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 id="2147483681" r:id="rId2"/>
  </p:sldMasterIdLst>
  <p:notesMasterIdLst>
    <p:notesMasterId r:id="rId5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94C5A57-1397-4FF8-B3EE-C2968A0CBB44}">
  <a:tblStyle styleId="{494C5A57-1397-4FF8-B3EE-C2968A0CBB4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0F0169-6A4E-46D7-8AFF-6418749BE61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s>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1eb90da908d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1eb90da908d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1eb90da908d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1eb90da908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eb90da908d_0_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eb90da908d_0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1eb90da908d_0_7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1eb90da908d_0_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1eb90da908d_0_7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 name="Google Shape;499;g1eb90da908d_0_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1eb90da908d_0_8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1eb90da908d_0_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eb90da908d_0_8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eb90da908d_0_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1eb90da908d_0_8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1eb90da908d_0_8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eb90da908d_0_8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eb90da908d_0_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1eb90da908d_0_9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1eb90da908d_0_9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eb90da908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eb90da908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eb90da908d_0_9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eb90da908d_0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eb90da908d_0_10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eb90da908d_0_10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1eb90da908d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1eb90da908d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1eb90da908d_2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1eb90da908d_2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1eb90da908d_2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1eb90da908d_2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1eb90da908d_2_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1eb90da908d_2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1eb90da908d_2_2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1eb90da908d_2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
        <p:cNvGrpSpPr/>
        <p:nvPr/>
      </p:nvGrpSpPr>
      <p:grpSpPr>
        <a:xfrm>
          <a:off x="0" y="0"/>
          <a:ext cx="0" cy="0"/>
          <a:chOff x="0" y="0"/>
          <a:chExt cx="0" cy="0"/>
        </a:xfrm>
      </p:grpSpPr>
      <p:sp>
        <p:nvSpPr>
          <p:cNvPr id="843" name="Google Shape;843;g1eb92021dfa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4" name="Google Shape;844;g1eb92021d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1eb92021dfa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1eb92021dfa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1eb92021dfa_0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1eb92021dfa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eb74d54ae3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eb74d54ae3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
        <p:cNvGrpSpPr/>
        <p:nvPr/>
      </p:nvGrpSpPr>
      <p:grpSpPr>
        <a:xfrm>
          <a:off x="0" y="0"/>
          <a:ext cx="0" cy="0"/>
          <a:chOff x="0" y="0"/>
          <a:chExt cx="0" cy="0"/>
        </a:xfrm>
      </p:grpSpPr>
      <p:sp>
        <p:nvSpPr>
          <p:cNvPr id="934" name="Google Shape;934;g1eb92021dfa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 name="Google Shape;935;g1eb92021dfa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1eb92021dfa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1eb92021dfa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
        <p:cNvGrpSpPr/>
        <p:nvPr/>
      </p:nvGrpSpPr>
      <p:grpSpPr>
        <a:xfrm>
          <a:off x="0" y="0"/>
          <a:ext cx="0" cy="0"/>
          <a:chOff x="0" y="0"/>
          <a:chExt cx="0" cy="0"/>
        </a:xfrm>
      </p:grpSpPr>
      <p:sp>
        <p:nvSpPr>
          <p:cNvPr id="963" name="Google Shape;963;g1eb92021dfa_0_2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 name="Google Shape;964;g1eb92021dfa_0_2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g1eb92021dfa_0_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 name="Google Shape;981;g1eb92021dfa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1eb92021dfa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1eb92021dfa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1eb92021dfa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1eb92021df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eb90da908d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eb90da908d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8"/>
        <p:cNvGrpSpPr/>
        <p:nvPr/>
      </p:nvGrpSpPr>
      <p:grpSpPr>
        <a:xfrm>
          <a:off x="0" y="0"/>
          <a:ext cx="0" cy="0"/>
          <a:chOff x="0" y="0"/>
          <a:chExt cx="0" cy="0"/>
        </a:xfrm>
      </p:grpSpPr>
      <p:sp>
        <p:nvSpPr>
          <p:cNvPr id="1529" name="Google Shape;1529;g1eb98da77d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0" name="Google Shape;1530;g1eb98da77d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4"/>
        <p:cNvGrpSpPr/>
        <p:nvPr/>
      </p:nvGrpSpPr>
      <p:grpSpPr>
        <a:xfrm>
          <a:off x="0" y="0"/>
          <a:ext cx="0" cy="0"/>
          <a:chOff x="0" y="0"/>
          <a:chExt cx="0" cy="0"/>
        </a:xfrm>
      </p:grpSpPr>
      <p:sp>
        <p:nvSpPr>
          <p:cNvPr id="1535" name="Google Shape;1535;g1eb92021dfa_0_2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6" name="Google Shape;1536;g1eb92021dfa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0"/>
        <p:cNvGrpSpPr/>
        <p:nvPr/>
      </p:nvGrpSpPr>
      <p:grpSpPr>
        <a:xfrm>
          <a:off x="0" y="0"/>
          <a:ext cx="0" cy="0"/>
          <a:chOff x="0" y="0"/>
          <a:chExt cx="0" cy="0"/>
        </a:xfrm>
      </p:grpSpPr>
      <p:sp>
        <p:nvSpPr>
          <p:cNvPr id="1541" name="Google Shape;1541;g1eb98da77d5_0_13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2" name="Google Shape;1542;g1eb98da77d5_0_13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1eb90da908d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1eb90da908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
        <p:cNvGrpSpPr/>
        <p:nvPr/>
      </p:nvGrpSpPr>
      <p:grpSpPr>
        <a:xfrm>
          <a:off x="0" y="0"/>
          <a:ext cx="0" cy="0"/>
          <a:chOff x="0" y="0"/>
          <a:chExt cx="0" cy="0"/>
        </a:xfrm>
      </p:grpSpPr>
      <p:sp>
        <p:nvSpPr>
          <p:cNvPr id="1547" name="Google Shape;1547;g1eb98da77d5_0_13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8" name="Google Shape;1548;g1eb98da77d5_0_13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
        <p:cNvGrpSpPr/>
        <p:nvPr/>
      </p:nvGrpSpPr>
      <p:grpSpPr>
        <a:xfrm>
          <a:off x="0" y="0"/>
          <a:ext cx="0" cy="0"/>
          <a:chOff x="0" y="0"/>
          <a:chExt cx="0" cy="0"/>
        </a:xfrm>
      </p:grpSpPr>
      <p:sp>
        <p:nvSpPr>
          <p:cNvPr id="1553" name="Google Shape;1553;g1eb98da77d5_0_136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4" name="Google Shape;1554;g1eb98da77d5_0_136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
        <p:cNvGrpSpPr/>
        <p:nvPr/>
      </p:nvGrpSpPr>
      <p:grpSpPr>
        <a:xfrm>
          <a:off x="0" y="0"/>
          <a:ext cx="0" cy="0"/>
          <a:chOff x="0" y="0"/>
          <a:chExt cx="0" cy="0"/>
        </a:xfrm>
      </p:grpSpPr>
      <p:sp>
        <p:nvSpPr>
          <p:cNvPr id="1569" name="Google Shape;1569;g1eb98da77d5_0_137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0" name="Google Shape;1570;g1eb98da77d5_0_137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1eb98da77d5_0_137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1eb98da77d5_0_13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1"/>
        <p:cNvGrpSpPr/>
        <p:nvPr/>
      </p:nvGrpSpPr>
      <p:grpSpPr>
        <a:xfrm>
          <a:off x="0" y="0"/>
          <a:ext cx="0" cy="0"/>
          <a:chOff x="0" y="0"/>
          <a:chExt cx="0" cy="0"/>
        </a:xfrm>
      </p:grpSpPr>
      <p:sp>
        <p:nvSpPr>
          <p:cNvPr id="1922" name="Google Shape;1922;g1eb98da77d5_0_140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3" name="Google Shape;1923;g1eb98da77d5_0_14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5"/>
        <p:cNvGrpSpPr/>
        <p:nvPr/>
      </p:nvGrpSpPr>
      <p:grpSpPr>
        <a:xfrm>
          <a:off x="0" y="0"/>
          <a:ext cx="0" cy="0"/>
          <a:chOff x="0" y="0"/>
          <a:chExt cx="0" cy="0"/>
        </a:xfrm>
      </p:grpSpPr>
      <p:sp>
        <p:nvSpPr>
          <p:cNvPr id="7836" name="Google Shape;7836;g1eb98da77d5_0_199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7" name="Google Shape;7837;g1eb98da77d5_0_19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2"/>
        <p:cNvGrpSpPr/>
        <p:nvPr/>
      </p:nvGrpSpPr>
      <p:grpSpPr>
        <a:xfrm>
          <a:off x="0" y="0"/>
          <a:ext cx="0" cy="0"/>
          <a:chOff x="0" y="0"/>
          <a:chExt cx="0" cy="0"/>
        </a:xfrm>
      </p:grpSpPr>
      <p:sp>
        <p:nvSpPr>
          <p:cNvPr id="8263" name="Google Shape;8263;g1eb98da77d5_0_204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4" name="Google Shape;8264;g1eb98da77d5_0_20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5"/>
        <p:cNvGrpSpPr/>
        <p:nvPr/>
      </p:nvGrpSpPr>
      <p:grpSpPr>
        <a:xfrm>
          <a:off x="0" y="0"/>
          <a:ext cx="0" cy="0"/>
          <a:chOff x="0" y="0"/>
          <a:chExt cx="0" cy="0"/>
        </a:xfrm>
      </p:grpSpPr>
      <p:sp>
        <p:nvSpPr>
          <p:cNvPr id="8426" name="Google Shape;8426;g1eb98da77d5_0_20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7" name="Google Shape;8427;g1eb98da77d5_0_20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7"/>
        <p:cNvGrpSpPr/>
        <p:nvPr/>
      </p:nvGrpSpPr>
      <p:grpSpPr>
        <a:xfrm>
          <a:off x="0" y="0"/>
          <a:ext cx="0" cy="0"/>
          <a:chOff x="0" y="0"/>
          <a:chExt cx="0" cy="0"/>
        </a:xfrm>
      </p:grpSpPr>
      <p:sp>
        <p:nvSpPr>
          <p:cNvPr id="8828" name="Google Shape;8828;g1eb98da77d5_0_20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9" name="Google Shape;8829;g1eb98da77d5_0_20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8"/>
        <p:cNvGrpSpPr/>
        <p:nvPr/>
      </p:nvGrpSpPr>
      <p:grpSpPr>
        <a:xfrm>
          <a:off x="0" y="0"/>
          <a:ext cx="0" cy="0"/>
          <a:chOff x="0" y="0"/>
          <a:chExt cx="0" cy="0"/>
        </a:xfrm>
      </p:grpSpPr>
      <p:sp>
        <p:nvSpPr>
          <p:cNvPr id="9199" name="Google Shape;9199;g1eb98da77d5_0_21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0" name="Google Shape;9200;g1eb98da77d5_0_21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eb74d54ae3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1eb74d54ae3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7"/>
        <p:cNvGrpSpPr/>
        <p:nvPr/>
      </p:nvGrpSpPr>
      <p:grpSpPr>
        <a:xfrm>
          <a:off x="0" y="0"/>
          <a:ext cx="0" cy="0"/>
          <a:chOff x="0" y="0"/>
          <a:chExt cx="0" cy="0"/>
        </a:xfrm>
      </p:grpSpPr>
      <p:sp>
        <p:nvSpPr>
          <p:cNvPr id="9588" name="Google Shape;9588;g1eb98da77d5_0_217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9" name="Google Shape;9589;g1eb98da77d5_0_21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8"/>
        <p:cNvGrpSpPr/>
        <p:nvPr/>
      </p:nvGrpSpPr>
      <p:grpSpPr>
        <a:xfrm>
          <a:off x="0" y="0"/>
          <a:ext cx="0" cy="0"/>
          <a:chOff x="0" y="0"/>
          <a:chExt cx="0" cy="0"/>
        </a:xfrm>
      </p:grpSpPr>
      <p:sp>
        <p:nvSpPr>
          <p:cNvPr id="10019" name="Google Shape;10019;g1eb98da77d5_0_22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0" name="Google Shape;10020;g1eb98da77d5_0_22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1"/>
        <p:cNvGrpSpPr/>
        <p:nvPr/>
      </p:nvGrpSpPr>
      <p:grpSpPr>
        <a:xfrm>
          <a:off x="0" y="0"/>
          <a:ext cx="0" cy="0"/>
          <a:chOff x="0" y="0"/>
          <a:chExt cx="0" cy="0"/>
        </a:xfrm>
      </p:grpSpPr>
      <p:sp>
        <p:nvSpPr>
          <p:cNvPr id="10812" name="Google Shape;10812;g1eb98da77d5_0_229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3" name="Google Shape;10813;g1eb98da77d5_0_22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2"/>
        <p:cNvGrpSpPr/>
        <p:nvPr/>
      </p:nvGrpSpPr>
      <p:grpSpPr>
        <a:xfrm>
          <a:off x="0" y="0"/>
          <a:ext cx="0" cy="0"/>
          <a:chOff x="0" y="0"/>
          <a:chExt cx="0" cy="0"/>
        </a:xfrm>
      </p:grpSpPr>
      <p:sp>
        <p:nvSpPr>
          <p:cNvPr id="11553" name="Google Shape;11553;g1eb98da77d5_0_23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4" name="Google Shape;11554;g1eb98da77d5_0_23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45"/>
        <p:cNvGrpSpPr/>
        <p:nvPr/>
      </p:nvGrpSpPr>
      <p:grpSpPr>
        <a:xfrm>
          <a:off x="0" y="0"/>
          <a:ext cx="0" cy="0"/>
          <a:chOff x="0" y="0"/>
          <a:chExt cx="0" cy="0"/>
        </a:xfrm>
      </p:grpSpPr>
      <p:sp>
        <p:nvSpPr>
          <p:cNvPr id="12246" name="Google Shape;12246;g1eb98da77d5_0_24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7" name="Google Shape;12247;g1eb98da77d5_0_24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7"/>
        <p:cNvGrpSpPr/>
        <p:nvPr/>
      </p:nvGrpSpPr>
      <p:grpSpPr>
        <a:xfrm>
          <a:off x="0" y="0"/>
          <a:ext cx="0" cy="0"/>
          <a:chOff x="0" y="0"/>
          <a:chExt cx="0" cy="0"/>
        </a:xfrm>
      </p:grpSpPr>
      <p:sp>
        <p:nvSpPr>
          <p:cNvPr id="12548" name="Google Shape;12548;g1eb98da77d5_0_246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49" name="Google Shape;12549;g1eb98da77d5_0_24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7"/>
        <p:cNvGrpSpPr/>
        <p:nvPr/>
      </p:nvGrpSpPr>
      <p:grpSpPr>
        <a:xfrm>
          <a:off x="0" y="0"/>
          <a:ext cx="0" cy="0"/>
          <a:chOff x="0" y="0"/>
          <a:chExt cx="0" cy="0"/>
        </a:xfrm>
      </p:grpSpPr>
      <p:sp>
        <p:nvSpPr>
          <p:cNvPr id="13188" name="Google Shape;13188;g1eb98da77d5_0_27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89" name="Google Shape;13189;g1eb98da77d5_0_27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eb74d54ae3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eb74d54ae3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eb7503266f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eb7503266f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eb90da908d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1eb90da908d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eb90da908d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eb90da908d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l="24647" t="235" b="36171"/>
          <a:stretch/>
        </p:blipFill>
        <p:spPr>
          <a:xfrm>
            <a:off x="0" y="0"/>
            <a:ext cx="9144003" cy="5143501"/>
          </a:xfrm>
          <a:prstGeom prst="rect">
            <a:avLst/>
          </a:prstGeom>
          <a:noFill/>
          <a:ln>
            <a:noFill/>
          </a:ln>
        </p:spPr>
      </p:pic>
      <p:sp>
        <p:nvSpPr>
          <p:cNvPr id="10" name="Google Shape;10;p2"/>
          <p:cNvSpPr txBox="1">
            <a:spLocks noGrp="1"/>
          </p:cNvSpPr>
          <p:nvPr>
            <p:ph type="ctrTitle"/>
          </p:nvPr>
        </p:nvSpPr>
        <p:spPr>
          <a:xfrm>
            <a:off x="4011625" y="1240400"/>
            <a:ext cx="4345500" cy="12792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4011587" y="3345025"/>
            <a:ext cx="4345500" cy="40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pic>
        <p:nvPicPr>
          <p:cNvPr id="49" name="Google Shape;49;p11"/>
          <p:cNvPicPr preferRelativeResize="0"/>
          <p:nvPr/>
        </p:nvPicPr>
        <p:blipFill rotWithShape="1">
          <a:blip r:embed="rId2">
            <a:alphaModFix/>
          </a:blip>
          <a:srcRect l="24647" b="36406"/>
          <a:stretch/>
        </p:blipFill>
        <p:spPr>
          <a:xfrm>
            <a:off x="0" y="0"/>
            <a:ext cx="9144003" cy="5143501"/>
          </a:xfrm>
          <a:prstGeom prst="rect">
            <a:avLst/>
          </a:prstGeom>
          <a:noFill/>
          <a:ln>
            <a:noFill/>
          </a:ln>
        </p:spPr>
      </p:pic>
      <p:sp>
        <p:nvSpPr>
          <p:cNvPr id="50" name="Google Shape;50;p11"/>
          <p:cNvSpPr txBox="1">
            <a:spLocks noGrp="1"/>
          </p:cNvSpPr>
          <p:nvPr>
            <p:ph type="title" hasCustomPrompt="1"/>
          </p:nvPr>
        </p:nvSpPr>
        <p:spPr>
          <a:xfrm>
            <a:off x="955650" y="1734688"/>
            <a:ext cx="4258200" cy="8226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8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a:spLocks noGrp="1"/>
          </p:cNvSpPr>
          <p:nvPr>
            <p:ph type="subTitle" idx="1"/>
          </p:nvPr>
        </p:nvSpPr>
        <p:spPr>
          <a:xfrm>
            <a:off x="955650" y="3028988"/>
            <a:ext cx="4258200" cy="37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l="14128" t="36413" r="10519" b="-6"/>
          <a:stretch/>
        </p:blipFill>
        <p:spPr>
          <a:xfrm>
            <a:off x="0" y="0"/>
            <a:ext cx="9144003" cy="5143501"/>
          </a:xfrm>
          <a:prstGeom prst="rect">
            <a:avLst/>
          </a:prstGeom>
          <a:noFill/>
          <a:ln>
            <a:noFill/>
          </a:ln>
        </p:spPr>
      </p:pic>
      <p:sp>
        <p:nvSpPr>
          <p:cNvPr id="55" name="Google Shape;55;p13"/>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56" name="Google Shape;56;p13"/>
          <p:cNvSpPr txBox="1">
            <a:spLocks noGrp="1"/>
          </p:cNvSpPr>
          <p:nvPr>
            <p:ph type="title" hasCustomPrompt="1"/>
          </p:nvPr>
        </p:nvSpPr>
        <p:spPr>
          <a:xfrm>
            <a:off x="720000" y="1625175"/>
            <a:ext cx="664200" cy="593400"/>
          </a:xfrm>
          <a:prstGeom prst="rect">
            <a:avLst/>
          </a:prstGeom>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subTitle" idx="1"/>
          </p:nvPr>
        </p:nvSpPr>
        <p:spPr>
          <a:xfrm>
            <a:off x="1386946" y="2039935"/>
            <a:ext cx="26187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8" name="Google Shape;58;p13"/>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 name="Google Shape;59;p13"/>
          <p:cNvSpPr txBox="1">
            <a:spLocks noGrp="1"/>
          </p:cNvSpPr>
          <p:nvPr>
            <p:ph type="subTitle" idx="3"/>
          </p:nvPr>
        </p:nvSpPr>
        <p:spPr>
          <a:xfrm>
            <a:off x="1386946" y="1727625"/>
            <a:ext cx="26187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60" name="Google Shape;60;p13"/>
          <p:cNvSpPr txBox="1">
            <a:spLocks noGrp="1"/>
          </p:cNvSpPr>
          <p:nvPr>
            <p:ph type="title" idx="4" hasCustomPrompt="1"/>
          </p:nvPr>
        </p:nvSpPr>
        <p:spPr>
          <a:xfrm>
            <a:off x="720000" y="3338825"/>
            <a:ext cx="664200" cy="593400"/>
          </a:xfrm>
          <a:prstGeom prst="rect">
            <a:avLst/>
          </a:prstGeom>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5"/>
          </p:nvPr>
        </p:nvSpPr>
        <p:spPr>
          <a:xfrm>
            <a:off x="1386946" y="3753577"/>
            <a:ext cx="26187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2" name="Google Shape;62;p13"/>
          <p:cNvSpPr txBox="1">
            <a:spLocks noGrp="1"/>
          </p:cNvSpPr>
          <p:nvPr>
            <p:ph type="subTitle" idx="6"/>
          </p:nvPr>
        </p:nvSpPr>
        <p:spPr>
          <a:xfrm>
            <a:off x="1386946" y="3441267"/>
            <a:ext cx="26187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63" name="Google Shape;63;p13"/>
          <p:cNvSpPr txBox="1">
            <a:spLocks noGrp="1"/>
          </p:cNvSpPr>
          <p:nvPr>
            <p:ph type="title" idx="7" hasCustomPrompt="1"/>
          </p:nvPr>
        </p:nvSpPr>
        <p:spPr>
          <a:xfrm>
            <a:off x="5145925" y="1625175"/>
            <a:ext cx="664200" cy="593400"/>
          </a:xfrm>
          <a:prstGeom prst="rect">
            <a:avLst/>
          </a:prstGeom>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a:spLocks noGrp="1"/>
          </p:cNvSpPr>
          <p:nvPr>
            <p:ph type="subTitle" idx="8"/>
          </p:nvPr>
        </p:nvSpPr>
        <p:spPr>
          <a:xfrm>
            <a:off x="5812865" y="2039935"/>
            <a:ext cx="26133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5" name="Google Shape;65;p13"/>
          <p:cNvSpPr txBox="1">
            <a:spLocks noGrp="1"/>
          </p:cNvSpPr>
          <p:nvPr>
            <p:ph type="subTitle" idx="9"/>
          </p:nvPr>
        </p:nvSpPr>
        <p:spPr>
          <a:xfrm>
            <a:off x="5812865" y="1727625"/>
            <a:ext cx="26133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66" name="Google Shape;66;p13"/>
          <p:cNvSpPr txBox="1">
            <a:spLocks noGrp="1"/>
          </p:cNvSpPr>
          <p:nvPr>
            <p:ph type="title" idx="13" hasCustomPrompt="1"/>
          </p:nvPr>
        </p:nvSpPr>
        <p:spPr>
          <a:xfrm>
            <a:off x="5145925" y="3338825"/>
            <a:ext cx="664200" cy="593400"/>
          </a:xfrm>
          <a:prstGeom prst="rect">
            <a:avLst/>
          </a:prstGeom>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subTitle" idx="14"/>
          </p:nvPr>
        </p:nvSpPr>
        <p:spPr>
          <a:xfrm>
            <a:off x="5812865" y="3753577"/>
            <a:ext cx="2613300" cy="48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 name="Google Shape;68;p13"/>
          <p:cNvSpPr txBox="1">
            <a:spLocks noGrp="1"/>
          </p:cNvSpPr>
          <p:nvPr>
            <p:ph type="subTitle" idx="15"/>
          </p:nvPr>
        </p:nvSpPr>
        <p:spPr>
          <a:xfrm>
            <a:off x="5812865" y="3441267"/>
            <a:ext cx="26133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9"/>
        <p:cNvGrpSpPr/>
        <p:nvPr/>
      </p:nvGrpSpPr>
      <p:grpSpPr>
        <a:xfrm>
          <a:off x="0" y="0"/>
          <a:ext cx="0" cy="0"/>
          <a:chOff x="0" y="0"/>
          <a:chExt cx="0" cy="0"/>
        </a:xfrm>
      </p:grpSpPr>
      <p:pic>
        <p:nvPicPr>
          <p:cNvPr id="70" name="Google Shape;70;p14"/>
          <p:cNvPicPr preferRelativeResize="0"/>
          <p:nvPr/>
        </p:nvPicPr>
        <p:blipFill rotWithShape="1">
          <a:blip r:embed="rId2">
            <a:alphaModFix/>
          </a:blip>
          <a:srcRect l="2200" t="18206" r="22447" b="18200"/>
          <a:stretch/>
        </p:blipFill>
        <p:spPr>
          <a:xfrm>
            <a:off x="0" y="0"/>
            <a:ext cx="9144003" cy="5143501"/>
          </a:xfrm>
          <a:prstGeom prst="rect">
            <a:avLst/>
          </a:prstGeom>
          <a:noFill/>
          <a:ln>
            <a:noFill/>
          </a:ln>
        </p:spPr>
      </p:pic>
      <p:sp>
        <p:nvSpPr>
          <p:cNvPr id="71" name="Google Shape;71;p14"/>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72" name="Google Shape;72;p14"/>
          <p:cNvSpPr txBox="1">
            <a:spLocks noGrp="1"/>
          </p:cNvSpPr>
          <p:nvPr>
            <p:ph type="title"/>
          </p:nvPr>
        </p:nvSpPr>
        <p:spPr>
          <a:xfrm>
            <a:off x="1458150" y="3374888"/>
            <a:ext cx="62277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3" name="Google Shape;73;p14"/>
          <p:cNvSpPr txBox="1">
            <a:spLocks noGrp="1"/>
          </p:cNvSpPr>
          <p:nvPr>
            <p:ph type="subTitle" idx="1"/>
          </p:nvPr>
        </p:nvSpPr>
        <p:spPr>
          <a:xfrm>
            <a:off x="1458150" y="1236713"/>
            <a:ext cx="6227700" cy="131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4"/>
        <p:cNvGrpSpPr/>
        <p:nvPr/>
      </p:nvGrpSpPr>
      <p:grpSpPr>
        <a:xfrm>
          <a:off x="0" y="0"/>
          <a:ext cx="0" cy="0"/>
          <a:chOff x="0" y="0"/>
          <a:chExt cx="0" cy="0"/>
        </a:xfrm>
      </p:grpSpPr>
      <p:pic>
        <p:nvPicPr>
          <p:cNvPr id="75" name="Google Shape;75;p15"/>
          <p:cNvPicPr preferRelativeResize="0"/>
          <p:nvPr/>
        </p:nvPicPr>
        <p:blipFill rotWithShape="1">
          <a:blip r:embed="rId2">
            <a:alphaModFix/>
          </a:blip>
          <a:srcRect l="25333" t="25653" r="-685" b="10753"/>
          <a:stretch/>
        </p:blipFill>
        <p:spPr>
          <a:xfrm>
            <a:off x="0" y="0"/>
            <a:ext cx="9144003" cy="5143501"/>
          </a:xfrm>
          <a:prstGeom prst="rect">
            <a:avLst/>
          </a:prstGeom>
          <a:noFill/>
          <a:ln>
            <a:noFill/>
          </a:ln>
        </p:spPr>
      </p:pic>
      <p:sp>
        <p:nvSpPr>
          <p:cNvPr id="76" name="Google Shape;76;p15"/>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77" name="Google Shape;77;p15"/>
          <p:cNvSpPr txBox="1">
            <a:spLocks noGrp="1"/>
          </p:cNvSpPr>
          <p:nvPr>
            <p:ph type="subTitle" idx="1"/>
          </p:nvPr>
        </p:nvSpPr>
        <p:spPr>
          <a:xfrm>
            <a:off x="720000" y="3016475"/>
            <a:ext cx="2975400" cy="96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 name="Google Shape;78;p15"/>
          <p:cNvSpPr txBox="1">
            <a:spLocks noGrp="1"/>
          </p:cNvSpPr>
          <p:nvPr>
            <p:ph type="title"/>
          </p:nvPr>
        </p:nvSpPr>
        <p:spPr>
          <a:xfrm>
            <a:off x="720000" y="1162825"/>
            <a:ext cx="2975400" cy="1430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15"/>
          <p:cNvSpPr>
            <a:spLocks noGrp="1"/>
          </p:cNvSpPr>
          <p:nvPr>
            <p:ph type="pic" idx="2"/>
          </p:nvPr>
        </p:nvSpPr>
        <p:spPr>
          <a:xfrm>
            <a:off x="4125325" y="678450"/>
            <a:ext cx="4303500" cy="3786600"/>
          </a:xfrm>
          <a:prstGeom prst="rect">
            <a:avLst/>
          </a:prstGeom>
          <a:noFill/>
          <a:ln w="9525" cap="flat" cmpd="sng">
            <a:solidFill>
              <a:schemeClr val="dk1"/>
            </a:solidFill>
            <a:prstDash val="solid"/>
            <a:round/>
            <a:headEnd type="none" w="sm" len="sm"/>
            <a:tailEnd type="none" w="sm" len="sm"/>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80"/>
        <p:cNvGrpSpPr/>
        <p:nvPr/>
      </p:nvGrpSpPr>
      <p:grpSpPr>
        <a:xfrm>
          <a:off x="0" y="0"/>
          <a:ext cx="0" cy="0"/>
          <a:chOff x="0" y="0"/>
          <a:chExt cx="0" cy="0"/>
        </a:xfrm>
      </p:grpSpPr>
      <p:pic>
        <p:nvPicPr>
          <p:cNvPr id="81" name="Google Shape;81;p16"/>
          <p:cNvPicPr preferRelativeResize="0"/>
          <p:nvPr/>
        </p:nvPicPr>
        <p:blipFill rotWithShape="1">
          <a:blip r:embed="rId2">
            <a:alphaModFix/>
          </a:blip>
          <a:srcRect l="2200" t="18206" r="22447" b="18200"/>
          <a:stretch/>
        </p:blipFill>
        <p:spPr>
          <a:xfrm>
            <a:off x="0" y="0"/>
            <a:ext cx="9144003" cy="5143501"/>
          </a:xfrm>
          <a:prstGeom prst="rect">
            <a:avLst/>
          </a:prstGeom>
          <a:noFill/>
          <a:ln>
            <a:noFill/>
          </a:ln>
        </p:spPr>
      </p:pic>
      <p:sp>
        <p:nvSpPr>
          <p:cNvPr id="82" name="Google Shape;82;p16"/>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83" name="Google Shape;83;p16"/>
          <p:cNvSpPr txBox="1">
            <a:spLocks noGrp="1"/>
          </p:cNvSpPr>
          <p:nvPr>
            <p:ph type="subTitle" idx="1"/>
          </p:nvPr>
        </p:nvSpPr>
        <p:spPr>
          <a:xfrm>
            <a:off x="4344700" y="2259683"/>
            <a:ext cx="4084200" cy="10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6"/>
          <p:cNvSpPr txBox="1">
            <a:spLocks noGrp="1"/>
          </p:cNvSpPr>
          <p:nvPr>
            <p:ph type="title"/>
          </p:nvPr>
        </p:nvSpPr>
        <p:spPr>
          <a:xfrm>
            <a:off x="4344700" y="1572363"/>
            <a:ext cx="4084200" cy="57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l="25333" t="25653" r="-685" b="10753"/>
          <a:stretch/>
        </p:blipFill>
        <p:spPr>
          <a:xfrm>
            <a:off x="0" y="0"/>
            <a:ext cx="9144003" cy="5143501"/>
          </a:xfrm>
          <a:prstGeom prst="rect">
            <a:avLst/>
          </a:prstGeom>
          <a:noFill/>
          <a:ln>
            <a:noFill/>
          </a:ln>
        </p:spPr>
      </p:pic>
      <p:sp>
        <p:nvSpPr>
          <p:cNvPr id="87" name="Google Shape;87;p17"/>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88" name="Google Shape;88;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 name="Google Shape;89;p17"/>
          <p:cNvSpPr txBox="1">
            <a:spLocks noGrp="1"/>
          </p:cNvSpPr>
          <p:nvPr>
            <p:ph type="subTitle" idx="1"/>
          </p:nvPr>
        </p:nvSpPr>
        <p:spPr>
          <a:xfrm>
            <a:off x="1134251" y="4123700"/>
            <a:ext cx="6875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1_1_1">
    <p:spTree>
      <p:nvGrpSpPr>
        <p:cNvPr id="1" name="Shape 90"/>
        <p:cNvGrpSpPr/>
        <p:nvPr/>
      </p:nvGrpSpPr>
      <p:grpSpPr>
        <a:xfrm>
          <a:off x="0" y="0"/>
          <a:ext cx="0" cy="0"/>
          <a:chOff x="0" y="0"/>
          <a:chExt cx="0" cy="0"/>
        </a:xfrm>
      </p:grpSpPr>
      <p:pic>
        <p:nvPicPr>
          <p:cNvPr id="91" name="Google Shape;91;p18"/>
          <p:cNvPicPr preferRelativeResize="0"/>
          <p:nvPr/>
        </p:nvPicPr>
        <p:blipFill rotWithShape="1">
          <a:blip r:embed="rId2">
            <a:alphaModFix/>
          </a:blip>
          <a:srcRect l="2200" t="18206" r="22447" b="18200"/>
          <a:stretch/>
        </p:blipFill>
        <p:spPr>
          <a:xfrm>
            <a:off x="0" y="0"/>
            <a:ext cx="9144003" cy="5143501"/>
          </a:xfrm>
          <a:prstGeom prst="rect">
            <a:avLst/>
          </a:prstGeom>
          <a:noFill/>
          <a:ln>
            <a:noFill/>
          </a:ln>
        </p:spPr>
      </p:pic>
      <p:sp>
        <p:nvSpPr>
          <p:cNvPr id="92" name="Google Shape;92;p18"/>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93" name="Google Shape;93;p18"/>
          <p:cNvSpPr txBox="1">
            <a:spLocks noGrp="1"/>
          </p:cNvSpPr>
          <p:nvPr>
            <p:ph type="subTitle" idx="1"/>
          </p:nvPr>
        </p:nvSpPr>
        <p:spPr>
          <a:xfrm>
            <a:off x="720000" y="2348856"/>
            <a:ext cx="2589600" cy="10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18"/>
          <p:cNvSpPr txBox="1">
            <a:spLocks noGrp="1"/>
          </p:cNvSpPr>
          <p:nvPr>
            <p:ph type="title"/>
          </p:nvPr>
        </p:nvSpPr>
        <p:spPr>
          <a:xfrm>
            <a:off x="720000" y="1258063"/>
            <a:ext cx="2589600" cy="1090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1_1_1_1">
    <p:spTree>
      <p:nvGrpSpPr>
        <p:cNvPr id="1" name="Shape 95"/>
        <p:cNvGrpSpPr/>
        <p:nvPr/>
      </p:nvGrpSpPr>
      <p:grpSpPr>
        <a:xfrm>
          <a:off x="0" y="0"/>
          <a:ext cx="0" cy="0"/>
          <a:chOff x="0" y="0"/>
          <a:chExt cx="0" cy="0"/>
        </a:xfrm>
      </p:grpSpPr>
      <p:pic>
        <p:nvPicPr>
          <p:cNvPr id="96" name="Google Shape;96;p19"/>
          <p:cNvPicPr preferRelativeResize="0"/>
          <p:nvPr/>
        </p:nvPicPr>
        <p:blipFill rotWithShape="1">
          <a:blip r:embed="rId2">
            <a:alphaModFix/>
          </a:blip>
          <a:srcRect l="2200" t="18206" r="22447" b="18200"/>
          <a:stretch/>
        </p:blipFill>
        <p:spPr>
          <a:xfrm>
            <a:off x="0" y="0"/>
            <a:ext cx="9144003" cy="5143501"/>
          </a:xfrm>
          <a:prstGeom prst="rect">
            <a:avLst/>
          </a:prstGeom>
          <a:noFill/>
          <a:ln>
            <a:noFill/>
          </a:ln>
        </p:spPr>
      </p:pic>
      <p:sp>
        <p:nvSpPr>
          <p:cNvPr id="97" name="Google Shape;97;p19"/>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98" name="Google Shape;98;p19"/>
          <p:cNvSpPr txBox="1">
            <a:spLocks noGrp="1"/>
          </p:cNvSpPr>
          <p:nvPr>
            <p:ph type="subTitle" idx="1"/>
          </p:nvPr>
        </p:nvSpPr>
        <p:spPr>
          <a:xfrm>
            <a:off x="720000" y="1257325"/>
            <a:ext cx="7704000" cy="335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10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99" name="Google Shape;99;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00"/>
        <p:cNvGrpSpPr/>
        <p:nvPr/>
      </p:nvGrpSpPr>
      <p:grpSpPr>
        <a:xfrm>
          <a:off x="0" y="0"/>
          <a:ext cx="0" cy="0"/>
          <a:chOff x="0" y="0"/>
          <a:chExt cx="0" cy="0"/>
        </a:xfrm>
      </p:grpSpPr>
      <p:pic>
        <p:nvPicPr>
          <p:cNvPr id="101" name="Google Shape;101;p20"/>
          <p:cNvPicPr preferRelativeResize="0"/>
          <p:nvPr/>
        </p:nvPicPr>
        <p:blipFill rotWithShape="1">
          <a:blip r:embed="rId2">
            <a:alphaModFix/>
          </a:blip>
          <a:srcRect l="24647" b="36406"/>
          <a:stretch/>
        </p:blipFill>
        <p:spPr>
          <a:xfrm>
            <a:off x="0" y="0"/>
            <a:ext cx="9144003" cy="5143501"/>
          </a:xfrm>
          <a:prstGeom prst="rect">
            <a:avLst/>
          </a:prstGeom>
          <a:noFill/>
          <a:ln>
            <a:noFill/>
          </a:ln>
        </p:spPr>
      </p:pic>
      <p:sp>
        <p:nvSpPr>
          <p:cNvPr id="102" name="Google Shape;102;p20"/>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03" name="Google Shape;103;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4" name="Google Shape;104;p20"/>
          <p:cNvSpPr txBox="1">
            <a:spLocks noGrp="1"/>
          </p:cNvSpPr>
          <p:nvPr>
            <p:ph type="subTitle" idx="1"/>
          </p:nvPr>
        </p:nvSpPr>
        <p:spPr>
          <a:xfrm>
            <a:off x="3373801" y="1807727"/>
            <a:ext cx="4097100" cy="797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20"/>
          <p:cNvSpPr txBox="1">
            <a:spLocks noGrp="1"/>
          </p:cNvSpPr>
          <p:nvPr>
            <p:ph type="subTitle" idx="2"/>
          </p:nvPr>
        </p:nvSpPr>
        <p:spPr>
          <a:xfrm>
            <a:off x="3373801" y="1495450"/>
            <a:ext cx="40971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06" name="Google Shape;106;p20"/>
          <p:cNvSpPr txBox="1">
            <a:spLocks noGrp="1"/>
          </p:cNvSpPr>
          <p:nvPr>
            <p:ph type="subTitle" idx="3"/>
          </p:nvPr>
        </p:nvSpPr>
        <p:spPr>
          <a:xfrm>
            <a:off x="3373801" y="3811104"/>
            <a:ext cx="4097100" cy="797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7" name="Google Shape;107;p20"/>
          <p:cNvSpPr txBox="1">
            <a:spLocks noGrp="1"/>
          </p:cNvSpPr>
          <p:nvPr>
            <p:ph type="subTitle" idx="4"/>
          </p:nvPr>
        </p:nvSpPr>
        <p:spPr>
          <a:xfrm>
            <a:off x="3373801" y="3498822"/>
            <a:ext cx="40971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t="36406" r="24647"/>
          <a:stretch/>
        </p:blipFill>
        <p:spPr>
          <a:xfrm flipH="1">
            <a:off x="3" y="0"/>
            <a:ext cx="9143997" cy="5143501"/>
          </a:xfrm>
          <a:prstGeom prst="rect">
            <a:avLst/>
          </a:prstGeom>
          <a:noFill/>
          <a:ln>
            <a:noFill/>
          </a:ln>
        </p:spPr>
      </p:pic>
      <p:sp>
        <p:nvSpPr>
          <p:cNvPr id="14" name="Google Shape;14;p3"/>
          <p:cNvSpPr txBox="1">
            <a:spLocks noGrp="1"/>
          </p:cNvSpPr>
          <p:nvPr>
            <p:ph type="title"/>
          </p:nvPr>
        </p:nvSpPr>
        <p:spPr>
          <a:xfrm>
            <a:off x="964950" y="2657138"/>
            <a:ext cx="4480500" cy="8418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964950" y="1282838"/>
            <a:ext cx="4480500" cy="841800"/>
          </a:xfrm>
          <a:prstGeom prst="rect">
            <a:avLst/>
          </a:prstGeom>
          <a:effectLst>
            <a:outerShdw blurRad="357188" dist="19050" algn="bl" rotWithShape="0">
              <a:schemeClr val="dk1"/>
            </a:outerShdw>
          </a:effectLst>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964950" y="3561338"/>
            <a:ext cx="4480500" cy="38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08"/>
        <p:cNvGrpSpPr/>
        <p:nvPr/>
      </p:nvGrpSpPr>
      <p:grpSpPr>
        <a:xfrm>
          <a:off x="0" y="0"/>
          <a:ext cx="0" cy="0"/>
          <a:chOff x="0" y="0"/>
          <a:chExt cx="0" cy="0"/>
        </a:xfrm>
      </p:grpSpPr>
      <p:pic>
        <p:nvPicPr>
          <p:cNvPr id="109" name="Google Shape;109;p21"/>
          <p:cNvPicPr preferRelativeResize="0"/>
          <p:nvPr/>
        </p:nvPicPr>
        <p:blipFill rotWithShape="1">
          <a:blip r:embed="rId2">
            <a:alphaModFix/>
          </a:blip>
          <a:srcRect l="24647" t="36406"/>
          <a:stretch/>
        </p:blipFill>
        <p:spPr>
          <a:xfrm flipH="1">
            <a:off x="3" y="0"/>
            <a:ext cx="9143997" cy="5143501"/>
          </a:xfrm>
          <a:prstGeom prst="rect">
            <a:avLst/>
          </a:prstGeom>
          <a:noFill/>
          <a:ln>
            <a:noFill/>
          </a:ln>
        </p:spPr>
      </p:pic>
      <p:sp>
        <p:nvSpPr>
          <p:cNvPr id="110" name="Google Shape;110;p21"/>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11" name="Google Shape;11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2" name="Google Shape;112;p21"/>
          <p:cNvSpPr txBox="1">
            <a:spLocks noGrp="1"/>
          </p:cNvSpPr>
          <p:nvPr>
            <p:ph type="subTitle" idx="1"/>
          </p:nvPr>
        </p:nvSpPr>
        <p:spPr>
          <a:xfrm>
            <a:off x="715115" y="3186551"/>
            <a:ext cx="2423400" cy="797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3" name="Google Shape;113;p21"/>
          <p:cNvSpPr txBox="1">
            <a:spLocks noGrp="1"/>
          </p:cNvSpPr>
          <p:nvPr>
            <p:ph type="subTitle" idx="2"/>
          </p:nvPr>
        </p:nvSpPr>
        <p:spPr>
          <a:xfrm>
            <a:off x="715099" y="2874275"/>
            <a:ext cx="24234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14" name="Google Shape;114;p21"/>
          <p:cNvSpPr txBox="1">
            <a:spLocks noGrp="1"/>
          </p:cNvSpPr>
          <p:nvPr>
            <p:ph type="subTitle" idx="3"/>
          </p:nvPr>
        </p:nvSpPr>
        <p:spPr>
          <a:xfrm>
            <a:off x="3352893" y="3498826"/>
            <a:ext cx="2423400" cy="797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5" name="Google Shape;115;p21"/>
          <p:cNvSpPr txBox="1">
            <a:spLocks noGrp="1"/>
          </p:cNvSpPr>
          <p:nvPr>
            <p:ph type="subTitle" idx="4"/>
          </p:nvPr>
        </p:nvSpPr>
        <p:spPr>
          <a:xfrm>
            <a:off x="3352890" y="3186550"/>
            <a:ext cx="24234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16" name="Google Shape;116;p21"/>
          <p:cNvSpPr txBox="1">
            <a:spLocks noGrp="1"/>
          </p:cNvSpPr>
          <p:nvPr>
            <p:ph type="subTitle" idx="5"/>
          </p:nvPr>
        </p:nvSpPr>
        <p:spPr>
          <a:xfrm>
            <a:off x="5990672" y="3811101"/>
            <a:ext cx="2423400" cy="7974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7" name="Google Shape;117;p21"/>
          <p:cNvSpPr txBox="1">
            <a:spLocks noGrp="1"/>
          </p:cNvSpPr>
          <p:nvPr>
            <p:ph type="subTitle" idx="6"/>
          </p:nvPr>
        </p:nvSpPr>
        <p:spPr>
          <a:xfrm>
            <a:off x="5990681" y="3498825"/>
            <a:ext cx="24234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18"/>
        <p:cNvGrpSpPr/>
        <p:nvPr/>
      </p:nvGrpSpPr>
      <p:grpSpPr>
        <a:xfrm>
          <a:off x="0" y="0"/>
          <a:ext cx="0" cy="0"/>
          <a:chOff x="0" y="0"/>
          <a:chExt cx="0" cy="0"/>
        </a:xfrm>
      </p:grpSpPr>
      <p:pic>
        <p:nvPicPr>
          <p:cNvPr id="119" name="Google Shape;119;p22"/>
          <p:cNvPicPr preferRelativeResize="0"/>
          <p:nvPr/>
        </p:nvPicPr>
        <p:blipFill rotWithShape="1">
          <a:blip r:embed="rId2">
            <a:alphaModFix/>
          </a:blip>
          <a:srcRect l="2200" t="18206" r="22447" b="18200"/>
          <a:stretch/>
        </p:blipFill>
        <p:spPr>
          <a:xfrm>
            <a:off x="0" y="0"/>
            <a:ext cx="9144003" cy="5143501"/>
          </a:xfrm>
          <a:prstGeom prst="rect">
            <a:avLst/>
          </a:prstGeom>
          <a:noFill/>
          <a:ln>
            <a:noFill/>
          </a:ln>
        </p:spPr>
      </p:pic>
      <p:sp>
        <p:nvSpPr>
          <p:cNvPr id="120" name="Google Shape;120;p22"/>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21" name="Google Shape;12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2" name="Google Shape;122;p22"/>
          <p:cNvSpPr txBox="1">
            <a:spLocks noGrp="1"/>
          </p:cNvSpPr>
          <p:nvPr>
            <p:ph type="subTitle" idx="1"/>
          </p:nvPr>
        </p:nvSpPr>
        <p:spPr>
          <a:xfrm>
            <a:off x="720000" y="3650375"/>
            <a:ext cx="2336400" cy="419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1pPr>
            <a:lvl2pPr lvl="1"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2pPr>
            <a:lvl3pPr lvl="2"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3pPr>
            <a:lvl4pPr lvl="3"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4pPr>
            <a:lvl5pPr lvl="4"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5pPr>
            <a:lvl6pPr lvl="5"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6pPr>
            <a:lvl7pPr lvl="6"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7pPr>
            <a:lvl8pPr lvl="7"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8pPr>
            <a:lvl9pPr lvl="8"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9pPr>
          </a:lstStyle>
          <a:p>
            <a:endParaRPr/>
          </a:p>
        </p:txBody>
      </p:sp>
      <p:sp>
        <p:nvSpPr>
          <p:cNvPr id="123" name="Google Shape;123;p22"/>
          <p:cNvSpPr txBox="1">
            <a:spLocks noGrp="1"/>
          </p:cNvSpPr>
          <p:nvPr>
            <p:ph type="subTitle" idx="2"/>
          </p:nvPr>
        </p:nvSpPr>
        <p:spPr>
          <a:xfrm>
            <a:off x="720000" y="4035805"/>
            <a:ext cx="2336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22"/>
          <p:cNvSpPr txBox="1">
            <a:spLocks noGrp="1"/>
          </p:cNvSpPr>
          <p:nvPr>
            <p:ph type="subTitle" idx="3"/>
          </p:nvPr>
        </p:nvSpPr>
        <p:spPr>
          <a:xfrm>
            <a:off x="3403800" y="4035805"/>
            <a:ext cx="2336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2"/>
          <p:cNvSpPr txBox="1">
            <a:spLocks noGrp="1"/>
          </p:cNvSpPr>
          <p:nvPr>
            <p:ph type="subTitle" idx="4"/>
          </p:nvPr>
        </p:nvSpPr>
        <p:spPr>
          <a:xfrm>
            <a:off x="6087600" y="4035805"/>
            <a:ext cx="23364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22"/>
          <p:cNvSpPr txBox="1">
            <a:spLocks noGrp="1"/>
          </p:cNvSpPr>
          <p:nvPr>
            <p:ph type="subTitle" idx="5"/>
          </p:nvPr>
        </p:nvSpPr>
        <p:spPr>
          <a:xfrm>
            <a:off x="3403800" y="3650375"/>
            <a:ext cx="2336400" cy="419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1pPr>
            <a:lvl2pPr lvl="1"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2pPr>
            <a:lvl3pPr lvl="2"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3pPr>
            <a:lvl4pPr lvl="3"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4pPr>
            <a:lvl5pPr lvl="4"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5pPr>
            <a:lvl6pPr lvl="5"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6pPr>
            <a:lvl7pPr lvl="6"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7pPr>
            <a:lvl8pPr lvl="7"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8pPr>
            <a:lvl9pPr lvl="8"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9pPr>
          </a:lstStyle>
          <a:p>
            <a:endParaRPr/>
          </a:p>
        </p:txBody>
      </p:sp>
      <p:sp>
        <p:nvSpPr>
          <p:cNvPr id="127" name="Google Shape;127;p22"/>
          <p:cNvSpPr txBox="1">
            <a:spLocks noGrp="1"/>
          </p:cNvSpPr>
          <p:nvPr>
            <p:ph type="subTitle" idx="6"/>
          </p:nvPr>
        </p:nvSpPr>
        <p:spPr>
          <a:xfrm>
            <a:off x="6087600" y="3650375"/>
            <a:ext cx="2336400" cy="419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1pPr>
            <a:lvl2pPr lvl="1"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2pPr>
            <a:lvl3pPr lvl="2"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3pPr>
            <a:lvl4pPr lvl="3"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4pPr>
            <a:lvl5pPr lvl="4"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5pPr>
            <a:lvl6pPr lvl="5"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6pPr>
            <a:lvl7pPr lvl="6"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7pPr>
            <a:lvl8pPr lvl="7"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8pPr>
            <a:lvl9pPr lvl="8" algn="ctr" rtl="0">
              <a:lnSpc>
                <a:spcPct val="100000"/>
              </a:lnSpc>
              <a:spcBef>
                <a:spcPts val="0"/>
              </a:spcBef>
              <a:spcAft>
                <a:spcPts val="0"/>
              </a:spcAft>
              <a:buClr>
                <a:schemeClr val="dk1"/>
              </a:buClr>
              <a:buSzPts val="2000"/>
              <a:buFont typeface="Play"/>
              <a:buNone/>
              <a:defRPr sz="2000">
                <a:solidFill>
                  <a:schemeClr val="dk1"/>
                </a:solidFill>
                <a:latin typeface="Play"/>
                <a:ea typeface="Play"/>
                <a:cs typeface="Play"/>
                <a:sym typeface="Play"/>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28"/>
        <p:cNvGrpSpPr/>
        <p:nvPr/>
      </p:nvGrpSpPr>
      <p:grpSpPr>
        <a:xfrm>
          <a:off x="0" y="0"/>
          <a:ext cx="0" cy="0"/>
          <a:chOff x="0" y="0"/>
          <a:chExt cx="0" cy="0"/>
        </a:xfrm>
      </p:grpSpPr>
      <p:pic>
        <p:nvPicPr>
          <p:cNvPr id="129" name="Google Shape;129;p23"/>
          <p:cNvPicPr preferRelativeResize="0"/>
          <p:nvPr/>
        </p:nvPicPr>
        <p:blipFill rotWithShape="1">
          <a:blip r:embed="rId2">
            <a:alphaModFix/>
          </a:blip>
          <a:srcRect l="24647" t="13742" b="22664"/>
          <a:stretch/>
        </p:blipFill>
        <p:spPr>
          <a:xfrm>
            <a:off x="0" y="0"/>
            <a:ext cx="9144003" cy="5143501"/>
          </a:xfrm>
          <a:prstGeom prst="rect">
            <a:avLst/>
          </a:prstGeom>
          <a:noFill/>
          <a:ln>
            <a:noFill/>
          </a:ln>
        </p:spPr>
      </p:pic>
      <p:sp>
        <p:nvSpPr>
          <p:cNvPr id="130" name="Google Shape;130;p23"/>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31" name="Google Shape;131;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 name="Google Shape;132;p23"/>
          <p:cNvSpPr txBox="1">
            <a:spLocks noGrp="1"/>
          </p:cNvSpPr>
          <p:nvPr>
            <p:ph type="subTitle" idx="1"/>
          </p:nvPr>
        </p:nvSpPr>
        <p:spPr>
          <a:xfrm>
            <a:off x="715120" y="1727550"/>
            <a:ext cx="2899200" cy="9672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3" name="Google Shape;133;p23"/>
          <p:cNvSpPr txBox="1">
            <a:spLocks noGrp="1"/>
          </p:cNvSpPr>
          <p:nvPr>
            <p:ph type="subTitle" idx="2"/>
          </p:nvPr>
        </p:nvSpPr>
        <p:spPr>
          <a:xfrm>
            <a:off x="715100" y="1415275"/>
            <a:ext cx="2899200" cy="3885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34" name="Google Shape;134;p23"/>
          <p:cNvSpPr txBox="1">
            <a:spLocks noGrp="1"/>
          </p:cNvSpPr>
          <p:nvPr>
            <p:ph type="subTitle" idx="3"/>
          </p:nvPr>
        </p:nvSpPr>
        <p:spPr>
          <a:xfrm>
            <a:off x="5529720" y="1727550"/>
            <a:ext cx="2899200" cy="967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5" name="Google Shape;135;p23"/>
          <p:cNvSpPr txBox="1">
            <a:spLocks noGrp="1"/>
          </p:cNvSpPr>
          <p:nvPr>
            <p:ph type="subTitle" idx="4"/>
          </p:nvPr>
        </p:nvSpPr>
        <p:spPr>
          <a:xfrm>
            <a:off x="5529700" y="1415275"/>
            <a:ext cx="28992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36" name="Google Shape;136;p23"/>
          <p:cNvSpPr txBox="1">
            <a:spLocks noGrp="1"/>
          </p:cNvSpPr>
          <p:nvPr>
            <p:ph type="subTitle" idx="5"/>
          </p:nvPr>
        </p:nvSpPr>
        <p:spPr>
          <a:xfrm>
            <a:off x="715120" y="3448275"/>
            <a:ext cx="2899200" cy="9672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7" name="Google Shape;137;p23"/>
          <p:cNvSpPr txBox="1">
            <a:spLocks noGrp="1"/>
          </p:cNvSpPr>
          <p:nvPr>
            <p:ph type="subTitle" idx="6"/>
          </p:nvPr>
        </p:nvSpPr>
        <p:spPr>
          <a:xfrm>
            <a:off x="715100" y="3136000"/>
            <a:ext cx="2899200" cy="3885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38" name="Google Shape;138;p23"/>
          <p:cNvSpPr txBox="1">
            <a:spLocks noGrp="1"/>
          </p:cNvSpPr>
          <p:nvPr>
            <p:ph type="subTitle" idx="7"/>
          </p:nvPr>
        </p:nvSpPr>
        <p:spPr>
          <a:xfrm>
            <a:off x="5529720" y="3448275"/>
            <a:ext cx="2899200" cy="967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9" name="Google Shape;139;p23"/>
          <p:cNvSpPr txBox="1">
            <a:spLocks noGrp="1"/>
          </p:cNvSpPr>
          <p:nvPr>
            <p:ph type="subTitle" idx="8"/>
          </p:nvPr>
        </p:nvSpPr>
        <p:spPr>
          <a:xfrm>
            <a:off x="5529700" y="3136000"/>
            <a:ext cx="28992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40"/>
        <p:cNvGrpSpPr/>
        <p:nvPr/>
      </p:nvGrpSpPr>
      <p:grpSpPr>
        <a:xfrm>
          <a:off x="0" y="0"/>
          <a:ext cx="0" cy="0"/>
          <a:chOff x="0" y="0"/>
          <a:chExt cx="0" cy="0"/>
        </a:xfrm>
      </p:grpSpPr>
      <p:pic>
        <p:nvPicPr>
          <p:cNvPr id="141" name="Google Shape;141;p24"/>
          <p:cNvPicPr preferRelativeResize="0"/>
          <p:nvPr/>
        </p:nvPicPr>
        <p:blipFill rotWithShape="1">
          <a:blip r:embed="rId2">
            <a:alphaModFix/>
          </a:blip>
          <a:srcRect l="21663" t="29112" r="2983" b="7294"/>
          <a:stretch/>
        </p:blipFill>
        <p:spPr>
          <a:xfrm>
            <a:off x="0" y="0"/>
            <a:ext cx="9144003" cy="5143501"/>
          </a:xfrm>
          <a:prstGeom prst="rect">
            <a:avLst/>
          </a:prstGeom>
          <a:noFill/>
          <a:ln>
            <a:noFill/>
          </a:ln>
        </p:spPr>
      </p:pic>
      <p:sp>
        <p:nvSpPr>
          <p:cNvPr id="142" name="Google Shape;142;p24"/>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43" name="Google Shape;14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4" name="Google Shape;144;p24"/>
          <p:cNvSpPr txBox="1">
            <a:spLocks noGrp="1"/>
          </p:cNvSpPr>
          <p:nvPr>
            <p:ph type="subTitle" idx="1"/>
          </p:nvPr>
        </p:nvSpPr>
        <p:spPr>
          <a:xfrm>
            <a:off x="715120" y="2239175"/>
            <a:ext cx="2356800" cy="501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5" name="Google Shape;145;p24"/>
          <p:cNvSpPr txBox="1">
            <a:spLocks noGrp="1"/>
          </p:cNvSpPr>
          <p:nvPr>
            <p:ph type="subTitle" idx="2"/>
          </p:nvPr>
        </p:nvSpPr>
        <p:spPr>
          <a:xfrm>
            <a:off x="715100" y="1926900"/>
            <a:ext cx="23568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46" name="Google Shape;146;p24"/>
          <p:cNvSpPr txBox="1">
            <a:spLocks noGrp="1"/>
          </p:cNvSpPr>
          <p:nvPr>
            <p:ph type="subTitle" idx="3"/>
          </p:nvPr>
        </p:nvSpPr>
        <p:spPr>
          <a:xfrm>
            <a:off x="6067208" y="2239175"/>
            <a:ext cx="2356800" cy="501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7" name="Google Shape;147;p24"/>
          <p:cNvSpPr txBox="1">
            <a:spLocks noGrp="1"/>
          </p:cNvSpPr>
          <p:nvPr>
            <p:ph type="subTitle" idx="4"/>
          </p:nvPr>
        </p:nvSpPr>
        <p:spPr>
          <a:xfrm>
            <a:off x="6067188" y="1926900"/>
            <a:ext cx="23568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48" name="Google Shape;148;p24"/>
          <p:cNvSpPr txBox="1">
            <a:spLocks noGrp="1"/>
          </p:cNvSpPr>
          <p:nvPr>
            <p:ph type="subTitle" idx="5"/>
          </p:nvPr>
        </p:nvSpPr>
        <p:spPr>
          <a:xfrm>
            <a:off x="3391170" y="2239175"/>
            <a:ext cx="2356800" cy="501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9" name="Google Shape;149;p24"/>
          <p:cNvSpPr txBox="1">
            <a:spLocks noGrp="1"/>
          </p:cNvSpPr>
          <p:nvPr>
            <p:ph type="subTitle" idx="6"/>
          </p:nvPr>
        </p:nvSpPr>
        <p:spPr>
          <a:xfrm>
            <a:off x="3391150" y="1926900"/>
            <a:ext cx="23568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50" name="Google Shape;150;p24"/>
          <p:cNvSpPr txBox="1">
            <a:spLocks noGrp="1"/>
          </p:cNvSpPr>
          <p:nvPr>
            <p:ph type="subTitle" idx="7"/>
          </p:nvPr>
        </p:nvSpPr>
        <p:spPr>
          <a:xfrm>
            <a:off x="715120" y="4106600"/>
            <a:ext cx="2356800" cy="501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1" name="Google Shape;151;p24"/>
          <p:cNvSpPr txBox="1">
            <a:spLocks noGrp="1"/>
          </p:cNvSpPr>
          <p:nvPr>
            <p:ph type="subTitle" idx="8"/>
          </p:nvPr>
        </p:nvSpPr>
        <p:spPr>
          <a:xfrm>
            <a:off x="715100" y="3794325"/>
            <a:ext cx="23568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52" name="Google Shape;152;p24"/>
          <p:cNvSpPr txBox="1">
            <a:spLocks noGrp="1"/>
          </p:cNvSpPr>
          <p:nvPr>
            <p:ph type="subTitle" idx="9"/>
          </p:nvPr>
        </p:nvSpPr>
        <p:spPr>
          <a:xfrm>
            <a:off x="6067208" y="4106600"/>
            <a:ext cx="2356800" cy="501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3" name="Google Shape;153;p24"/>
          <p:cNvSpPr txBox="1">
            <a:spLocks noGrp="1"/>
          </p:cNvSpPr>
          <p:nvPr>
            <p:ph type="subTitle" idx="13"/>
          </p:nvPr>
        </p:nvSpPr>
        <p:spPr>
          <a:xfrm>
            <a:off x="6067188" y="3794325"/>
            <a:ext cx="23568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
        <p:nvSpPr>
          <p:cNvPr id="154" name="Google Shape;154;p24"/>
          <p:cNvSpPr txBox="1">
            <a:spLocks noGrp="1"/>
          </p:cNvSpPr>
          <p:nvPr>
            <p:ph type="subTitle" idx="14"/>
          </p:nvPr>
        </p:nvSpPr>
        <p:spPr>
          <a:xfrm>
            <a:off x="3391170" y="4106600"/>
            <a:ext cx="2356800" cy="501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5" name="Google Shape;155;p24"/>
          <p:cNvSpPr txBox="1">
            <a:spLocks noGrp="1"/>
          </p:cNvSpPr>
          <p:nvPr>
            <p:ph type="subTitle" idx="15"/>
          </p:nvPr>
        </p:nvSpPr>
        <p:spPr>
          <a:xfrm>
            <a:off x="3391150" y="3794325"/>
            <a:ext cx="2356800" cy="3885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000"/>
              <a:buNone/>
              <a:defRPr sz="2000">
                <a:solidFill>
                  <a:schemeClr val="dk1"/>
                </a:solidFill>
                <a:latin typeface="Play"/>
                <a:ea typeface="Play"/>
                <a:cs typeface="Play"/>
                <a:sym typeface="Play"/>
              </a:defRPr>
            </a:lvl1pPr>
            <a:lvl2pPr lvl="1"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000"/>
              <a:buFont typeface="Bebas Neue"/>
              <a:buNone/>
              <a:defRPr sz="20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56"/>
        <p:cNvGrpSpPr/>
        <p:nvPr/>
      </p:nvGrpSpPr>
      <p:grpSpPr>
        <a:xfrm>
          <a:off x="0" y="0"/>
          <a:ext cx="0" cy="0"/>
          <a:chOff x="0" y="0"/>
          <a:chExt cx="0" cy="0"/>
        </a:xfrm>
      </p:grpSpPr>
      <p:pic>
        <p:nvPicPr>
          <p:cNvPr id="157" name="Google Shape;157;p25"/>
          <p:cNvPicPr preferRelativeResize="0"/>
          <p:nvPr/>
        </p:nvPicPr>
        <p:blipFill rotWithShape="1">
          <a:blip r:embed="rId2">
            <a:alphaModFix/>
          </a:blip>
          <a:srcRect t="14034" r="24647" b="22372"/>
          <a:stretch/>
        </p:blipFill>
        <p:spPr>
          <a:xfrm flipH="1">
            <a:off x="3" y="0"/>
            <a:ext cx="9143997" cy="5143501"/>
          </a:xfrm>
          <a:prstGeom prst="rect">
            <a:avLst/>
          </a:prstGeom>
          <a:noFill/>
          <a:ln>
            <a:noFill/>
          </a:ln>
        </p:spPr>
      </p:pic>
      <p:sp>
        <p:nvSpPr>
          <p:cNvPr id="158" name="Google Shape;158;p25"/>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59" name="Google Shape;159;p25"/>
          <p:cNvSpPr txBox="1">
            <a:spLocks noGrp="1"/>
          </p:cNvSpPr>
          <p:nvPr>
            <p:ph type="title" hasCustomPrompt="1"/>
          </p:nvPr>
        </p:nvSpPr>
        <p:spPr>
          <a:xfrm>
            <a:off x="3867725" y="540000"/>
            <a:ext cx="38640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0" name="Google Shape;160;p25"/>
          <p:cNvSpPr txBox="1">
            <a:spLocks noGrp="1"/>
          </p:cNvSpPr>
          <p:nvPr>
            <p:ph type="subTitle" idx="1"/>
          </p:nvPr>
        </p:nvSpPr>
        <p:spPr>
          <a:xfrm>
            <a:off x="3867725" y="1246027"/>
            <a:ext cx="38640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25"/>
          <p:cNvSpPr txBox="1">
            <a:spLocks noGrp="1"/>
          </p:cNvSpPr>
          <p:nvPr>
            <p:ph type="title" idx="2" hasCustomPrompt="1"/>
          </p:nvPr>
        </p:nvSpPr>
        <p:spPr>
          <a:xfrm>
            <a:off x="3867725" y="1996142"/>
            <a:ext cx="38640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2" name="Google Shape;162;p25"/>
          <p:cNvSpPr txBox="1">
            <a:spLocks noGrp="1"/>
          </p:cNvSpPr>
          <p:nvPr>
            <p:ph type="subTitle" idx="3"/>
          </p:nvPr>
        </p:nvSpPr>
        <p:spPr>
          <a:xfrm>
            <a:off x="3867725" y="2702169"/>
            <a:ext cx="38640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5"/>
          <p:cNvSpPr txBox="1">
            <a:spLocks noGrp="1"/>
          </p:cNvSpPr>
          <p:nvPr>
            <p:ph type="title" idx="4" hasCustomPrompt="1"/>
          </p:nvPr>
        </p:nvSpPr>
        <p:spPr>
          <a:xfrm>
            <a:off x="3867725" y="3452296"/>
            <a:ext cx="38640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4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64" name="Google Shape;164;p25"/>
          <p:cNvSpPr txBox="1">
            <a:spLocks noGrp="1"/>
          </p:cNvSpPr>
          <p:nvPr>
            <p:ph type="subTitle" idx="5"/>
          </p:nvPr>
        </p:nvSpPr>
        <p:spPr>
          <a:xfrm>
            <a:off x="3867725" y="4158324"/>
            <a:ext cx="3864000" cy="44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165"/>
        <p:cNvGrpSpPr/>
        <p:nvPr/>
      </p:nvGrpSpPr>
      <p:grpSpPr>
        <a:xfrm>
          <a:off x="0" y="0"/>
          <a:ext cx="0" cy="0"/>
          <a:chOff x="0" y="0"/>
          <a:chExt cx="0" cy="0"/>
        </a:xfrm>
      </p:grpSpPr>
      <p:pic>
        <p:nvPicPr>
          <p:cNvPr id="166" name="Google Shape;166;p26"/>
          <p:cNvPicPr preferRelativeResize="0"/>
          <p:nvPr/>
        </p:nvPicPr>
        <p:blipFill rotWithShape="1">
          <a:blip r:embed="rId2">
            <a:alphaModFix/>
          </a:blip>
          <a:srcRect t="36406" r="24647"/>
          <a:stretch/>
        </p:blipFill>
        <p:spPr>
          <a:xfrm flipH="1">
            <a:off x="3" y="0"/>
            <a:ext cx="9143997" cy="5143501"/>
          </a:xfrm>
          <a:prstGeom prst="rect">
            <a:avLst/>
          </a:prstGeom>
          <a:noFill/>
          <a:ln>
            <a:noFill/>
          </a:ln>
        </p:spPr>
      </p:pic>
      <p:sp>
        <p:nvSpPr>
          <p:cNvPr id="167" name="Google Shape;167;p26"/>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68" name="Google Shape;168;p26"/>
          <p:cNvSpPr txBox="1">
            <a:spLocks noGrp="1"/>
          </p:cNvSpPr>
          <p:nvPr>
            <p:ph type="title"/>
          </p:nvPr>
        </p:nvSpPr>
        <p:spPr>
          <a:xfrm>
            <a:off x="720000" y="445025"/>
            <a:ext cx="4547400" cy="1041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2">
  <p:cSld name="CUSTOM_2_1">
    <p:spTree>
      <p:nvGrpSpPr>
        <p:cNvPr id="1" name="Shape 169"/>
        <p:cNvGrpSpPr/>
        <p:nvPr/>
      </p:nvGrpSpPr>
      <p:grpSpPr>
        <a:xfrm>
          <a:off x="0" y="0"/>
          <a:ext cx="0" cy="0"/>
          <a:chOff x="0" y="0"/>
          <a:chExt cx="0" cy="0"/>
        </a:xfrm>
      </p:grpSpPr>
      <p:pic>
        <p:nvPicPr>
          <p:cNvPr id="170" name="Google Shape;170;p27"/>
          <p:cNvPicPr preferRelativeResize="0"/>
          <p:nvPr/>
        </p:nvPicPr>
        <p:blipFill rotWithShape="1">
          <a:blip r:embed="rId2">
            <a:alphaModFix/>
          </a:blip>
          <a:srcRect l="24647" t="13742" b="22664"/>
          <a:stretch/>
        </p:blipFill>
        <p:spPr>
          <a:xfrm>
            <a:off x="0" y="0"/>
            <a:ext cx="9144003" cy="5143501"/>
          </a:xfrm>
          <a:prstGeom prst="rect">
            <a:avLst/>
          </a:prstGeom>
          <a:noFill/>
          <a:ln>
            <a:noFill/>
          </a:ln>
        </p:spPr>
      </p:pic>
      <p:sp>
        <p:nvSpPr>
          <p:cNvPr id="171" name="Google Shape;171;p27"/>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72" name="Google Shape;172;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3">
  <p:cSld name="CUSTOM_2_1_1">
    <p:spTree>
      <p:nvGrpSpPr>
        <p:cNvPr id="1" name="Shape 173"/>
        <p:cNvGrpSpPr/>
        <p:nvPr/>
      </p:nvGrpSpPr>
      <p:grpSpPr>
        <a:xfrm>
          <a:off x="0" y="0"/>
          <a:ext cx="0" cy="0"/>
          <a:chOff x="0" y="0"/>
          <a:chExt cx="0" cy="0"/>
        </a:xfrm>
      </p:grpSpPr>
      <p:pic>
        <p:nvPicPr>
          <p:cNvPr id="174" name="Google Shape;174;p28"/>
          <p:cNvPicPr preferRelativeResize="0"/>
          <p:nvPr/>
        </p:nvPicPr>
        <p:blipFill rotWithShape="1">
          <a:blip r:embed="rId2">
            <a:alphaModFix/>
          </a:blip>
          <a:srcRect l="4475" t="11275" r="20171" b="25131"/>
          <a:stretch/>
        </p:blipFill>
        <p:spPr>
          <a:xfrm>
            <a:off x="0" y="0"/>
            <a:ext cx="9144003" cy="5143501"/>
          </a:xfrm>
          <a:prstGeom prst="rect">
            <a:avLst/>
          </a:prstGeom>
          <a:noFill/>
          <a:ln>
            <a:noFill/>
          </a:ln>
        </p:spPr>
      </p:pic>
      <p:sp>
        <p:nvSpPr>
          <p:cNvPr id="175" name="Google Shape;175;p28"/>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76" name="Google Shape;17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77"/>
        <p:cNvGrpSpPr/>
        <p:nvPr/>
      </p:nvGrpSpPr>
      <p:grpSpPr>
        <a:xfrm>
          <a:off x="0" y="0"/>
          <a:ext cx="0" cy="0"/>
          <a:chOff x="0" y="0"/>
          <a:chExt cx="0" cy="0"/>
        </a:xfrm>
      </p:grpSpPr>
      <p:pic>
        <p:nvPicPr>
          <p:cNvPr id="178" name="Google Shape;178;p29"/>
          <p:cNvPicPr preferRelativeResize="0"/>
          <p:nvPr/>
        </p:nvPicPr>
        <p:blipFill rotWithShape="1">
          <a:blip r:embed="rId2">
            <a:alphaModFix/>
          </a:blip>
          <a:srcRect t="36406" r="24647"/>
          <a:stretch/>
        </p:blipFill>
        <p:spPr>
          <a:xfrm>
            <a:off x="-45" y="0"/>
            <a:ext cx="9144003" cy="5143501"/>
          </a:xfrm>
          <a:prstGeom prst="rect">
            <a:avLst/>
          </a:prstGeom>
          <a:noFill/>
          <a:ln>
            <a:noFill/>
          </a:ln>
        </p:spPr>
      </p:pic>
      <p:sp>
        <p:nvSpPr>
          <p:cNvPr id="179" name="Google Shape;179;p29"/>
          <p:cNvSpPr txBox="1">
            <a:spLocks noGrp="1"/>
          </p:cNvSpPr>
          <p:nvPr>
            <p:ph type="subTitle" idx="1"/>
          </p:nvPr>
        </p:nvSpPr>
        <p:spPr>
          <a:xfrm>
            <a:off x="4546094" y="1456600"/>
            <a:ext cx="3276600" cy="104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80" name="Google Shape;180;p29"/>
          <p:cNvSpPr/>
          <p:nvPr/>
        </p:nvSpPr>
        <p:spPr>
          <a:xfrm>
            <a:off x="3579000" y="323250"/>
            <a:ext cx="52107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81" name="Google Shape;181;p29"/>
          <p:cNvSpPr txBox="1"/>
          <p:nvPr/>
        </p:nvSpPr>
        <p:spPr>
          <a:xfrm>
            <a:off x="4546013" y="3527000"/>
            <a:ext cx="3276600" cy="615600"/>
          </a:xfrm>
          <a:prstGeom prst="rect">
            <a:avLst/>
          </a:prstGeom>
          <a:noFill/>
          <a:ln>
            <a:noFill/>
          </a:ln>
        </p:spPr>
        <p:txBody>
          <a:bodyPr spcFirstLastPara="1" wrap="square" lIns="0" tIns="91425" rIns="91425" bIns="91425" anchor="b" anchorCtr="0">
            <a:noAutofit/>
          </a:bodyPr>
          <a:lstStyle/>
          <a:p>
            <a:pPr marL="0" lvl="0" indent="0" algn="l" rtl="0">
              <a:lnSpc>
                <a:spcPct val="100000"/>
              </a:lnSpc>
              <a:spcBef>
                <a:spcPts val="300"/>
              </a:spcBef>
              <a:spcAft>
                <a:spcPts val="0"/>
              </a:spcAft>
              <a:buNone/>
            </a:pPr>
            <a:r>
              <a:rPr lang="en" sz="1100">
                <a:solidFill>
                  <a:schemeClr val="dk1"/>
                </a:solidFill>
                <a:latin typeface="Open Sans"/>
                <a:ea typeface="Open Sans"/>
                <a:cs typeface="Open Sans"/>
                <a:sym typeface="Open Sans"/>
              </a:rPr>
              <a:t>CREDITS: This presentation template was created by </a:t>
            </a:r>
            <a:r>
              <a:rPr lang="en" sz="11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Slidesgo</a:t>
            </a:r>
            <a:r>
              <a:rPr lang="en" sz="1100">
                <a:solidFill>
                  <a:schemeClr val="dk1"/>
                </a:solidFill>
                <a:latin typeface="Open Sans"/>
                <a:ea typeface="Open Sans"/>
                <a:cs typeface="Open Sans"/>
                <a:sym typeface="Open Sans"/>
              </a:rPr>
              <a:t>, and includes icons by </a:t>
            </a:r>
            <a:r>
              <a:rPr lang="en" sz="11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Flaticon</a:t>
            </a:r>
            <a:r>
              <a:rPr lang="en" sz="1100" b="1">
                <a:solidFill>
                  <a:schemeClr val="dk1"/>
                </a:solidFill>
                <a:latin typeface="Open Sans"/>
                <a:ea typeface="Open Sans"/>
                <a:cs typeface="Open Sans"/>
                <a:sym typeface="Open Sans"/>
              </a:rPr>
              <a:t> </a:t>
            </a:r>
            <a:r>
              <a:rPr lang="en" sz="1100">
                <a:solidFill>
                  <a:schemeClr val="dk1"/>
                </a:solidFill>
                <a:latin typeface="Open Sans"/>
                <a:ea typeface="Open Sans"/>
                <a:cs typeface="Open Sans"/>
                <a:sym typeface="Open Sans"/>
              </a:rPr>
              <a:t>and infographics &amp; images by </a:t>
            </a:r>
            <a:r>
              <a:rPr lang="en" sz="1100" b="1" u="sng">
                <a:solidFill>
                  <a:schemeClr val="dk1"/>
                </a:solid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Freepik</a:t>
            </a:r>
            <a:endParaRPr sz="1100" b="1" u="sng">
              <a:solidFill>
                <a:schemeClr val="dk1"/>
              </a:solidFill>
              <a:latin typeface="Open Sans"/>
              <a:ea typeface="Open Sans"/>
              <a:cs typeface="Open Sans"/>
              <a:sym typeface="Open Sans"/>
            </a:endParaRPr>
          </a:p>
        </p:txBody>
      </p:sp>
      <p:sp>
        <p:nvSpPr>
          <p:cNvPr id="182" name="Google Shape;182;p29"/>
          <p:cNvSpPr txBox="1">
            <a:spLocks noGrp="1"/>
          </p:cNvSpPr>
          <p:nvPr>
            <p:ph type="ctrTitle"/>
          </p:nvPr>
        </p:nvSpPr>
        <p:spPr>
          <a:xfrm>
            <a:off x="4409938" y="535000"/>
            <a:ext cx="3276600" cy="997800"/>
          </a:xfrm>
          <a:prstGeom prst="rect">
            <a:avLst/>
          </a:prstGeom>
        </p:spPr>
        <p:txBody>
          <a:bodyPr spcFirstLastPara="1" wrap="square" lIns="91425" tIns="91425" rIns="91425" bIns="91425" anchor="t" anchorCtr="0">
            <a:noAutofit/>
          </a:bodyPr>
          <a:lstStyle>
            <a:lvl1pPr lvl="0"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83"/>
        <p:cNvGrpSpPr/>
        <p:nvPr/>
      </p:nvGrpSpPr>
      <p:grpSpPr>
        <a:xfrm>
          <a:off x="0" y="0"/>
          <a:ext cx="0" cy="0"/>
          <a:chOff x="0" y="0"/>
          <a:chExt cx="0" cy="0"/>
        </a:xfrm>
      </p:grpSpPr>
      <p:pic>
        <p:nvPicPr>
          <p:cNvPr id="184" name="Google Shape;184;p30"/>
          <p:cNvPicPr preferRelativeResize="0"/>
          <p:nvPr/>
        </p:nvPicPr>
        <p:blipFill rotWithShape="1">
          <a:blip r:embed="rId2">
            <a:alphaModFix/>
          </a:blip>
          <a:srcRect t="36406" r="24647"/>
          <a:stretch/>
        </p:blipFill>
        <p:spPr>
          <a:xfrm>
            <a:off x="-45" y="0"/>
            <a:ext cx="9144003" cy="514350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36406" r="24647"/>
          <a:stretch/>
        </p:blipFill>
        <p:spPr>
          <a:xfrm flipH="1">
            <a:off x="3" y="0"/>
            <a:ext cx="9143997" cy="5143501"/>
          </a:xfrm>
          <a:prstGeom prst="rect">
            <a:avLst/>
          </a:prstGeom>
          <a:noFill/>
          <a:ln>
            <a:noFill/>
          </a:ln>
        </p:spPr>
      </p:pic>
      <p:sp>
        <p:nvSpPr>
          <p:cNvPr id="19" name="Google Shape;19;p4"/>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 name="Google Shape;21;p4"/>
          <p:cNvSpPr txBox="1">
            <a:spLocks noGrp="1"/>
          </p:cNvSpPr>
          <p:nvPr>
            <p:ph type="body" idx="1"/>
          </p:nvPr>
        </p:nvSpPr>
        <p:spPr>
          <a:xfrm>
            <a:off x="720000" y="1257300"/>
            <a:ext cx="7704000" cy="33117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100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85"/>
        <p:cNvGrpSpPr/>
        <p:nvPr/>
      </p:nvGrpSpPr>
      <p:grpSpPr>
        <a:xfrm>
          <a:off x="0" y="0"/>
          <a:ext cx="0" cy="0"/>
          <a:chOff x="0" y="0"/>
          <a:chExt cx="0" cy="0"/>
        </a:xfrm>
      </p:grpSpPr>
      <p:pic>
        <p:nvPicPr>
          <p:cNvPr id="186" name="Google Shape;186;p31"/>
          <p:cNvPicPr preferRelativeResize="0"/>
          <p:nvPr/>
        </p:nvPicPr>
        <p:blipFill rotWithShape="1">
          <a:blip r:embed="rId2">
            <a:alphaModFix amt="32000"/>
          </a:blip>
          <a:srcRect t="36406" r="24647"/>
          <a:stretch/>
        </p:blipFill>
        <p:spPr>
          <a:xfrm rot="10800000">
            <a:off x="-45" y="0"/>
            <a:ext cx="9144003" cy="5143501"/>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0"/>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91"/>
        <p:cNvGrpSpPr/>
        <p:nvPr/>
      </p:nvGrpSpPr>
      <p:grpSpPr>
        <a:xfrm>
          <a:off x="0" y="0"/>
          <a:ext cx="0" cy="0"/>
          <a:chOff x="0" y="0"/>
          <a:chExt cx="0" cy="0"/>
        </a:xfrm>
      </p:grpSpPr>
      <p:sp>
        <p:nvSpPr>
          <p:cNvPr id="192" name="Google Shape;192;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pic>
        <p:nvPicPr>
          <p:cNvPr id="23" name="Google Shape;23;p5"/>
          <p:cNvPicPr preferRelativeResize="0"/>
          <p:nvPr/>
        </p:nvPicPr>
        <p:blipFill rotWithShape="1">
          <a:blip r:embed="rId2">
            <a:alphaModFix/>
          </a:blip>
          <a:srcRect l="21196" t="36406" r="3451"/>
          <a:stretch/>
        </p:blipFill>
        <p:spPr>
          <a:xfrm flipH="1">
            <a:off x="3" y="0"/>
            <a:ext cx="9143997" cy="5143501"/>
          </a:xfrm>
          <a:prstGeom prst="rect">
            <a:avLst/>
          </a:prstGeom>
          <a:noFill/>
          <a:ln>
            <a:noFill/>
          </a:ln>
        </p:spPr>
      </p:pic>
      <p:sp>
        <p:nvSpPr>
          <p:cNvPr id="24" name="Google Shape;24;p5"/>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25" name="Google Shape;25;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 name="Google Shape;26;p5"/>
          <p:cNvSpPr txBox="1">
            <a:spLocks noGrp="1"/>
          </p:cNvSpPr>
          <p:nvPr>
            <p:ph type="subTitle" idx="1"/>
          </p:nvPr>
        </p:nvSpPr>
        <p:spPr>
          <a:xfrm>
            <a:off x="1129938" y="1443100"/>
            <a:ext cx="3050100" cy="2952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 name="Google Shape;27;p5"/>
          <p:cNvSpPr txBox="1">
            <a:spLocks noGrp="1"/>
          </p:cNvSpPr>
          <p:nvPr>
            <p:ph type="subTitle" idx="2"/>
          </p:nvPr>
        </p:nvSpPr>
        <p:spPr>
          <a:xfrm>
            <a:off x="4963951" y="1443100"/>
            <a:ext cx="3050100" cy="29529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pic>
        <p:nvPicPr>
          <p:cNvPr id="29" name="Google Shape;29;p6"/>
          <p:cNvPicPr preferRelativeResize="0"/>
          <p:nvPr/>
        </p:nvPicPr>
        <p:blipFill rotWithShape="1">
          <a:blip r:embed="rId2">
            <a:alphaModFix/>
          </a:blip>
          <a:srcRect l="24647" t="36406"/>
          <a:stretch/>
        </p:blipFill>
        <p:spPr>
          <a:xfrm flipH="1">
            <a:off x="3" y="0"/>
            <a:ext cx="9143997" cy="5143501"/>
          </a:xfrm>
          <a:prstGeom prst="rect">
            <a:avLst/>
          </a:prstGeom>
          <a:noFill/>
          <a:ln>
            <a:noFill/>
          </a:ln>
        </p:spPr>
      </p:pic>
      <p:sp>
        <p:nvSpPr>
          <p:cNvPr id="30" name="Google Shape;30;p6"/>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31" name="Google Shape;3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pic>
        <p:nvPicPr>
          <p:cNvPr id="33" name="Google Shape;33;p7"/>
          <p:cNvPicPr preferRelativeResize="0"/>
          <p:nvPr/>
        </p:nvPicPr>
        <p:blipFill rotWithShape="1">
          <a:blip r:embed="rId2">
            <a:alphaModFix/>
          </a:blip>
          <a:srcRect l="14980" t="36406" r="9667"/>
          <a:stretch/>
        </p:blipFill>
        <p:spPr>
          <a:xfrm flipH="1">
            <a:off x="3" y="0"/>
            <a:ext cx="9143997" cy="5143501"/>
          </a:xfrm>
          <a:prstGeom prst="rect">
            <a:avLst/>
          </a:prstGeom>
          <a:noFill/>
          <a:ln>
            <a:noFill/>
          </a:ln>
        </p:spPr>
      </p:pic>
      <p:sp>
        <p:nvSpPr>
          <p:cNvPr id="34" name="Google Shape;34;p7"/>
          <p:cNvSpPr/>
          <p:nvPr/>
        </p:nvSpPr>
        <p:spPr>
          <a:xfrm>
            <a:off x="354300" y="323250"/>
            <a:ext cx="8435400" cy="4497000"/>
          </a:xfrm>
          <a:prstGeom prst="rect">
            <a:avLst/>
          </a:prstGeom>
          <a:solidFill>
            <a:schemeClr val="lt1"/>
          </a:solidFill>
          <a:ln w="9525" cap="flat" cmpd="sng">
            <a:solidFill>
              <a:schemeClr val="dk1"/>
            </a:solidFill>
            <a:prstDash val="solid"/>
            <a:round/>
            <a:headEnd type="none" w="sm" len="sm"/>
            <a:tailEnd type="none" w="sm" len="sm"/>
          </a:ln>
          <a:effectLst>
            <a:outerShdw blurRad="28575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35" name="Google Shape;35;p7"/>
          <p:cNvSpPr txBox="1">
            <a:spLocks noGrp="1"/>
          </p:cNvSpPr>
          <p:nvPr>
            <p:ph type="body" idx="1"/>
          </p:nvPr>
        </p:nvSpPr>
        <p:spPr>
          <a:xfrm>
            <a:off x="720000" y="1553800"/>
            <a:ext cx="3213600" cy="2911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36" name="Google Shape;36;p7"/>
          <p:cNvSpPr>
            <a:spLocks noGrp="1"/>
          </p:cNvSpPr>
          <p:nvPr>
            <p:ph type="pic" idx="2"/>
          </p:nvPr>
        </p:nvSpPr>
        <p:spPr>
          <a:xfrm>
            <a:off x="4565900" y="678450"/>
            <a:ext cx="3863100" cy="3786600"/>
          </a:xfrm>
          <a:prstGeom prst="rect">
            <a:avLst/>
          </a:prstGeom>
          <a:noFill/>
          <a:ln w="9525" cap="flat" cmpd="sng">
            <a:solidFill>
              <a:schemeClr val="dk1"/>
            </a:solidFill>
            <a:prstDash val="solid"/>
            <a:round/>
            <a:headEnd type="none" w="sm" len="sm"/>
            <a:tailEnd type="none" w="sm" len="sm"/>
          </a:ln>
        </p:spPr>
      </p:sp>
      <p:sp>
        <p:nvSpPr>
          <p:cNvPr id="37" name="Google Shape;37;p7"/>
          <p:cNvSpPr txBox="1">
            <a:spLocks noGrp="1"/>
          </p:cNvSpPr>
          <p:nvPr>
            <p:ph type="title"/>
          </p:nvPr>
        </p:nvSpPr>
        <p:spPr>
          <a:xfrm>
            <a:off x="720000" y="445025"/>
            <a:ext cx="3213600" cy="10491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pic>
        <p:nvPicPr>
          <p:cNvPr id="39" name="Google Shape;39;p8"/>
          <p:cNvPicPr preferRelativeResize="0"/>
          <p:nvPr/>
        </p:nvPicPr>
        <p:blipFill rotWithShape="1">
          <a:blip r:embed="rId2">
            <a:alphaModFix/>
          </a:blip>
          <a:srcRect l="20217" t="18206" r="4430" b="18200"/>
          <a:stretch/>
        </p:blipFill>
        <p:spPr>
          <a:xfrm flipH="1">
            <a:off x="3" y="0"/>
            <a:ext cx="9143997" cy="5143501"/>
          </a:xfrm>
          <a:prstGeom prst="rect">
            <a:avLst/>
          </a:prstGeom>
          <a:noFill/>
          <a:ln>
            <a:noFill/>
          </a:ln>
        </p:spPr>
      </p:pic>
      <p:sp>
        <p:nvSpPr>
          <p:cNvPr id="40" name="Google Shape;40;p8"/>
          <p:cNvSpPr txBox="1">
            <a:spLocks noGrp="1"/>
          </p:cNvSpPr>
          <p:nvPr>
            <p:ph type="title"/>
          </p:nvPr>
        </p:nvSpPr>
        <p:spPr>
          <a:xfrm>
            <a:off x="1232200" y="1315738"/>
            <a:ext cx="3705000" cy="18996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pic>
        <p:nvPicPr>
          <p:cNvPr id="42" name="Google Shape;42;p9"/>
          <p:cNvPicPr preferRelativeResize="0"/>
          <p:nvPr/>
        </p:nvPicPr>
        <p:blipFill rotWithShape="1">
          <a:blip r:embed="rId2">
            <a:alphaModFix/>
          </a:blip>
          <a:srcRect t="36413" r="24647" b="-6"/>
          <a:stretch/>
        </p:blipFill>
        <p:spPr>
          <a:xfrm>
            <a:off x="0" y="0"/>
            <a:ext cx="9144003" cy="5143501"/>
          </a:xfrm>
          <a:prstGeom prst="rect">
            <a:avLst/>
          </a:prstGeom>
          <a:noFill/>
          <a:ln>
            <a:noFill/>
          </a:ln>
        </p:spPr>
      </p:pic>
      <p:sp>
        <p:nvSpPr>
          <p:cNvPr id="43" name="Google Shape;43;p9"/>
          <p:cNvSpPr txBox="1">
            <a:spLocks noGrp="1"/>
          </p:cNvSpPr>
          <p:nvPr>
            <p:ph type="title"/>
          </p:nvPr>
        </p:nvSpPr>
        <p:spPr>
          <a:xfrm>
            <a:off x="4359200" y="1257300"/>
            <a:ext cx="3471000" cy="1046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4" name="Google Shape;44;p9"/>
          <p:cNvSpPr txBox="1">
            <a:spLocks noGrp="1"/>
          </p:cNvSpPr>
          <p:nvPr>
            <p:ph type="subTitle" idx="1"/>
          </p:nvPr>
        </p:nvSpPr>
        <p:spPr>
          <a:xfrm>
            <a:off x="4359349" y="2778849"/>
            <a:ext cx="3470700" cy="77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a:spLocks noGrp="1"/>
          </p:cNvSpPr>
          <p:nvPr>
            <p:ph type="pic" idx="2"/>
          </p:nvPr>
        </p:nvSpPr>
        <p:spPr>
          <a:xfrm>
            <a:off x="354300" y="323250"/>
            <a:ext cx="8435400" cy="4497000"/>
          </a:xfrm>
          <a:prstGeom prst="rect">
            <a:avLst/>
          </a:prstGeom>
          <a:noFill/>
          <a:ln w="9525" cap="flat" cmpd="sng">
            <a:solidFill>
              <a:schemeClr val="accent2"/>
            </a:solidFill>
            <a:prstDash val="solid"/>
            <a:round/>
            <a:headEnd type="none" w="sm" len="sm"/>
            <a:tailEnd type="none" w="sm" len="sm"/>
          </a:ln>
          <a:effectLst>
            <a:outerShdw blurRad="285750" algn="bl" rotWithShape="0">
              <a:schemeClr val="dk1">
                <a:alpha val="50000"/>
              </a:schemeClr>
            </a:outerShdw>
          </a:effectLst>
        </p:spPr>
      </p:sp>
      <p:sp>
        <p:nvSpPr>
          <p:cNvPr id="47" name="Google Shape;47;p10"/>
          <p:cNvSpPr txBox="1">
            <a:spLocks noGrp="1"/>
          </p:cNvSpPr>
          <p:nvPr>
            <p:ph type="title"/>
          </p:nvPr>
        </p:nvSpPr>
        <p:spPr>
          <a:xfrm>
            <a:off x="720000" y="403580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2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lay"/>
              <a:buNone/>
              <a:defRPr sz="3000">
                <a:solidFill>
                  <a:schemeClr val="dk1"/>
                </a:solidFill>
                <a:latin typeface="Play"/>
                <a:ea typeface="Play"/>
                <a:cs typeface="Play"/>
                <a:sym typeface="Play"/>
              </a:defRPr>
            </a:lvl1pPr>
            <a:lvl2pPr lvl="1" rtl="0">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2pPr>
            <a:lvl3pPr lvl="2" rtl="0">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3pPr>
            <a:lvl4pPr lvl="3" rtl="0">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4pPr>
            <a:lvl5pPr lvl="4" rtl="0">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5pPr>
            <a:lvl6pPr lvl="5" rtl="0">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6pPr>
            <a:lvl7pPr lvl="6" rtl="0">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7pPr>
            <a:lvl8pPr lvl="7" rtl="0">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8pPr>
            <a:lvl9pPr lvl="8" rtl="0">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marL="914400" lvl="1"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00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00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7"/>
        <p:cNvGrpSpPr/>
        <p:nvPr/>
      </p:nvGrpSpPr>
      <p:grpSpPr>
        <a:xfrm>
          <a:off x="0" y="0"/>
          <a:ext cx="0" cy="0"/>
          <a:chOff x="0" y="0"/>
          <a:chExt cx="0" cy="0"/>
        </a:xfrm>
      </p:grpSpPr>
      <p:sp>
        <p:nvSpPr>
          <p:cNvPr id="188" name="Google Shape;188;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89" name="Google Shape;189;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3.jp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8.png"/><Relationship Id="rId4" Type="http://schemas.openxmlformats.org/officeDocument/2006/relationships/hyperlink" Target="https://docs.google.com/spreadsheets/d/1-FQ89v6qpdcivT1Zjw5foW8xuDXdxhzPGtjul7G-Ags/copy"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7.xml"/><Relationship Id="rId1" Type="http://schemas.openxmlformats.org/officeDocument/2006/relationships/slideLayout" Target="../slideLayouts/slideLayout21.xml"/><Relationship Id="rId5" Type="http://schemas.openxmlformats.org/officeDocument/2006/relationships/image" Target="../media/image11.jpg"/><Relationship Id="rId4" Type="http://schemas.openxmlformats.org/officeDocument/2006/relationships/image" Target="../media/image10.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2.xml"/><Relationship Id="rId1" Type="http://schemas.openxmlformats.org/officeDocument/2006/relationships/slideLayout" Target="../slideLayouts/slideLayout27.xml"/><Relationship Id="rId5" Type="http://schemas.openxmlformats.org/officeDocument/2006/relationships/image" Target="../media/image12.png"/><Relationship Id="rId4" Type="http://schemas.openxmlformats.org/officeDocument/2006/relationships/hyperlink" Target="https://docs.google.com/spreadsheets/d/1-FQ89v6qpdcivT1Zjw5foW8xuDXdxhzPGtjul7G-Ags/copy"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www.freepik.com/free-vector/abstract-big-data-concept-background_5940833.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8.xml"/><Relationship Id="rId6" Type="http://schemas.openxmlformats.org/officeDocument/2006/relationships/hyperlink" Target="https://www.freepik.com/free-photo/hex-backgrounds-networking_32698342.htm/?utm_source=slidesgo_template&amp;utm_medium=referral-link&amp;utm_campaign=sg_resources&amp;utm_content=freepik" TargetMode="External"/><Relationship Id="rId5" Type="http://schemas.openxmlformats.org/officeDocument/2006/relationships/hyperlink" Target="https://www.freepik.com/free-vector/abstract-digital-particles-waves-background_5087453.htm/?utm_source=slidesgo_template&amp;utm_medium=referral-link&amp;utm_campaign=sg_resources&amp;utm_content=freepik" TargetMode="External"/><Relationship Id="rId4" Type="http://schemas.openxmlformats.org/officeDocument/2006/relationships/hyperlink" Target="https://www.freepik.com/free-vector/gradient-wireframe-background_15000133.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photo/portrait-smiling-plus-size-woman_38048823.htm/?utm_source=slidesgo_template&amp;utm_medium=referral-link&amp;utm_campaign=sg_resources&amp;utm_content=freepik" TargetMode="External"/><Relationship Id="rId3" Type="http://schemas.openxmlformats.org/officeDocument/2006/relationships/hyperlink" Target="https://www.freepik.com/free-vector/gradient-abstract-wireframe-background_15185979.htm/?utm_source=slidesgo_template&amp;utm_medium=referral-link&amp;utm_campaign=sg_resources&amp;utm_content=freepik" TargetMode="External"/><Relationship Id="rId7" Type="http://schemas.openxmlformats.org/officeDocument/2006/relationships/hyperlink" Target="https://www.freepik.com/free-photo/handsome-asian-man-with-headphones_16392467.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hyperlink" Target="https://www.freepik.com/free-photo/facial-recognition-collage-concept_36295546.htm/?utm_source=slidesgo_template&amp;utm_medium=referral-link&amp;utm_campaign=sg_resources&amp;utm_content=freepik" TargetMode="External"/><Relationship Id="rId5" Type="http://schemas.openxmlformats.org/officeDocument/2006/relationships/hyperlink" Target="https://www.freepik.com/free-photo/medium-shot-couple-with-laptop_19900931.htm/?utm_source=slidesgo_template&amp;utm_medium=referral-link&amp;utm_campaign=sg_resources&amp;utm_content=freepik" TargetMode="External"/><Relationship Id="rId10" Type="http://schemas.openxmlformats.org/officeDocument/2006/relationships/hyperlink" Target="https://www.flaticon.com/packs/programming-91/?utm_source=slidesgo_template&amp;utm_medium=referral-link&amp;utm_campaign=sg_resources&amp;utm_content=freepik" TargetMode="External"/><Relationship Id="rId4" Type="http://schemas.openxmlformats.org/officeDocument/2006/relationships/hyperlink" Target="https://www.freepik.com/free-photo/medium-shot-woman-holding-laptop_19924314.htm/?utm_source=slidesgo_template&amp;utm_medium=referral-link&amp;utm_campaign=sg_resources&amp;utm_content=freepik" TargetMode="External"/><Relationship Id="rId9" Type="http://schemas.openxmlformats.org/officeDocument/2006/relationships/hyperlink" Target="https://www.freepik.com/free-photo/medium-shot-woman-with-afro-hairstyle_58474122.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5.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Play)" TargetMode="External"/><Relationship Id="rId2" Type="http://schemas.openxmlformats.org/officeDocument/2006/relationships/notesSlide" Target="../notesSlides/notesSlide41.xml"/><Relationship Id="rId1" Type="http://schemas.openxmlformats.org/officeDocument/2006/relationships/slideLayout" Target="../slideLayouts/slideLayout32.xml"/><Relationship Id="rId4" Type="http://schemas.openxmlformats.org/officeDocument/2006/relationships/hyperlink" Target="https://fonts.google.com/specimen/Open+Sans"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42.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1.xml"/></Relationships>
</file>

<file path=ppt/slides/_rels/slide49.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31.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5"/>
          <p:cNvSpPr/>
          <p:nvPr/>
        </p:nvSpPr>
        <p:spPr>
          <a:xfrm>
            <a:off x="3579000" y="323250"/>
            <a:ext cx="52107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198" name="Google Shape;198;p35"/>
          <p:cNvSpPr txBox="1">
            <a:spLocks noGrp="1"/>
          </p:cNvSpPr>
          <p:nvPr>
            <p:ph type="ctrTitle"/>
          </p:nvPr>
        </p:nvSpPr>
        <p:spPr>
          <a:xfrm>
            <a:off x="4011625" y="1240400"/>
            <a:ext cx="4345500" cy="127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Password Manager</a:t>
            </a:r>
            <a:endParaRPr dirty="0"/>
          </a:p>
        </p:txBody>
      </p:sp>
      <p:sp>
        <p:nvSpPr>
          <p:cNvPr id="199" name="Google Shape;199;p35"/>
          <p:cNvSpPr txBox="1">
            <a:spLocks noGrp="1"/>
          </p:cNvSpPr>
          <p:nvPr>
            <p:ph type="subTitle" idx="1"/>
          </p:nvPr>
        </p:nvSpPr>
        <p:spPr>
          <a:xfrm>
            <a:off x="4011587" y="3345025"/>
            <a:ext cx="4345500" cy="40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Password manager with MFA</a:t>
            </a:r>
            <a:endParaRPr dirty="0"/>
          </a:p>
        </p:txBody>
      </p:sp>
      <p:grpSp>
        <p:nvGrpSpPr>
          <p:cNvPr id="200" name="Google Shape;200;p35"/>
          <p:cNvGrpSpPr/>
          <p:nvPr/>
        </p:nvGrpSpPr>
        <p:grpSpPr>
          <a:xfrm>
            <a:off x="4020763" y="2841338"/>
            <a:ext cx="4299225" cy="181938"/>
            <a:chOff x="4004025" y="2914825"/>
            <a:chExt cx="4299225" cy="181938"/>
          </a:xfrm>
        </p:grpSpPr>
        <p:sp>
          <p:nvSpPr>
            <p:cNvPr id="201" name="Google Shape;201;p35"/>
            <p:cNvSpPr/>
            <p:nvPr/>
          </p:nvSpPr>
          <p:spPr>
            <a:xfrm>
              <a:off x="4004025" y="3011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2" name="Google Shape;202;p35"/>
            <p:cNvSpPr/>
            <p:nvPr/>
          </p:nvSpPr>
          <p:spPr>
            <a:xfrm>
              <a:off x="5044725" y="3011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203" name="Google Shape;203;p35"/>
            <p:cNvCxnSpPr>
              <a:stCxn id="204" idx="2"/>
              <a:endCxn id="205" idx="2"/>
            </p:cNvCxnSpPr>
            <p:nvPr/>
          </p:nvCxnSpPr>
          <p:spPr>
            <a:xfrm>
              <a:off x="6233175" y="3082813"/>
              <a:ext cx="502800" cy="0"/>
            </a:xfrm>
            <a:prstGeom prst="straightConnector1">
              <a:avLst/>
            </a:prstGeom>
            <a:noFill/>
            <a:ln w="9525" cap="rnd" cmpd="sng">
              <a:solidFill>
                <a:schemeClr val="dk1"/>
              </a:solidFill>
              <a:prstDash val="solid"/>
              <a:round/>
              <a:headEnd type="none" w="med" len="med"/>
              <a:tailEnd type="none" w="med" len="med"/>
            </a:ln>
          </p:spPr>
        </p:cxnSp>
        <p:grpSp>
          <p:nvGrpSpPr>
            <p:cNvPr id="206" name="Google Shape;206;p35"/>
            <p:cNvGrpSpPr/>
            <p:nvPr/>
          </p:nvGrpSpPr>
          <p:grpSpPr>
            <a:xfrm>
              <a:off x="4031925" y="2914825"/>
              <a:ext cx="4271325" cy="181938"/>
              <a:chOff x="4031925" y="2914825"/>
              <a:chExt cx="4271325" cy="181938"/>
            </a:xfrm>
          </p:grpSpPr>
          <p:sp>
            <p:nvSpPr>
              <p:cNvPr id="207" name="Google Shape;207;p35"/>
              <p:cNvSpPr/>
              <p:nvPr/>
            </p:nvSpPr>
            <p:spPr>
              <a:xfrm>
                <a:off x="4480275"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8" name="Google Shape;208;p35"/>
              <p:cNvSpPr/>
              <p:nvPr/>
            </p:nvSpPr>
            <p:spPr>
              <a:xfrm>
                <a:off x="56841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4" name="Google Shape;204;p35"/>
              <p:cNvSpPr/>
              <p:nvPr/>
            </p:nvSpPr>
            <p:spPr>
              <a:xfrm>
                <a:off x="6233175" y="30688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5" name="Google Shape;205;p35"/>
              <p:cNvSpPr/>
              <p:nvPr/>
            </p:nvSpPr>
            <p:spPr>
              <a:xfrm>
                <a:off x="6735900" y="3068850"/>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9" name="Google Shape;209;p35"/>
              <p:cNvSpPr/>
              <p:nvPr/>
            </p:nvSpPr>
            <p:spPr>
              <a:xfrm>
                <a:off x="72493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10" name="Google Shape;210;p35"/>
              <p:cNvSpPr/>
              <p:nvPr/>
            </p:nvSpPr>
            <p:spPr>
              <a:xfrm>
                <a:off x="7791750" y="29926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211" name="Google Shape;211;p35"/>
              <p:cNvCxnSpPr>
                <a:stCxn id="201" idx="6"/>
                <a:endCxn id="207" idx="2"/>
              </p:cNvCxnSpPr>
              <p:nvPr/>
            </p:nvCxnSpPr>
            <p:spPr>
              <a:xfrm rot="10800000" flipH="1">
                <a:off x="4031925" y="2928875"/>
                <a:ext cx="448500" cy="96900"/>
              </a:xfrm>
              <a:prstGeom prst="straightConnector1">
                <a:avLst/>
              </a:prstGeom>
              <a:noFill/>
              <a:ln w="9525" cap="rnd" cmpd="sng">
                <a:solidFill>
                  <a:schemeClr val="dk1"/>
                </a:solidFill>
                <a:prstDash val="solid"/>
                <a:round/>
                <a:headEnd type="none" w="med" len="med"/>
                <a:tailEnd type="none" w="med" len="med"/>
              </a:ln>
            </p:spPr>
          </p:cxnSp>
          <p:cxnSp>
            <p:nvCxnSpPr>
              <p:cNvPr id="212" name="Google Shape;212;p35"/>
              <p:cNvCxnSpPr>
                <a:stCxn id="207" idx="6"/>
                <a:endCxn id="202" idx="2"/>
              </p:cNvCxnSpPr>
              <p:nvPr/>
            </p:nvCxnSpPr>
            <p:spPr>
              <a:xfrm>
                <a:off x="4508175" y="2928775"/>
                <a:ext cx="536700" cy="96900"/>
              </a:xfrm>
              <a:prstGeom prst="straightConnector1">
                <a:avLst/>
              </a:prstGeom>
              <a:noFill/>
              <a:ln w="9525" cap="rnd" cmpd="sng">
                <a:solidFill>
                  <a:schemeClr val="dk1"/>
                </a:solidFill>
                <a:prstDash val="solid"/>
                <a:round/>
                <a:headEnd type="none" w="med" len="med"/>
                <a:tailEnd type="none" w="med" len="med"/>
              </a:ln>
            </p:spPr>
          </p:cxnSp>
          <p:cxnSp>
            <p:nvCxnSpPr>
              <p:cNvPr id="213" name="Google Shape;213;p35"/>
              <p:cNvCxnSpPr>
                <a:stCxn id="202" idx="6"/>
                <a:endCxn id="208" idx="2"/>
              </p:cNvCxnSpPr>
              <p:nvPr/>
            </p:nvCxnSpPr>
            <p:spPr>
              <a:xfrm rot="10800000" flipH="1">
                <a:off x="5072625" y="2928875"/>
                <a:ext cx="611400" cy="96900"/>
              </a:xfrm>
              <a:prstGeom prst="straightConnector1">
                <a:avLst/>
              </a:prstGeom>
              <a:noFill/>
              <a:ln w="9525" cap="rnd" cmpd="sng">
                <a:solidFill>
                  <a:schemeClr val="dk1"/>
                </a:solidFill>
                <a:prstDash val="solid"/>
                <a:round/>
                <a:headEnd type="none" w="med" len="med"/>
                <a:tailEnd type="none" w="med" len="med"/>
              </a:ln>
            </p:spPr>
          </p:cxnSp>
          <p:cxnSp>
            <p:nvCxnSpPr>
              <p:cNvPr id="214" name="Google Shape;214;p35"/>
              <p:cNvCxnSpPr>
                <a:stCxn id="208" idx="6"/>
                <a:endCxn id="204" idx="2"/>
              </p:cNvCxnSpPr>
              <p:nvPr/>
            </p:nvCxnSpPr>
            <p:spPr>
              <a:xfrm>
                <a:off x="5712050" y="2928775"/>
                <a:ext cx="521100" cy="153900"/>
              </a:xfrm>
              <a:prstGeom prst="straightConnector1">
                <a:avLst/>
              </a:prstGeom>
              <a:noFill/>
              <a:ln w="9525" cap="rnd" cmpd="sng">
                <a:solidFill>
                  <a:schemeClr val="dk1"/>
                </a:solidFill>
                <a:prstDash val="solid"/>
                <a:round/>
                <a:headEnd type="none" w="med" len="med"/>
                <a:tailEnd type="none" w="med" len="med"/>
              </a:ln>
            </p:spPr>
          </p:cxnSp>
          <p:cxnSp>
            <p:nvCxnSpPr>
              <p:cNvPr id="215" name="Google Shape;215;p35"/>
              <p:cNvCxnSpPr>
                <a:stCxn id="205" idx="6"/>
                <a:endCxn id="209" idx="2"/>
              </p:cNvCxnSpPr>
              <p:nvPr/>
            </p:nvCxnSpPr>
            <p:spPr>
              <a:xfrm rot="10800000" flipH="1">
                <a:off x="6763800" y="2928900"/>
                <a:ext cx="485700" cy="153900"/>
              </a:xfrm>
              <a:prstGeom prst="straightConnector1">
                <a:avLst/>
              </a:prstGeom>
              <a:noFill/>
              <a:ln w="9525" cap="rnd" cmpd="sng">
                <a:solidFill>
                  <a:schemeClr val="dk1"/>
                </a:solidFill>
                <a:prstDash val="solid"/>
                <a:round/>
                <a:headEnd type="none" w="med" len="med"/>
                <a:tailEnd type="none" w="med" len="med"/>
              </a:ln>
            </p:spPr>
          </p:cxnSp>
          <p:cxnSp>
            <p:nvCxnSpPr>
              <p:cNvPr id="216" name="Google Shape;216;p35"/>
              <p:cNvCxnSpPr>
                <a:stCxn id="209" idx="6"/>
                <a:endCxn id="210" idx="2"/>
              </p:cNvCxnSpPr>
              <p:nvPr/>
            </p:nvCxnSpPr>
            <p:spPr>
              <a:xfrm>
                <a:off x="7277250" y="2928775"/>
                <a:ext cx="514500" cy="77700"/>
              </a:xfrm>
              <a:prstGeom prst="straightConnector1">
                <a:avLst/>
              </a:prstGeom>
              <a:noFill/>
              <a:ln w="9525" cap="rnd" cmpd="sng">
                <a:solidFill>
                  <a:schemeClr val="dk1"/>
                </a:solidFill>
                <a:prstDash val="solid"/>
                <a:round/>
                <a:headEnd type="none" w="med" len="med"/>
                <a:tailEnd type="none" w="med" len="med"/>
              </a:ln>
            </p:spPr>
          </p:cxnSp>
          <p:cxnSp>
            <p:nvCxnSpPr>
              <p:cNvPr id="217" name="Google Shape;217;p35"/>
              <p:cNvCxnSpPr>
                <a:stCxn id="210" idx="6"/>
                <a:endCxn id="218" idx="2"/>
              </p:cNvCxnSpPr>
              <p:nvPr/>
            </p:nvCxnSpPr>
            <p:spPr>
              <a:xfrm rot="10800000" flipH="1">
                <a:off x="7819650" y="2928913"/>
                <a:ext cx="483600" cy="77700"/>
              </a:xfrm>
              <a:prstGeom prst="straightConnector1">
                <a:avLst/>
              </a:prstGeom>
              <a:noFill/>
              <a:ln w="9525" cap="rnd" cmpd="sng">
                <a:solidFill>
                  <a:schemeClr val="dk1"/>
                </a:solidFill>
                <a:prstDash val="solid"/>
                <a:round/>
                <a:headEnd type="none" w="med" len="med"/>
                <a:tailEnd type="stealth" w="med" len="med"/>
              </a:ln>
            </p:spPr>
          </p:cxn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Divide the content in four ideas</a:t>
            </a:r>
            <a:endParaRPr/>
          </a:p>
        </p:txBody>
      </p:sp>
      <p:sp>
        <p:nvSpPr>
          <p:cNvPr id="346" name="Google Shape;346;p44"/>
          <p:cNvSpPr txBox="1">
            <a:spLocks noGrp="1"/>
          </p:cNvSpPr>
          <p:nvPr>
            <p:ph type="subTitle" idx="1"/>
          </p:nvPr>
        </p:nvSpPr>
        <p:spPr>
          <a:xfrm>
            <a:off x="715120" y="1727550"/>
            <a:ext cx="2899200" cy="96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Earth is the third planet from the Sun and the only one that harbors life in the Solar System. All humans live on this planet </a:t>
            </a:r>
            <a:endParaRPr/>
          </a:p>
        </p:txBody>
      </p:sp>
      <p:sp>
        <p:nvSpPr>
          <p:cNvPr id="347" name="Google Shape;347;p44"/>
          <p:cNvSpPr txBox="1">
            <a:spLocks noGrp="1"/>
          </p:cNvSpPr>
          <p:nvPr>
            <p:ph type="subTitle" idx="2"/>
          </p:nvPr>
        </p:nvSpPr>
        <p:spPr>
          <a:xfrm>
            <a:off x="715100" y="1415275"/>
            <a:ext cx="2899200" cy="38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Earth</a:t>
            </a:r>
            <a:endParaRPr/>
          </a:p>
        </p:txBody>
      </p:sp>
      <p:sp>
        <p:nvSpPr>
          <p:cNvPr id="348" name="Google Shape;348;p44"/>
          <p:cNvSpPr txBox="1">
            <a:spLocks noGrp="1"/>
          </p:cNvSpPr>
          <p:nvPr>
            <p:ph type="subTitle" idx="3"/>
          </p:nvPr>
        </p:nvSpPr>
        <p:spPr>
          <a:xfrm>
            <a:off x="5529720" y="1727550"/>
            <a:ext cx="2899200" cy="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a:t>
            </a:r>
            <a:endParaRPr/>
          </a:p>
        </p:txBody>
      </p:sp>
      <p:sp>
        <p:nvSpPr>
          <p:cNvPr id="349" name="Google Shape;349;p44"/>
          <p:cNvSpPr txBox="1">
            <a:spLocks noGrp="1"/>
          </p:cNvSpPr>
          <p:nvPr>
            <p:ph type="subTitle" idx="4"/>
          </p:nvPr>
        </p:nvSpPr>
        <p:spPr>
          <a:xfrm>
            <a:off x="5529700" y="1415275"/>
            <a:ext cx="28992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50" name="Google Shape;350;p44"/>
          <p:cNvSpPr txBox="1">
            <a:spLocks noGrp="1"/>
          </p:cNvSpPr>
          <p:nvPr>
            <p:ph type="subTitle" idx="5"/>
          </p:nvPr>
        </p:nvSpPr>
        <p:spPr>
          <a:xfrm>
            <a:off x="715120" y="3448275"/>
            <a:ext cx="2899200" cy="96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 It’s composed mostly of hydrogen and helium. It was named after the Roman</a:t>
            </a:r>
            <a:endParaRPr/>
          </a:p>
        </p:txBody>
      </p:sp>
      <p:sp>
        <p:nvSpPr>
          <p:cNvPr id="351" name="Google Shape;351;p44"/>
          <p:cNvSpPr txBox="1">
            <a:spLocks noGrp="1"/>
          </p:cNvSpPr>
          <p:nvPr>
            <p:ph type="subTitle" idx="6"/>
          </p:nvPr>
        </p:nvSpPr>
        <p:spPr>
          <a:xfrm>
            <a:off x="715100" y="3136000"/>
            <a:ext cx="2899200" cy="388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352" name="Google Shape;352;p44"/>
          <p:cNvSpPr txBox="1">
            <a:spLocks noGrp="1"/>
          </p:cNvSpPr>
          <p:nvPr>
            <p:ph type="subTitle" idx="7"/>
          </p:nvPr>
        </p:nvSpPr>
        <p:spPr>
          <a:xfrm>
            <a:off x="5529720" y="3448275"/>
            <a:ext cx="2899200" cy="9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353" name="Google Shape;353;p44"/>
          <p:cNvSpPr txBox="1">
            <a:spLocks noGrp="1"/>
          </p:cNvSpPr>
          <p:nvPr>
            <p:ph type="subTitle" idx="8"/>
          </p:nvPr>
        </p:nvSpPr>
        <p:spPr>
          <a:xfrm>
            <a:off x="5529700" y="3136000"/>
            <a:ext cx="28992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54" name="Google Shape;354;p44"/>
          <p:cNvSpPr txBox="1"/>
          <p:nvPr/>
        </p:nvSpPr>
        <p:spPr>
          <a:xfrm>
            <a:off x="4239925" y="13011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01 </a:t>
            </a:r>
            <a:endParaRPr sz="3000">
              <a:solidFill>
                <a:schemeClr val="dk1"/>
              </a:solidFill>
              <a:latin typeface="Play"/>
              <a:ea typeface="Play"/>
              <a:cs typeface="Play"/>
              <a:sym typeface="Play"/>
            </a:endParaRPr>
          </a:p>
        </p:txBody>
      </p:sp>
      <p:sp>
        <p:nvSpPr>
          <p:cNvPr id="355" name="Google Shape;355;p44"/>
          <p:cNvSpPr txBox="1"/>
          <p:nvPr/>
        </p:nvSpPr>
        <p:spPr>
          <a:xfrm>
            <a:off x="4239925" y="21876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02</a:t>
            </a:r>
            <a:endParaRPr sz="3000">
              <a:solidFill>
                <a:schemeClr val="dk1"/>
              </a:solidFill>
              <a:latin typeface="Play"/>
              <a:ea typeface="Play"/>
              <a:cs typeface="Play"/>
              <a:sym typeface="Play"/>
            </a:endParaRPr>
          </a:p>
        </p:txBody>
      </p:sp>
      <p:sp>
        <p:nvSpPr>
          <p:cNvPr id="356" name="Google Shape;356;p44"/>
          <p:cNvSpPr txBox="1"/>
          <p:nvPr/>
        </p:nvSpPr>
        <p:spPr>
          <a:xfrm>
            <a:off x="4239925" y="30741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03</a:t>
            </a:r>
            <a:endParaRPr sz="3000">
              <a:solidFill>
                <a:schemeClr val="dk1"/>
              </a:solidFill>
              <a:latin typeface="Play"/>
              <a:ea typeface="Play"/>
              <a:cs typeface="Play"/>
              <a:sym typeface="Play"/>
            </a:endParaRPr>
          </a:p>
        </p:txBody>
      </p:sp>
      <p:sp>
        <p:nvSpPr>
          <p:cNvPr id="357" name="Google Shape;357;p44"/>
          <p:cNvSpPr txBox="1"/>
          <p:nvPr/>
        </p:nvSpPr>
        <p:spPr>
          <a:xfrm>
            <a:off x="4239925" y="39606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04</a:t>
            </a:r>
            <a:endParaRPr sz="3000">
              <a:solidFill>
                <a:schemeClr val="dk1"/>
              </a:solidFill>
              <a:latin typeface="Play"/>
              <a:ea typeface="Play"/>
              <a:cs typeface="Play"/>
              <a:sym typeface="Play"/>
            </a:endParaRPr>
          </a:p>
        </p:txBody>
      </p:sp>
      <p:cxnSp>
        <p:nvCxnSpPr>
          <p:cNvPr id="358" name="Google Shape;358;p44"/>
          <p:cNvCxnSpPr>
            <a:stCxn id="346" idx="3"/>
            <a:endCxn id="354" idx="1"/>
          </p:cNvCxnSpPr>
          <p:nvPr/>
        </p:nvCxnSpPr>
        <p:spPr>
          <a:xfrm rot="10800000" flipH="1">
            <a:off x="3614320" y="1597950"/>
            <a:ext cx="625500" cy="613200"/>
          </a:xfrm>
          <a:prstGeom prst="bentConnector3">
            <a:avLst>
              <a:gd name="adj1" fmla="val 50008"/>
            </a:avLst>
          </a:prstGeom>
          <a:noFill/>
          <a:ln w="9525" cap="flat" cmpd="sng">
            <a:solidFill>
              <a:schemeClr val="dk1"/>
            </a:solidFill>
            <a:prstDash val="solid"/>
            <a:round/>
            <a:headEnd type="stealth" w="med" len="med"/>
            <a:tailEnd type="none" w="med" len="med"/>
          </a:ln>
        </p:spPr>
      </p:cxnSp>
      <p:cxnSp>
        <p:nvCxnSpPr>
          <p:cNvPr id="359" name="Google Shape;359;p44"/>
          <p:cNvCxnSpPr>
            <a:stCxn id="348" idx="1"/>
            <a:endCxn id="355" idx="3"/>
          </p:cNvCxnSpPr>
          <p:nvPr/>
        </p:nvCxnSpPr>
        <p:spPr>
          <a:xfrm flipH="1">
            <a:off x="4904220" y="2211150"/>
            <a:ext cx="625500" cy="273300"/>
          </a:xfrm>
          <a:prstGeom prst="bentConnector3">
            <a:avLst>
              <a:gd name="adj1" fmla="val 50008"/>
            </a:avLst>
          </a:prstGeom>
          <a:noFill/>
          <a:ln w="9525" cap="flat" cmpd="sng">
            <a:solidFill>
              <a:schemeClr val="dk1"/>
            </a:solidFill>
            <a:prstDash val="solid"/>
            <a:round/>
            <a:headEnd type="stealth" w="med" len="med"/>
            <a:tailEnd type="none" w="med" len="med"/>
          </a:ln>
        </p:spPr>
      </p:cxnSp>
      <p:cxnSp>
        <p:nvCxnSpPr>
          <p:cNvPr id="360" name="Google Shape;360;p44"/>
          <p:cNvCxnSpPr>
            <a:stCxn id="356" idx="1"/>
            <a:endCxn id="350" idx="3"/>
          </p:cNvCxnSpPr>
          <p:nvPr/>
        </p:nvCxnSpPr>
        <p:spPr>
          <a:xfrm flipH="1">
            <a:off x="3614425" y="3370888"/>
            <a:ext cx="625500" cy="561000"/>
          </a:xfrm>
          <a:prstGeom prst="bentConnector3">
            <a:avLst>
              <a:gd name="adj1" fmla="val 50008"/>
            </a:avLst>
          </a:prstGeom>
          <a:noFill/>
          <a:ln w="9525" cap="flat" cmpd="sng">
            <a:solidFill>
              <a:schemeClr val="dk1"/>
            </a:solidFill>
            <a:prstDash val="solid"/>
            <a:round/>
            <a:headEnd type="none" w="med" len="med"/>
            <a:tailEnd type="stealth" w="med" len="med"/>
          </a:ln>
        </p:spPr>
      </p:cxnSp>
      <p:cxnSp>
        <p:nvCxnSpPr>
          <p:cNvPr id="361" name="Google Shape;361;p44"/>
          <p:cNvCxnSpPr>
            <a:stCxn id="352" idx="1"/>
            <a:endCxn id="357" idx="3"/>
          </p:cNvCxnSpPr>
          <p:nvPr/>
        </p:nvCxnSpPr>
        <p:spPr>
          <a:xfrm flipH="1">
            <a:off x="4904220" y="3931875"/>
            <a:ext cx="625500" cy="325500"/>
          </a:xfrm>
          <a:prstGeom prst="bentConnector3">
            <a:avLst>
              <a:gd name="adj1" fmla="val 50008"/>
            </a:avLst>
          </a:prstGeom>
          <a:noFill/>
          <a:ln w="9525" cap="flat" cmpd="sng">
            <a:solidFill>
              <a:schemeClr val="dk1"/>
            </a:solidFill>
            <a:prstDash val="solid"/>
            <a:round/>
            <a:headEnd type="stealth"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a good idea</a:t>
            </a:r>
            <a:endParaRPr/>
          </a:p>
        </p:txBody>
      </p:sp>
      <p:sp>
        <p:nvSpPr>
          <p:cNvPr id="367" name="Google Shape;367;p45"/>
          <p:cNvSpPr txBox="1">
            <a:spLocks noGrp="1"/>
          </p:cNvSpPr>
          <p:nvPr>
            <p:ph type="subTitle" idx="1"/>
          </p:nvPr>
        </p:nvSpPr>
        <p:spPr>
          <a:xfrm>
            <a:off x="715120" y="2239175"/>
            <a:ext cx="2356800" cy="5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368" name="Google Shape;368;p45"/>
          <p:cNvSpPr txBox="1">
            <a:spLocks noGrp="1"/>
          </p:cNvSpPr>
          <p:nvPr>
            <p:ph type="subTitle" idx="2"/>
          </p:nvPr>
        </p:nvSpPr>
        <p:spPr>
          <a:xfrm>
            <a:off x="715100" y="1926900"/>
            <a:ext cx="23568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369" name="Google Shape;369;p45"/>
          <p:cNvSpPr txBox="1">
            <a:spLocks noGrp="1"/>
          </p:cNvSpPr>
          <p:nvPr>
            <p:ph type="subTitle" idx="3"/>
          </p:nvPr>
        </p:nvSpPr>
        <p:spPr>
          <a:xfrm>
            <a:off x="6067208" y="2239175"/>
            <a:ext cx="2356800" cy="5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has a high number of moons, like Jupiter</a:t>
            </a:r>
            <a:endParaRPr/>
          </a:p>
        </p:txBody>
      </p:sp>
      <p:sp>
        <p:nvSpPr>
          <p:cNvPr id="370" name="Google Shape;370;p45"/>
          <p:cNvSpPr txBox="1">
            <a:spLocks noGrp="1"/>
          </p:cNvSpPr>
          <p:nvPr>
            <p:ph type="subTitle" idx="4"/>
          </p:nvPr>
        </p:nvSpPr>
        <p:spPr>
          <a:xfrm>
            <a:off x="6067188" y="1926900"/>
            <a:ext cx="23568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371" name="Google Shape;371;p45"/>
          <p:cNvSpPr txBox="1">
            <a:spLocks noGrp="1"/>
          </p:cNvSpPr>
          <p:nvPr>
            <p:ph type="subTitle" idx="5"/>
          </p:nvPr>
        </p:nvSpPr>
        <p:spPr>
          <a:xfrm>
            <a:off x="3391170" y="2239175"/>
            <a:ext cx="2356800" cy="5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r>
              <a:rPr lang="en" b="1"/>
              <a:t> </a:t>
            </a:r>
            <a:r>
              <a:rPr lang="en"/>
              <a:t>is the farthest planet from the Sun</a:t>
            </a:r>
            <a:endParaRPr/>
          </a:p>
        </p:txBody>
      </p:sp>
      <p:sp>
        <p:nvSpPr>
          <p:cNvPr id="372" name="Google Shape;372;p45"/>
          <p:cNvSpPr txBox="1">
            <a:spLocks noGrp="1"/>
          </p:cNvSpPr>
          <p:nvPr>
            <p:ph type="subTitle" idx="6"/>
          </p:nvPr>
        </p:nvSpPr>
        <p:spPr>
          <a:xfrm>
            <a:off x="3391150" y="1926900"/>
            <a:ext cx="23568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373" name="Google Shape;373;p45"/>
          <p:cNvSpPr txBox="1">
            <a:spLocks noGrp="1"/>
          </p:cNvSpPr>
          <p:nvPr>
            <p:ph type="subTitle" idx="7"/>
          </p:nvPr>
        </p:nvSpPr>
        <p:spPr>
          <a:xfrm>
            <a:off x="715120" y="4106600"/>
            <a:ext cx="2356800" cy="5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374" name="Google Shape;374;p45"/>
          <p:cNvSpPr txBox="1">
            <a:spLocks noGrp="1"/>
          </p:cNvSpPr>
          <p:nvPr>
            <p:ph type="subTitle" idx="8"/>
          </p:nvPr>
        </p:nvSpPr>
        <p:spPr>
          <a:xfrm>
            <a:off x="715100" y="3794325"/>
            <a:ext cx="23568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375" name="Google Shape;375;p45"/>
          <p:cNvSpPr txBox="1">
            <a:spLocks noGrp="1"/>
          </p:cNvSpPr>
          <p:nvPr>
            <p:ph type="subTitle" idx="9"/>
          </p:nvPr>
        </p:nvSpPr>
        <p:spPr>
          <a:xfrm>
            <a:off x="6067208" y="4106600"/>
            <a:ext cx="2356800" cy="5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a:t>
            </a:r>
            <a:endParaRPr/>
          </a:p>
        </p:txBody>
      </p:sp>
      <p:sp>
        <p:nvSpPr>
          <p:cNvPr id="376" name="Google Shape;376;p45"/>
          <p:cNvSpPr txBox="1">
            <a:spLocks noGrp="1"/>
          </p:cNvSpPr>
          <p:nvPr>
            <p:ph type="subTitle" idx="13"/>
          </p:nvPr>
        </p:nvSpPr>
        <p:spPr>
          <a:xfrm>
            <a:off x="6067188" y="3794325"/>
            <a:ext cx="23568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Earth</a:t>
            </a:r>
            <a:endParaRPr/>
          </a:p>
        </p:txBody>
      </p:sp>
      <p:sp>
        <p:nvSpPr>
          <p:cNvPr id="377" name="Google Shape;377;p45"/>
          <p:cNvSpPr txBox="1">
            <a:spLocks noGrp="1"/>
          </p:cNvSpPr>
          <p:nvPr>
            <p:ph type="subTitle" idx="14"/>
          </p:nvPr>
        </p:nvSpPr>
        <p:spPr>
          <a:xfrm>
            <a:off x="3391170" y="4106600"/>
            <a:ext cx="2356800" cy="5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378" name="Google Shape;378;p45"/>
          <p:cNvSpPr txBox="1">
            <a:spLocks noGrp="1"/>
          </p:cNvSpPr>
          <p:nvPr>
            <p:ph type="subTitle" idx="15"/>
          </p:nvPr>
        </p:nvSpPr>
        <p:spPr>
          <a:xfrm>
            <a:off x="3391150" y="3794325"/>
            <a:ext cx="23568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379" name="Google Shape;379;p45"/>
          <p:cNvSpPr txBox="1"/>
          <p:nvPr/>
        </p:nvSpPr>
        <p:spPr>
          <a:xfrm>
            <a:off x="720000" y="12572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380" name="Google Shape;380;p45"/>
          <p:cNvSpPr txBox="1"/>
          <p:nvPr/>
        </p:nvSpPr>
        <p:spPr>
          <a:xfrm>
            <a:off x="720000" y="3124725"/>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381" name="Google Shape;381;p45"/>
          <p:cNvSpPr txBox="1"/>
          <p:nvPr/>
        </p:nvSpPr>
        <p:spPr>
          <a:xfrm>
            <a:off x="3391175" y="12572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382" name="Google Shape;382;p45"/>
          <p:cNvSpPr txBox="1"/>
          <p:nvPr/>
        </p:nvSpPr>
        <p:spPr>
          <a:xfrm>
            <a:off x="3391175" y="3124725"/>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383" name="Google Shape;383;p45"/>
          <p:cNvSpPr txBox="1"/>
          <p:nvPr/>
        </p:nvSpPr>
        <p:spPr>
          <a:xfrm>
            <a:off x="6062350" y="12572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384" name="Google Shape;384;p45"/>
          <p:cNvSpPr txBox="1"/>
          <p:nvPr/>
        </p:nvSpPr>
        <p:spPr>
          <a:xfrm>
            <a:off x="6062350" y="3124725"/>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grpSp>
        <p:nvGrpSpPr>
          <p:cNvPr id="385" name="Google Shape;385;p45"/>
          <p:cNvGrpSpPr/>
          <p:nvPr/>
        </p:nvGrpSpPr>
        <p:grpSpPr>
          <a:xfrm>
            <a:off x="914358" y="1417036"/>
            <a:ext cx="275491" cy="273928"/>
            <a:chOff x="1551322" y="906718"/>
            <a:chExt cx="329180" cy="327313"/>
          </a:xfrm>
        </p:grpSpPr>
        <p:sp>
          <p:nvSpPr>
            <p:cNvPr id="386" name="Google Shape;386;p45"/>
            <p:cNvSpPr/>
            <p:nvPr/>
          </p:nvSpPr>
          <p:spPr>
            <a:xfrm>
              <a:off x="1551322" y="906718"/>
              <a:ext cx="329180" cy="327313"/>
            </a:xfrm>
            <a:custGeom>
              <a:avLst/>
              <a:gdLst/>
              <a:ahLst/>
              <a:cxnLst/>
              <a:rect l="l" t="t" r="r" b="b"/>
              <a:pathLst>
                <a:path w="329180" h="327313" extrusionOk="0">
                  <a:moveTo>
                    <a:pt x="286176" y="218556"/>
                  </a:moveTo>
                  <a:lnTo>
                    <a:pt x="285973" y="197069"/>
                  </a:lnTo>
                  <a:cubicBezTo>
                    <a:pt x="285973" y="186304"/>
                    <a:pt x="277215" y="177546"/>
                    <a:pt x="266449" y="177546"/>
                  </a:cubicBezTo>
                  <a:lnTo>
                    <a:pt x="247468" y="177546"/>
                  </a:lnTo>
                  <a:lnTo>
                    <a:pt x="247468" y="140213"/>
                  </a:lnTo>
                  <a:cubicBezTo>
                    <a:pt x="247468" y="101164"/>
                    <a:pt x="233513" y="63298"/>
                    <a:pt x="208174" y="33591"/>
                  </a:cubicBezTo>
                  <a:cubicBezTo>
                    <a:pt x="206453" y="31573"/>
                    <a:pt x="203423" y="31333"/>
                    <a:pt x="201406" y="33054"/>
                  </a:cubicBezTo>
                  <a:cubicBezTo>
                    <a:pt x="199388" y="34774"/>
                    <a:pt x="199148" y="37804"/>
                    <a:pt x="200868" y="39821"/>
                  </a:cubicBezTo>
                  <a:cubicBezTo>
                    <a:pt x="220840" y="63236"/>
                    <a:pt x="233295" y="92035"/>
                    <a:pt x="236824" y="122363"/>
                  </a:cubicBezTo>
                  <a:lnTo>
                    <a:pt x="185067" y="104920"/>
                  </a:lnTo>
                  <a:cubicBezTo>
                    <a:pt x="171862" y="100470"/>
                    <a:pt x="157318" y="100470"/>
                    <a:pt x="144112" y="104920"/>
                  </a:cubicBezTo>
                  <a:lnTo>
                    <a:pt x="92375" y="122356"/>
                  </a:lnTo>
                  <a:cubicBezTo>
                    <a:pt x="96535" y="87023"/>
                    <a:pt x="112888" y="53657"/>
                    <a:pt x="138676" y="28809"/>
                  </a:cubicBezTo>
                  <a:lnTo>
                    <a:pt x="154248" y="13805"/>
                  </a:lnTo>
                  <a:cubicBezTo>
                    <a:pt x="160047" y="8218"/>
                    <a:pt x="169133" y="8217"/>
                    <a:pt x="174932" y="13805"/>
                  </a:cubicBezTo>
                  <a:lnTo>
                    <a:pt x="185549" y="24035"/>
                  </a:lnTo>
                  <a:cubicBezTo>
                    <a:pt x="187458" y="25875"/>
                    <a:pt x="190498" y="25818"/>
                    <a:pt x="192338" y="23909"/>
                  </a:cubicBezTo>
                  <a:cubicBezTo>
                    <a:pt x="194177" y="22000"/>
                    <a:pt x="194121" y="18960"/>
                    <a:pt x="192212" y="17121"/>
                  </a:cubicBezTo>
                  <a:lnTo>
                    <a:pt x="181595" y="6891"/>
                  </a:lnTo>
                  <a:cubicBezTo>
                    <a:pt x="172060" y="-2297"/>
                    <a:pt x="157121" y="-2297"/>
                    <a:pt x="147586" y="6891"/>
                  </a:cubicBezTo>
                  <a:lnTo>
                    <a:pt x="132014" y="21896"/>
                  </a:lnTo>
                  <a:cubicBezTo>
                    <a:pt x="116018" y="37309"/>
                    <a:pt x="103500" y="55489"/>
                    <a:pt x="94810" y="75931"/>
                  </a:cubicBezTo>
                  <a:cubicBezTo>
                    <a:pt x="86119" y="96374"/>
                    <a:pt x="81713" y="118001"/>
                    <a:pt x="81713" y="140214"/>
                  </a:cubicBezTo>
                  <a:lnTo>
                    <a:pt x="81713" y="177547"/>
                  </a:lnTo>
                  <a:lnTo>
                    <a:pt x="62731" y="177547"/>
                  </a:lnTo>
                  <a:cubicBezTo>
                    <a:pt x="51966" y="177547"/>
                    <a:pt x="43208" y="186304"/>
                    <a:pt x="43208" y="197069"/>
                  </a:cubicBezTo>
                  <a:lnTo>
                    <a:pt x="43208" y="218381"/>
                  </a:lnTo>
                  <a:cubicBezTo>
                    <a:pt x="15740" y="241701"/>
                    <a:pt x="0" y="275639"/>
                    <a:pt x="0" y="311673"/>
                  </a:cubicBezTo>
                  <a:lnTo>
                    <a:pt x="0" y="319313"/>
                  </a:lnTo>
                  <a:cubicBezTo>
                    <a:pt x="0" y="323724"/>
                    <a:pt x="3589" y="327314"/>
                    <a:pt x="8001" y="327314"/>
                  </a:cubicBezTo>
                  <a:lnTo>
                    <a:pt x="26542" y="327314"/>
                  </a:lnTo>
                  <a:cubicBezTo>
                    <a:pt x="29194" y="327314"/>
                    <a:pt x="31343" y="325164"/>
                    <a:pt x="31343" y="322513"/>
                  </a:cubicBezTo>
                  <a:cubicBezTo>
                    <a:pt x="31343" y="319862"/>
                    <a:pt x="29194" y="317713"/>
                    <a:pt x="26542" y="317713"/>
                  </a:cubicBezTo>
                  <a:lnTo>
                    <a:pt x="9602" y="317713"/>
                  </a:lnTo>
                  <a:lnTo>
                    <a:pt x="9602" y="311673"/>
                  </a:lnTo>
                  <a:cubicBezTo>
                    <a:pt x="9602" y="281284"/>
                    <a:pt x="21745" y="252507"/>
                    <a:pt x="43208" y="231370"/>
                  </a:cubicBezTo>
                  <a:lnTo>
                    <a:pt x="43208" y="307791"/>
                  </a:lnTo>
                  <a:cubicBezTo>
                    <a:pt x="43208" y="318556"/>
                    <a:pt x="51966" y="327314"/>
                    <a:pt x="62731" y="327314"/>
                  </a:cubicBezTo>
                  <a:lnTo>
                    <a:pt x="321179" y="327314"/>
                  </a:lnTo>
                  <a:cubicBezTo>
                    <a:pt x="325591" y="327314"/>
                    <a:pt x="329180" y="323724"/>
                    <a:pt x="329180" y="319313"/>
                  </a:cubicBezTo>
                  <a:lnTo>
                    <a:pt x="329180" y="311673"/>
                  </a:lnTo>
                  <a:cubicBezTo>
                    <a:pt x="329181" y="275728"/>
                    <a:pt x="313518" y="241870"/>
                    <a:pt x="286176" y="218556"/>
                  </a:cubicBezTo>
                  <a:close/>
                  <a:moveTo>
                    <a:pt x="237867" y="177546"/>
                  </a:moveTo>
                  <a:lnTo>
                    <a:pt x="208237" y="177546"/>
                  </a:lnTo>
                  <a:cubicBezTo>
                    <a:pt x="214917" y="168369"/>
                    <a:pt x="218623" y="157211"/>
                    <a:pt x="218623" y="145719"/>
                  </a:cubicBezTo>
                  <a:lnTo>
                    <a:pt x="218623" y="126360"/>
                  </a:lnTo>
                  <a:lnTo>
                    <a:pt x="237683" y="132783"/>
                  </a:lnTo>
                  <a:cubicBezTo>
                    <a:pt x="237802" y="135254"/>
                    <a:pt x="237867" y="177546"/>
                    <a:pt x="237867" y="177546"/>
                  </a:cubicBezTo>
                  <a:close/>
                  <a:moveTo>
                    <a:pt x="182001" y="114018"/>
                  </a:moveTo>
                  <a:lnTo>
                    <a:pt x="182111" y="114055"/>
                  </a:lnTo>
                  <a:cubicBezTo>
                    <a:pt x="181133" y="115420"/>
                    <a:pt x="180551" y="117088"/>
                    <a:pt x="180551" y="118895"/>
                  </a:cubicBezTo>
                  <a:cubicBezTo>
                    <a:pt x="180551" y="123495"/>
                    <a:pt x="184281" y="127224"/>
                    <a:pt x="188881" y="127224"/>
                  </a:cubicBezTo>
                  <a:cubicBezTo>
                    <a:pt x="193399" y="127224"/>
                    <a:pt x="197068" y="123625"/>
                    <a:pt x="197199" y="119139"/>
                  </a:cubicBezTo>
                  <a:lnTo>
                    <a:pt x="209022" y="123124"/>
                  </a:lnTo>
                  <a:lnTo>
                    <a:pt x="209022" y="145719"/>
                  </a:lnTo>
                  <a:cubicBezTo>
                    <a:pt x="209022" y="157688"/>
                    <a:pt x="204127" y="169209"/>
                    <a:pt x="195568" y="177546"/>
                  </a:cubicBezTo>
                  <a:lnTo>
                    <a:pt x="133613" y="177546"/>
                  </a:lnTo>
                  <a:cubicBezTo>
                    <a:pt x="125058" y="169213"/>
                    <a:pt x="120160" y="157676"/>
                    <a:pt x="120160" y="145719"/>
                  </a:cubicBezTo>
                  <a:lnTo>
                    <a:pt x="120160" y="123124"/>
                  </a:lnTo>
                  <a:lnTo>
                    <a:pt x="130856" y="119519"/>
                  </a:lnTo>
                  <a:cubicBezTo>
                    <a:pt x="131177" y="123827"/>
                    <a:pt x="134765" y="127224"/>
                    <a:pt x="139155" y="127224"/>
                  </a:cubicBezTo>
                  <a:cubicBezTo>
                    <a:pt x="143755" y="127224"/>
                    <a:pt x="147485" y="123496"/>
                    <a:pt x="147485" y="118895"/>
                  </a:cubicBezTo>
                  <a:cubicBezTo>
                    <a:pt x="147485" y="117224"/>
                    <a:pt x="146988" y="115672"/>
                    <a:pt x="146141" y="114369"/>
                  </a:cubicBezTo>
                  <a:lnTo>
                    <a:pt x="147180" y="114018"/>
                  </a:lnTo>
                  <a:cubicBezTo>
                    <a:pt x="158407" y="110234"/>
                    <a:pt x="170773" y="110234"/>
                    <a:pt x="182001" y="114018"/>
                  </a:cubicBezTo>
                  <a:close/>
                  <a:moveTo>
                    <a:pt x="91500" y="132783"/>
                  </a:moveTo>
                  <a:lnTo>
                    <a:pt x="110557" y="126360"/>
                  </a:lnTo>
                  <a:lnTo>
                    <a:pt x="110557" y="145719"/>
                  </a:lnTo>
                  <a:cubicBezTo>
                    <a:pt x="110557" y="157200"/>
                    <a:pt x="114265" y="168367"/>
                    <a:pt x="120944" y="177547"/>
                  </a:cubicBezTo>
                  <a:lnTo>
                    <a:pt x="91314" y="177547"/>
                  </a:lnTo>
                  <a:cubicBezTo>
                    <a:pt x="91314" y="177546"/>
                    <a:pt x="91379" y="135254"/>
                    <a:pt x="91500" y="132783"/>
                  </a:cubicBezTo>
                  <a:close/>
                  <a:moveTo>
                    <a:pt x="319579" y="317713"/>
                  </a:moveTo>
                  <a:lnTo>
                    <a:pt x="283254" y="317713"/>
                  </a:lnTo>
                  <a:cubicBezTo>
                    <a:pt x="284979" y="314803"/>
                    <a:pt x="285973" y="311412"/>
                    <a:pt x="285973" y="307792"/>
                  </a:cubicBezTo>
                  <a:lnTo>
                    <a:pt x="285973" y="289006"/>
                  </a:lnTo>
                  <a:cubicBezTo>
                    <a:pt x="285973" y="286354"/>
                    <a:pt x="283824" y="284205"/>
                    <a:pt x="281173" y="284205"/>
                  </a:cubicBezTo>
                  <a:cubicBezTo>
                    <a:pt x="278521" y="284205"/>
                    <a:pt x="276372" y="286354"/>
                    <a:pt x="276372" y="289006"/>
                  </a:cubicBezTo>
                  <a:lnTo>
                    <a:pt x="276372" y="307791"/>
                  </a:lnTo>
                  <a:cubicBezTo>
                    <a:pt x="276372" y="313261"/>
                    <a:pt x="271921" y="317712"/>
                    <a:pt x="266450" y="317712"/>
                  </a:cubicBezTo>
                  <a:lnTo>
                    <a:pt x="62731" y="317712"/>
                  </a:lnTo>
                  <a:cubicBezTo>
                    <a:pt x="57261" y="317712"/>
                    <a:pt x="52810" y="313261"/>
                    <a:pt x="52810" y="307791"/>
                  </a:cubicBezTo>
                  <a:lnTo>
                    <a:pt x="52810" y="197069"/>
                  </a:lnTo>
                  <a:cubicBezTo>
                    <a:pt x="52810" y="191598"/>
                    <a:pt x="57261" y="187148"/>
                    <a:pt x="62731" y="187148"/>
                  </a:cubicBezTo>
                  <a:lnTo>
                    <a:pt x="266449" y="187148"/>
                  </a:lnTo>
                  <a:cubicBezTo>
                    <a:pt x="271920" y="187148"/>
                    <a:pt x="276371" y="191598"/>
                    <a:pt x="276372" y="197114"/>
                  </a:cubicBezTo>
                  <a:lnTo>
                    <a:pt x="277012" y="265280"/>
                  </a:lnTo>
                  <a:cubicBezTo>
                    <a:pt x="277037" y="267916"/>
                    <a:pt x="279181" y="270035"/>
                    <a:pt x="281812" y="270035"/>
                  </a:cubicBezTo>
                  <a:lnTo>
                    <a:pt x="281858" y="270035"/>
                  </a:lnTo>
                  <a:cubicBezTo>
                    <a:pt x="284509" y="270010"/>
                    <a:pt x="286638" y="267840"/>
                    <a:pt x="286613" y="265189"/>
                  </a:cubicBezTo>
                  <a:lnTo>
                    <a:pt x="286302" y="231702"/>
                  </a:lnTo>
                  <a:cubicBezTo>
                    <a:pt x="307558" y="252807"/>
                    <a:pt x="319580" y="281441"/>
                    <a:pt x="319580" y="311673"/>
                  </a:cubicBezTo>
                  <a:lnTo>
                    <a:pt x="319579" y="3177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45"/>
            <p:cNvSpPr/>
            <p:nvPr/>
          </p:nvSpPr>
          <p:spPr>
            <a:xfrm>
              <a:off x="1699369" y="1058227"/>
              <a:ext cx="33086" cy="9600"/>
            </a:xfrm>
            <a:custGeom>
              <a:avLst/>
              <a:gdLst/>
              <a:ahLst/>
              <a:cxnLst/>
              <a:rect l="l" t="t" r="r" b="b"/>
              <a:pathLst>
                <a:path w="33086" h="9600" extrusionOk="0">
                  <a:moveTo>
                    <a:pt x="4801" y="9601"/>
                  </a:moveTo>
                  <a:lnTo>
                    <a:pt x="28286" y="9601"/>
                  </a:lnTo>
                  <a:cubicBezTo>
                    <a:pt x="30937" y="9601"/>
                    <a:pt x="33087" y="7452"/>
                    <a:pt x="33087" y="4800"/>
                  </a:cubicBezTo>
                  <a:cubicBezTo>
                    <a:pt x="33087" y="2149"/>
                    <a:pt x="30937" y="0"/>
                    <a:pt x="28286" y="0"/>
                  </a:cubicBezTo>
                  <a:lnTo>
                    <a:pt x="4801" y="0"/>
                  </a:lnTo>
                  <a:cubicBezTo>
                    <a:pt x="2149" y="0"/>
                    <a:pt x="0" y="2149"/>
                    <a:pt x="0" y="4800"/>
                  </a:cubicBezTo>
                  <a:cubicBezTo>
                    <a:pt x="0" y="7451"/>
                    <a:pt x="2149" y="9601"/>
                    <a:pt x="4801" y="96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45"/>
            <p:cNvSpPr/>
            <p:nvPr/>
          </p:nvSpPr>
          <p:spPr>
            <a:xfrm>
              <a:off x="1838164" y="981649"/>
              <a:ext cx="16880" cy="43653"/>
            </a:xfrm>
            <a:custGeom>
              <a:avLst/>
              <a:gdLst/>
              <a:ahLst/>
              <a:cxnLst/>
              <a:rect l="l" t="t" r="r" b="b"/>
              <a:pathLst>
                <a:path w="16880" h="43653" extrusionOk="0">
                  <a:moveTo>
                    <a:pt x="4801" y="9601"/>
                  </a:moveTo>
                  <a:lnTo>
                    <a:pt x="7279" y="9601"/>
                  </a:lnTo>
                  <a:lnTo>
                    <a:pt x="7279" y="38853"/>
                  </a:lnTo>
                  <a:cubicBezTo>
                    <a:pt x="7279" y="41504"/>
                    <a:pt x="9429" y="43653"/>
                    <a:pt x="12080" y="43653"/>
                  </a:cubicBezTo>
                  <a:cubicBezTo>
                    <a:pt x="14731" y="43653"/>
                    <a:pt x="16881" y="41504"/>
                    <a:pt x="16881" y="38853"/>
                  </a:cubicBezTo>
                  <a:lnTo>
                    <a:pt x="16881" y="4800"/>
                  </a:lnTo>
                  <a:cubicBezTo>
                    <a:pt x="16881" y="2149"/>
                    <a:pt x="14731" y="0"/>
                    <a:pt x="12080" y="0"/>
                  </a:cubicBezTo>
                  <a:lnTo>
                    <a:pt x="4801" y="0"/>
                  </a:lnTo>
                  <a:cubicBezTo>
                    <a:pt x="2149" y="0"/>
                    <a:pt x="0" y="2149"/>
                    <a:pt x="0" y="4800"/>
                  </a:cubicBezTo>
                  <a:cubicBezTo>
                    <a:pt x="0" y="7452"/>
                    <a:pt x="2149" y="9601"/>
                    <a:pt x="4801" y="96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9" name="Google Shape;389;p45"/>
            <p:cNvSpPr/>
            <p:nvPr/>
          </p:nvSpPr>
          <p:spPr>
            <a:xfrm>
              <a:off x="1810037" y="1014157"/>
              <a:ext cx="16880" cy="43653"/>
            </a:xfrm>
            <a:custGeom>
              <a:avLst/>
              <a:gdLst/>
              <a:ahLst/>
              <a:cxnLst/>
              <a:rect l="l" t="t" r="r" b="b"/>
              <a:pathLst>
                <a:path w="16880" h="43653" extrusionOk="0">
                  <a:moveTo>
                    <a:pt x="0" y="4800"/>
                  </a:moveTo>
                  <a:cubicBezTo>
                    <a:pt x="0" y="7452"/>
                    <a:pt x="2149" y="9601"/>
                    <a:pt x="4801" y="9601"/>
                  </a:cubicBezTo>
                  <a:lnTo>
                    <a:pt x="7279" y="9601"/>
                  </a:lnTo>
                  <a:lnTo>
                    <a:pt x="7279" y="38853"/>
                  </a:lnTo>
                  <a:cubicBezTo>
                    <a:pt x="7279" y="41504"/>
                    <a:pt x="9429" y="43653"/>
                    <a:pt x="12080" y="43653"/>
                  </a:cubicBezTo>
                  <a:cubicBezTo>
                    <a:pt x="14731" y="43653"/>
                    <a:pt x="16881" y="41504"/>
                    <a:pt x="16881" y="38853"/>
                  </a:cubicBezTo>
                  <a:lnTo>
                    <a:pt x="16881" y="4800"/>
                  </a:lnTo>
                  <a:cubicBezTo>
                    <a:pt x="16881" y="2149"/>
                    <a:pt x="14731" y="0"/>
                    <a:pt x="12080" y="0"/>
                  </a:cubicBezTo>
                  <a:lnTo>
                    <a:pt x="4801" y="0"/>
                  </a:lnTo>
                  <a:cubicBezTo>
                    <a:pt x="2149" y="0"/>
                    <a:pt x="0" y="2149"/>
                    <a:pt x="0" y="48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0" name="Google Shape;390;p45"/>
            <p:cNvSpPr/>
            <p:nvPr/>
          </p:nvSpPr>
          <p:spPr>
            <a:xfrm>
              <a:off x="1564728" y="1064417"/>
              <a:ext cx="16880" cy="43653"/>
            </a:xfrm>
            <a:custGeom>
              <a:avLst/>
              <a:gdLst/>
              <a:ahLst/>
              <a:cxnLst/>
              <a:rect l="l" t="t" r="r" b="b"/>
              <a:pathLst>
                <a:path w="16880" h="43653" extrusionOk="0">
                  <a:moveTo>
                    <a:pt x="12080" y="43653"/>
                  </a:moveTo>
                  <a:cubicBezTo>
                    <a:pt x="14731" y="43653"/>
                    <a:pt x="16881" y="41504"/>
                    <a:pt x="16881" y="38853"/>
                  </a:cubicBezTo>
                  <a:lnTo>
                    <a:pt x="16881" y="4800"/>
                  </a:lnTo>
                  <a:cubicBezTo>
                    <a:pt x="16881" y="2149"/>
                    <a:pt x="14731" y="0"/>
                    <a:pt x="12080" y="0"/>
                  </a:cubicBezTo>
                  <a:lnTo>
                    <a:pt x="4801" y="0"/>
                  </a:lnTo>
                  <a:cubicBezTo>
                    <a:pt x="2149" y="0"/>
                    <a:pt x="0" y="2149"/>
                    <a:pt x="0" y="4800"/>
                  </a:cubicBezTo>
                  <a:cubicBezTo>
                    <a:pt x="0" y="7452"/>
                    <a:pt x="2149" y="9601"/>
                    <a:pt x="4801" y="9601"/>
                  </a:cubicBezTo>
                  <a:lnTo>
                    <a:pt x="7279" y="9601"/>
                  </a:lnTo>
                  <a:lnTo>
                    <a:pt x="7279" y="38853"/>
                  </a:lnTo>
                  <a:cubicBezTo>
                    <a:pt x="7279" y="41504"/>
                    <a:pt x="9429" y="43653"/>
                    <a:pt x="12080" y="436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45"/>
            <p:cNvSpPr/>
            <p:nvPr/>
          </p:nvSpPr>
          <p:spPr>
            <a:xfrm>
              <a:off x="1605783" y="919631"/>
              <a:ext cx="16880" cy="43653"/>
            </a:xfrm>
            <a:custGeom>
              <a:avLst/>
              <a:gdLst/>
              <a:ahLst/>
              <a:cxnLst/>
              <a:rect l="l" t="t" r="r" b="b"/>
              <a:pathLst>
                <a:path w="16880" h="43653" extrusionOk="0">
                  <a:moveTo>
                    <a:pt x="4801" y="9601"/>
                  </a:moveTo>
                  <a:lnTo>
                    <a:pt x="7279" y="9601"/>
                  </a:lnTo>
                  <a:lnTo>
                    <a:pt x="7279" y="38853"/>
                  </a:lnTo>
                  <a:cubicBezTo>
                    <a:pt x="7279" y="41504"/>
                    <a:pt x="9429" y="43653"/>
                    <a:pt x="12080" y="43653"/>
                  </a:cubicBezTo>
                  <a:cubicBezTo>
                    <a:pt x="14731" y="43653"/>
                    <a:pt x="16881" y="41504"/>
                    <a:pt x="16881" y="38853"/>
                  </a:cubicBezTo>
                  <a:lnTo>
                    <a:pt x="16881" y="4800"/>
                  </a:lnTo>
                  <a:cubicBezTo>
                    <a:pt x="16881" y="2149"/>
                    <a:pt x="14731" y="0"/>
                    <a:pt x="12080" y="0"/>
                  </a:cubicBezTo>
                  <a:lnTo>
                    <a:pt x="4801" y="0"/>
                  </a:lnTo>
                  <a:cubicBezTo>
                    <a:pt x="2149" y="0"/>
                    <a:pt x="0" y="2149"/>
                    <a:pt x="0" y="4800"/>
                  </a:cubicBezTo>
                  <a:cubicBezTo>
                    <a:pt x="0" y="7452"/>
                    <a:pt x="2149" y="9601"/>
                    <a:pt x="4801" y="96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45"/>
            <p:cNvSpPr/>
            <p:nvPr/>
          </p:nvSpPr>
          <p:spPr>
            <a:xfrm>
              <a:off x="1791957" y="917167"/>
              <a:ext cx="29297" cy="45043"/>
            </a:xfrm>
            <a:custGeom>
              <a:avLst/>
              <a:gdLst/>
              <a:ahLst/>
              <a:cxnLst/>
              <a:rect l="l" t="t" r="r" b="b"/>
              <a:pathLst>
                <a:path w="29297" h="45043" extrusionOk="0">
                  <a:moveTo>
                    <a:pt x="14649" y="45043"/>
                  </a:moveTo>
                  <a:cubicBezTo>
                    <a:pt x="22726" y="45043"/>
                    <a:pt x="29298" y="38472"/>
                    <a:pt x="29298" y="30395"/>
                  </a:cubicBezTo>
                  <a:lnTo>
                    <a:pt x="29298" y="14648"/>
                  </a:lnTo>
                  <a:cubicBezTo>
                    <a:pt x="29298" y="6572"/>
                    <a:pt x="22726" y="0"/>
                    <a:pt x="14649" y="0"/>
                  </a:cubicBezTo>
                  <a:cubicBezTo>
                    <a:pt x="6572" y="0"/>
                    <a:pt x="0" y="6571"/>
                    <a:pt x="0" y="14648"/>
                  </a:cubicBezTo>
                  <a:lnTo>
                    <a:pt x="0" y="30396"/>
                  </a:lnTo>
                  <a:cubicBezTo>
                    <a:pt x="1" y="38472"/>
                    <a:pt x="6572" y="45043"/>
                    <a:pt x="14649" y="45043"/>
                  </a:cubicBezTo>
                  <a:close/>
                  <a:moveTo>
                    <a:pt x="9602" y="14648"/>
                  </a:moveTo>
                  <a:cubicBezTo>
                    <a:pt x="9602" y="11865"/>
                    <a:pt x="11867" y="9601"/>
                    <a:pt x="14649" y="9601"/>
                  </a:cubicBezTo>
                  <a:cubicBezTo>
                    <a:pt x="17432" y="9601"/>
                    <a:pt x="19696" y="11866"/>
                    <a:pt x="19696" y="14648"/>
                  </a:cubicBezTo>
                  <a:lnTo>
                    <a:pt x="19696" y="30396"/>
                  </a:lnTo>
                  <a:cubicBezTo>
                    <a:pt x="19696" y="33179"/>
                    <a:pt x="17432" y="35443"/>
                    <a:pt x="14649" y="35443"/>
                  </a:cubicBezTo>
                  <a:cubicBezTo>
                    <a:pt x="11866" y="35443"/>
                    <a:pt x="9602" y="33178"/>
                    <a:pt x="9602" y="30396"/>
                  </a:cubicBezTo>
                  <a:lnTo>
                    <a:pt x="9602" y="14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45"/>
            <p:cNvSpPr/>
            <p:nvPr/>
          </p:nvSpPr>
          <p:spPr>
            <a:xfrm>
              <a:off x="1851072" y="1056027"/>
              <a:ext cx="29297" cy="45042"/>
            </a:xfrm>
            <a:custGeom>
              <a:avLst/>
              <a:gdLst/>
              <a:ahLst/>
              <a:cxnLst/>
              <a:rect l="l" t="t" r="r" b="b"/>
              <a:pathLst>
                <a:path w="29297" h="45042" extrusionOk="0">
                  <a:moveTo>
                    <a:pt x="0" y="14647"/>
                  </a:moveTo>
                  <a:lnTo>
                    <a:pt x="0" y="30395"/>
                  </a:lnTo>
                  <a:cubicBezTo>
                    <a:pt x="0" y="38472"/>
                    <a:pt x="6571" y="45043"/>
                    <a:pt x="14649" y="45043"/>
                  </a:cubicBezTo>
                  <a:cubicBezTo>
                    <a:pt x="22727" y="45043"/>
                    <a:pt x="29298" y="38472"/>
                    <a:pt x="29298" y="30395"/>
                  </a:cubicBezTo>
                  <a:lnTo>
                    <a:pt x="29298" y="14647"/>
                  </a:lnTo>
                  <a:cubicBezTo>
                    <a:pt x="29298" y="6571"/>
                    <a:pt x="22726" y="0"/>
                    <a:pt x="14649" y="0"/>
                  </a:cubicBezTo>
                  <a:cubicBezTo>
                    <a:pt x="6572" y="0"/>
                    <a:pt x="0" y="6570"/>
                    <a:pt x="0" y="14647"/>
                  </a:cubicBezTo>
                  <a:close/>
                  <a:moveTo>
                    <a:pt x="9602" y="14647"/>
                  </a:moveTo>
                  <a:cubicBezTo>
                    <a:pt x="9602" y="11864"/>
                    <a:pt x="11867" y="9601"/>
                    <a:pt x="14649" y="9601"/>
                  </a:cubicBezTo>
                  <a:cubicBezTo>
                    <a:pt x="17432" y="9601"/>
                    <a:pt x="19696" y="11864"/>
                    <a:pt x="19696" y="14647"/>
                  </a:cubicBezTo>
                  <a:lnTo>
                    <a:pt x="19696" y="30395"/>
                  </a:lnTo>
                  <a:cubicBezTo>
                    <a:pt x="19696" y="33178"/>
                    <a:pt x="17432" y="35442"/>
                    <a:pt x="14649" y="35442"/>
                  </a:cubicBezTo>
                  <a:cubicBezTo>
                    <a:pt x="11866" y="35442"/>
                    <a:pt x="9602" y="33178"/>
                    <a:pt x="9602" y="30395"/>
                  </a:cubicBezTo>
                  <a:lnTo>
                    <a:pt x="9602" y="146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45"/>
            <p:cNvSpPr/>
            <p:nvPr/>
          </p:nvSpPr>
          <p:spPr>
            <a:xfrm>
              <a:off x="1551439" y="952014"/>
              <a:ext cx="29297" cy="45042"/>
            </a:xfrm>
            <a:custGeom>
              <a:avLst/>
              <a:gdLst/>
              <a:ahLst/>
              <a:cxnLst/>
              <a:rect l="l" t="t" r="r" b="b"/>
              <a:pathLst>
                <a:path w="29297" h="45042" extrusionOk="0">
                  <a:moveTo>
                    <a:pt x="14649" y="45043"/>
                  </a:moveTo>
                  <a:cubicBezTo>
                    <a:pt x="22726" y="45043"/>
                    <a:pt x="29298" y="38472"/>
                    <a:pt x="29298" y="30396"/>
                  </a:cubicBezTo>
                  <a:lnTo>
                    <a:pt x="29298" y="14647"/>
                  </a:lnTo>
                  <a:cubicBezTo>
                    <a:pt x="29298" y="6571"/>
                    <a:pt x="22726" y="0"/>
                    <a:pt x="14649" y="0"/>
                  </a:cubicBezTo>
                  <a:cubicBezTo>
                    <a:pt x="6571" y="0"/>
                    <a:pt x="0" y="6570"/>
                    <a:pt x="0" y="14647"/>
                  </a:cubicBezTo>
                  <a:lnTo>
                    <a:pt x="0" y="30396"/>
                  </a:lnTo>
                  <a:cubicBezTo>
                    <a:pt x="0" y="38473"/>
                    <a:pt x="6571" y="45043"/>
                    <a:pt x="14649" y="45043"/>
                  </a:cubicBezTo>
                  <a:close/>
                  <a:moveTo>
                    <a:pt x="9602" y="14647"/>
                  </a:moveTo>
                  <a:cubicBezTo>
                    <a:pt x="9602" y="11864"/>
                    <a:pt x="11866" y="9601"/>
                    <a:pt x="14649" y="9601"/>
                  </a:cubicBezTo>
                  <a:cubicBezTo>
                    <a:pt x="17431" y="9601"/>
                    <a:pt x="19696" y="11864"/>
                    <a:pt x="19696" y="14647"/>
                  </a:cubicBezTo>
                  <a:lnTo>
                    <a:pt x="19696" y="30396"/>
                  </a:lnTo>
                  <a:cubicBezTo>
                    <a:pt x="19696" y="33178"/>
                    <a:pt x="17431" y="35442"/>
                    <a:pt x="14649" y="35442"/>
                  </a:cubicBezTo>
                  <a:cubicBezTo>
                    <a:pt x="11866" y="35442"/>
                    <a:pt x="9602" y="33178"/>
                    <a:pt x="9602" y="30396"/>
                  </a:cubicBezTo>
                  <a:lnTo>
                    <a:pt x="9602" y="146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45"/>
            <p:cNvSpPr/>
            <p:nvPr/>
          </p:nvSpPr>
          <p:spPr>
            <a:xfrm>
              <a:off x="1585257" y="992090"/>
              <a:ext cx="29297" cy="45044"/>
            </a:xfrm>
            <a:custGeom>
              <a:avLst/>
              <a:gdLst/>
              <a:ahLst/>
              <a:cxnLst/>
              <a:rect l="l" t="t" r="r" b="b"/>
              <a:pathLst>
                <a:path w="29297" h="45044" extrusionOk="0">
                  <a:moveTo>
                    <a:pt x="14649" y="45044"/>
                  </a:moveTo>
                  <a:cubicBezTo>
                    <a:pt x="22726" y="45044"/>
                    <a:pt x="29298" y="38473"/>
                    <a:pt x="29298" y="30396"/>
                  </a:cubicBezTo>
                  <a:lnTo>
                    <a:pt x="29298" y="14648"/>
                  </a:lnTo>
                  <a:cubicBezTo>
                    <a:pt x="29298" y="6572"/>
                    <a:pt x="22726" y="0"/>
                    <a:pt x="14649" y="0"/>
                  </a:cubicBezTo>
                  <a:cubicBezTo>
                    <a:pt x="6571" y="0"/>
                    <a:pt x="0" y="6571"/>
                    <a:pt x="0" y="14648"/>
                  </a:cubicBezTo>
                  <a:lnTo>
                    <a:pt x="0" y="30396"/>
                  </a:lnTo>
                  <a:cubicBezTo>
                    <a:pt x="0" y="38473"/>
                    <a:pt x="6571" y="45044"/>
                    <a:pt x="14649" y="45044"/>
                  </a:cubicBezTo>
                  <a:close/>
                  <a:moveTo>
                    <a:pt x="9602" y="14648"/>
                  </a:moveTo>
                  <a:cubicBezTo>
                    <a:pt x="9602" y="11865"/>
                    <a:pt x="11866" y="9601"/>
                    <a:pt x="14649" y="9601"/>
                  </a:cubicBezTo>
                  <a:cubicBezTo>
                    <a:pt x="17432" y="9601"/>
                    <a:pt x="19696" y="11866"/>
                    <a:pt x="19696" y="14648"/>
                  </a:cubicBezTo>
                  <a:lnTo>
                    <a:pt x="19696" y="30396"/>
                  </a:lnTo>
                  <a:cubicBezTo>
                    <a:pt x="19696" y="33179"/>
                    <a:pt x="17431" y="35443"/>
                    <a:pt x="14649" y="35443"/>
                  </a:cubicBezTo>
                  <a:cubicBezTo>
                    <a:pt x="11866" y="35443"/>
                    <a:pt x="9602" y="33178"/>
                    <a:pt x="9602" y="30396"/>
                  </a:cubicBezTo>
                  <a:lnTo>
                    <a:pt x="9602" y="14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96" name="Google Shape;396;p45"/>
          <p:cNvGrpSpPr/>
          <p:nvPr/>
        </p:nvGrpSpPr>
        <p:grpSpPr>
          <a:xfrm>
            <a:off x="6283603" y="1416168"/>
            <a:ext cx="221706" cy="275666"/>
            <a:chOff x="4456003" y="1257305"/>
            <a:chExt cx="221706" cy="275666"/>
          </a:xfrm>
        </p:grpSpPr>
        <p:sp>
          <p:nvSpPr>
            <p:cNvPr id="397" name="Google Shape;397;p45"/>
            <p:cNvSpPr/>
            <p:nvPr/>
          </p:nvSpPr>
          <p:spPr>
            <a:xfrm>
              <a:off x="4492345" y="1456731"/>
              <a:ext cx="85382" cy="60751"/>
            </a:xfrm>
            <a:custGeom>
              <a:avLst/>
              <a:gdLst/>
              <a:ahLst/>
              <a:cxnLst/>
              <a:rect l="l" t="t" r="r" b="b"/>
              <a:pathLst>
                <a:path w="101949" h="72538" extrusionOk="0">
                  <a:moveTo>
                    <a:pt x="15687" y="71729"/>
                  </a:moveTo>
                  <a:cubicBezTo>
                    <a:pt x="18182" y="72996"/>
                    <a:pt x="21152" y="72765"/>
                    <a:pt x="23422" y="71103"/>
                  </a:cubicBezTo>
                  <a:lnTo>
                    <a:pt x="39064" y="59665"/>
                  </a:lnTo>
                  <a:lnTo>
                    <a:pt x="54707" y="71103"/>
                  </a:lnTo>
                  <a:cubicBezTo>
                    <a:pt x="56970" y="72760"/>
                    <a:pt x="59934" y="73000"/>
                    <a:pt x="62435" y="71729"/>
                  </a:cubicBezTo>
                  <a:cubicBezTo>
                    <a:pt x="64942" y="70458"/>
                    <a:pt x="66499" y="67925"/>
                    <a:pt x="66499" y="65117"/>
                  </a:cubicBezTo>
                  <a:lnTo>
                    <a:pt x="66499" y="9606"/>
                  </a:lnTo>
                  <a:lnTo>
                    <a:pt x="97147" y="9606"/>
                  </a:lnTo>
                  <a:cubicBezTo>
                    <a:pt x="99802" y="9606"/>
                    <a:pt x="101950" y="7455"/>
                    <a:pt x="101950" y="4803"/>
                  </a:cubicBezTo>
                  <a:cubicBezTo>
                    <a:pt x="101950" y="2150"/>
                    <a:pt x="99802" y="0"/>
                    <a:pt x="97147" y="0"/>
                  </a:cubicBezTo>
                  <a:cubicBezTo>
                    <a:pt x="97147" y="0"/>
                    <a:pt x="7857" y="0"/>
                    <a:pt x="4976" y="0"/>
                  </a:cubicBezTo>
                  <a:cubicBezTo>
                    <a:pt x="2090" y="0"/>
                    <a:pt x="0" y="1983"/>
                    <a:pt x="0" y="4803"/>
                  </a:cubicBezTo>
                  <a:cubicBezTo>
                    <a:pt x="0" y="7455"/>
                    <a:pt x="2154" y="9606"/>
                    <a:pt x="4803" y="9606"/>
                  </a:cubicBezTo>
                  <a:lnTo>
                    <a:pt x="11631" y="9606"/>
                  </a:lnTo>
                  <a:lnTo>
                    <a:pt x="11631" y="65117"/>
                  </a:lnTo>
                  <a:cubicBezTo>
                    <a:pt x="11631" y="67925"/>
                    <a:pt x="13186" y="70458"/>
                    <a:pt x="15687" y="71729"/>
                  </a:cubicBezTo>
                  <a:close/>
                  <a:moveTo>
                    <a:pt x="56893" y="9606"/>
                  </a:moveTo>
                  <a:lnTo>
                    <a:pt x="56893" y="60802"/>
                  </a:lnTo>
                  <a:lnTo>
                    <a:pt x="41900" y="49839"/>
                  </a:lnTo>
                  <a:cubicBezTo>
                    <a:pt x="40209" y="48604"/>
                    <a:pt x="37920" y="48604"/>
                    <a:pt x="36229" y="49839"/>
                  </a:cubicBezTo>
                  <a:lnTo>
                    <a:pt x="21236" y="60802"/>
                  </a:lnTo>
                  <a:lnTo>
                    <a:pt x="21236" y="9607"/>
                  </a:lnTo>
                  <a:lnTo>
                    <a:pt x="56893" y="960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45"/>
            <p:cNvSpPr/>
            <p:nvPr/>
          </p:nvSpPr>
          <p:spPr>
            <a:xfrm>
              <a:off x="4456003" y="1257305"/>
              <a:ext cx="221706" cy="275666"/>
            </a:xfrm>
            <a:custGeom>
              <a:avLst/>
              <a:gdLst/>
              <a:ahLst/>
              <a:cxnLst/>
              <a:rect l="l" t="t" r="r" b="b"/>
              <a:pathLst>
                <a:path w="264724" h="329154" extrusionOk="0">
                  <a:moveTo>
                    <a:pt x="264725" y="14667"/>
                  </a:moveTo>
                  <a:cubicBezTo>
                    <a:pt x="264725" y="6580"/>
                    <a:pt x="258148" y="0"/>
                    <a:pt x="250059" y="0"/>
                  </a:cubicBezTo>
                  <a:lnTo>
                    <a:pt x="105117" y="0"/>
                  </a:lnTo>
                  <a:cubicBezTo>
                    <a:pt x="102462" y="0"/>
                    <a:pt x="100314" y="2150"/>
                    <a:pt x="100314" y="4803"/>
                  </a:cubicBezTo>
                  <a:cubicBezTo>
                    <a:pt x="100314" y="7455"/>
                    <a:pt x="102462" y="9606"/>
                    <a:pt x="105117" y="9606"/>
                  </a:cubicBezTo>
                  <a:lnTo>
                    <a:pt x="250059" y="9606"/>
                  </a:lnTo>
                  <a:cubicBezTo>
                    <a:pt x="252850" y="9606"/>
                    <a:pt x="255119" y="11877"/>
                    <a:pt x="255119" y="14668"/>
                  </a:cubicBezTo>
                  <a:lnTo>
                    <a:pt x="255119" y="205592"/>
                  </a:lnTo>
                  <a:lnTo>
                    <a:pt x="61790" y="205592"/>
                  </a:lnTo>
                  <a:cubicBezTo>
                    <a:pt x="40959" y="205421"/>
                    <a:pt x="20662" y="216688"/>
                    <a:pt x="9610" y="234319"/>
                  </a:cubicBezTo>
                  <a:lnTo>
                    <a:pt x="9610" y="177225"/>
                  </a:lnTo>
                  <a:cubicBezTo>
                    <a:pt x="9610" y="174573"/>
                    <a:pt x="7462" y="172422"/>
                    <a:pt x="4807" y="172422"/>
                  </a:cubicBezTo>
                  <a:cubicBezTo>
                    <a:pt x="2158" y="172422"/>
                    <a:pt x="4" y="174573"/>
                    <a:pt x="4" y="177225"/>
                  </a:cubicBezTo>
                  <a:lnTo>
                    <a:pt x="4" y="267373"/>
                  </a:lnTo>
                  <a:cubicBezTo>
                    <a:pt x="23" y="268013"/>
                    <a:pt x="-54" y="269990"/>
                    <a:pt x="88" y="270588"/>
                  </a:cubicBezTo>
                  <a:cubicBezTo>
                    <a:pt x="1766" y="303166"/>
                    <a:pt x="28801" y="329154"/>
                    <a:pt x="61790" y="329154"/>
                  </a:cubicBezTo>
                  <a:lnTo>
                    <a:pt x="258070" y="329154"/>
                  </a:lnTo>
                  <a:cubicBezTo>
                    <a:pt x="260693" y="329154"/>
                    <a:pt x="263072" y="327610"/>
                    <a:pt x="264146" y="325220"/>
                  </a:cubicBezTo>
                  <a:cubicBezTo>
                    <a:pt x="265213" y="322836"/>
                    <a:pt x="264776" y="320038"/>
                    <a:pt x="263040" y="318090"/>
                  </a:cubicBezTo>
                  <a:cubicBezTo>
                    <a:pt x="258379" y="312874"/>
                    <a:pt x="254464" y="307055"/>
                    <a:pt x="251397" y="300796"/>
                  </a:cubicBezTo>
                  <a:cubicBezTo>
                    <a:pt x="250233" y="298413"/>
                    <a:pt x="247353" y="297426"/>
                    <a:pt x="244974" y="298593"/>
                  </a:cubicBezTo>
                  <a:cubicBezTo>
                    <a:pt x="242588" y="299759"/>
                    <a:pt x="241605" y="302635"/>
                    <a:pt x="242769" y="305018"/>
                  </a:cubicBezTo>
                  <a:cubicBezTo>
                    <a:pt x="245283" y="310148"/>
                    <a:pt x="248298" y="315016"/>
                    <a:pt x="251783" y="319549"/>
                  </a:cubicBezTo>
                  <a:lnTo>
                    <a:pt x="61790" y="319549"/>
                  </a:lnTo>
                  <a:cubicBezTo>
                    <a:pt x="33018" y="319549"/>
                    <a:pt x="9610" y="296143"/>
                    <a:pt x="9610" y="267373"/>
                  </a:cubicBezTo>
                  <a:cubicBezTo>
                    <a:pt x="9610" y="238604"/>
                    <a:pt x="33018" y="215197"/>
                    <a:pt x="61790" y="215197"/>
                  </a:cubicBezTo>
                  <a:lnTo>
                    <a:pt x="251783" y="215197"/>
                  </a:lnTo>
                  <a:cubicBezTo>
                    <a:pt x="240325" y="230122"/>
                    <a:pt x="234082" y="248417"/>
                    <a:pt x="234082" y="267373"/>
                  </a:cubicBezTo>
                  <a:cubicBezTo>
                    <a:pt x="234082" y="271505"/>
                    <a:pt x="234385" y="275661"/>
                    <a:pt x="234970" y="279722"/>
                  </a:cubicBezTo>
                  <a:cubicBezTo>
                    <a:pt x="235349" y="282348"/>
                    <a:pt x="237786" y="284172"/>
                    <a:pt x="240409" y="283790"/>
                  </a:cubicBezTo>
                  <a:cubicBezTo>
                    <a:pt x="243032" y="283411"/>
                    <a:pt x="244858" y="280976"/>
                    <a:pt x="244479" y="278350"/>
                  </a:cubicBezTo>
                  <a:cubicBezTo>
                    <a:pt x="243958" y="274742"/>
                    <a:pt x="243694" y="271048"/>
                    <a:pt x="243694" y="267374"/>
                  </a:cubicBezTo>
                  <a:cubicBezTo>
                    <a:pt x="243694" y="248633"/>
                    <a:pt x="250561" y="230622"/>
                    <a:pt x="263040" y="216656"/>
                  </a:cubicBezTo>
                  <a:cubicBezTo>
                    <a:pt x="264365" y="215168"/>
                    <a:pt x="264930" y="213184"/>
                    <a:pt x="264647" y="211267"/>
                  </a:cubicBezTo>
                  <a:cubicBezTo>
                    <a:pt x="264699" y="210983"/>
                    <a:pt x="264725" y="14667"/>
                    <a:pt x="264725" y="146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45"/>
            <p:cNvSpPr/>
            <p:nvPr/>
          </p:nvSpPr>
          <p:spPr>
            <a:xfrm>
              <a:off x="4456007" y="1257305"/>
              <a:ext cx="71491" cy="131863"/>
            </a:xfrm>
            <a:custGeom>
              <a:avLst/>
              <a:gdLst/>
              <a:ahLst/>
              <a:cxnLst/>
              <a:rect l="l" t="t" r="r" b="b"/>
              <a:pathLst>
                <a:path w="85362" h="157448" extrusionOk="0">
                  <a:moveTo>
                    <a:pt x="4803" y="157449"/>
                  </a:moveTo>
                  <a:cubicBezTo>
                    <a:pt x="7458" y="157449"/>
                    <a:pt x="9605" y="155299"/>
                    <a:pt x="9605" y="152646"/>
                  </a:cubicBezTo>
                  <a:lnTo>
                    <a:pt x="9605" y="61360"/>
                  </a:lnTo>
                  <a:cubicBezTo>
                    <a:pt x="9605" y="32822"/>
                    <a:pt x="32828" y="9605"/>
                    <a:pt x="61368" y="9605"/>
                  </a:cubicBezTo>
                  <a:lnTo>
                    <a:pt x="80559" y="9605"/>
                  </a:lnTo>
                  <a:cubicBezTo>
                    <a:pt x="83214" y="9605"/>
                    <a:pt x="85362" y="7455"/>
                    <a:pt x="85362" y="4802"/>
                  </a:cubicBezTo>
                  <a:cubicBezTo>
                    <a:pt x="85362" y="2150"/>
                    <a:pt x="83214" y="0"/>
                    <a:pt x="80559" y="0"/>
                  </a:cubicBezTo>
                  <a:lnTo>
                    <a:pt x="61368" y="0"/>
                  </a:lnTo>
                  <a:cubicBezTo>
                    <a:pt x="27530" y="0"/>
                    <a:pt x="0" y="27526"/>
                    <a:pt x="0" y="61360"/>
                  </a:cubicBezTo>
                  <a:lnTo>
                    <a:pt x="0" y="152646"/>
                  </a:lnTo>
                  <a:cubicBezTo>
                    <a:pt x="0" y="155299"/>
                    <a:pt x="2154" y="157449"/>
                    <a:pt x="4803" y="1574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45"/>
            <p:cNvSpPr/>
            <p:nvPr/>
          </p:nvSpPr>
          <p:spPr>
            <a:xfrm>
              <a:off x="4506401" y="1310931"/>
              <a:ext cx="32252" cy="66622"/>
            </a:xfrm>
            <a:custGeom>
              <a:avLst/>
              <a:gdLst/>
              <a:ahLst/>
              <a:cxnLst/>
              <a:rect l="l" t="t" r="r" b="b"/>
              <a:pathLst>
                <a:path w="38510" h="79549" extrusionOk="0">
                  <a:moveTo>
                    <a:pt x="1100" y="42834"/>
                  </a:moveTo>
                  <a:lnTo>
                    <a:pt x="30006" y="77806"/>
                  </a:lnTo>
                  <a:cubicBezTo>
                    <a:pt x="30957" y="78956"/>
                    <a:pt x="32327" y="79550"/>
                    <a:pt x="33709" y="79550"/>
                  </a:cubicBezTo>
                  <a:cubicBezTo>
                    <a:pt x="34789" y="79550"/>
                    <a:pt x="35869" y="79189"/>
                    <a:pt x="36769" y="78449"/>
                  </a:cubicBezTo>
                  <a:cubicBezTo>
                    <a:pt x="38814" y="76759"/>
                    <a:pt x="39097" y="73732"/>
                    <a:pt x="37412" y="71687"/>
                  </a:cubicBezTo>
                  <a:lnTo>
                    <a:pt x="11033" y="39775"/>
                  </a:lnTo>
                  <a:lnTo>
                    <a:pt x="37412" y="7862"/>
                  </a:lnTo>
                  <a:cubicBezTo>
                    <a:pt x="39097" y="5818"/>
                    <a:pt x="38814" y="2791"/>
                    <a:pt x="36769" y="1101"/>
                  </a:cubicBezTo>
                  <a:cubicBezTo>
                    <a:pt x="34725" y="-589"/>
                    <a:pt x="31697" y="-301"/>
                    <a:pt x="30006" y="1743"/>
                  </a:cubicBezTo>
                  <a:lnTo>
                    <a:pt x="1100" y="36715"/>
                  </a:lnTo>
                  <a:cubicBezTo>
                    <a:pt x="-367" y="38491"/>
                    <a:pt x="-367" y="41059"/>
                    <a:pt x="1100" y="428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45"/>
            <p:cNvSpPr/>
            <p:nvPr/>
          </p:nvSpPr>
          <p:spPr>
            <a:xfrm>
              <a:off x="4597017" y="1310928"/>
              <a:ext cx="32255" cy="66622"/>
            </a:xfrm>
            <a:custGeom>
              <a:avLst/>
              <a:gdLst/>
              <a:ahLst/>
              <a:cxnLst/>
              <a:rect l="l" t="t" r="r" b="b"/>
              <a:pathLst>
                <a:path w="38513" h="79549" extrusionOk="0">
                  <a:moveTo>
                    <a:pt x="1744" y="78449"/>
                  </a:moveTo>
                  <a:cubicBezTo>
                    <a:pt x="2638" y="79189"/>
                    <a:pt x="3724" y="79550"/>
                    <a:pt x="4805" y="79550"/>
                  </a:cubicBezTo>
                  <a:cubicBezTo>
                    <a:pt x="6187" y="79550"/>
                    <a:pt x="7556" y="78956"/>
                    <a:pt x="8508" y="77806"/>
                  </a:cubicBezTo>
                  <a:lnTo>
                    <a:pt x="37414" y="42834"/>
                  </a:lnTo>
                  <a:cubicBezTo>
                    <a:pt x="38880" y="41059"/>
                    <a:pt x="38880" y="38491"/>
                    <a:pt x="37414" y="36715"/>
                  </a:cubicBezTo>
                  <a:lnTo>
                    <a:pt x="8508" y="1743"/>
                  </a:lnTo>
                  <a:cubicBezTo>
                    <a:pt x="6817" y="-302"/>
                    <a:pt x="3789" y="-588"/>
                    <a:pt x="1744" y="1100"/>
                  </a:cubicBezTo>
                  <a:cubicBezTo>
                    <a:pt x="-301" y="2790"/>
                    <a:pt x="-590" y="5818"/>
                    <a:pt x="1101" y="7862"/>
                  </a:cubicBezTo>
                  <a:lnTo>
                    <a:pt x="27480" y="39775"/>
                  </a:lnTo>
                  <a:lnTo>
                    <a:pt x="1101" y="71687"/>
                  </a:lnTo>
                  <a:cubicBezTo>
                    <a:pt x="-590" y="73732"/>
                    <a:pt x="-301" y="76760"/>
                    <a:pt x="1744" y="784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45"/>
            <p:cNvSpPr/>
            <p:nvPr/>
          </p:nvSpPr>
          <p:spPr>
            <a:xfrm>
              <a:off x="4549947" y="1310928"/>
              <a:ext cx="35624" cy="66625"/>
            </a:xfrm>
            <a:custGeom>
              <a:avLst/>
              <a:gdLst/>
              <a:ahLst/>
              <a:cxnLst/>
              <a:rect l="l" t="t" r="r" b="b"/>
              <a:pathLst>
                <a:path w="42536" h="79552" extrusionOk="0">
                  <a:moveTo>
                    <a:pt x="4800" y="79553"/>
                  </a:moveTo>
                  <a:cubicBezTo>
                    <a:pt x="6600" y="79553"/>
                    <a:pt x="8329" y="78533"/>
                    <a:pt x="9152" y="76794"/>
                  </a:cubicBezTo>
                  <a:lnTo>
                    <a:pt x="42077" y="6850"/>
                  </a:lnTo>
                  <a:cubicBezTo>
                    <a:pt x="43208" y="4450"/>
                    <a:pt x="42180" y="1589"/>
                    <a:pt x="39782" y="459"/>
                  </a:cubicBezTo>
                  <a:cubicBezTo>
                    <a:pt x="37377" y="-672"/>
                    <a:pt x="34516" y="358"/>
                    <a:pt x="33385" y="2759"/>
                  </a:cubicBezTo>
                  <a:lnTo>
                    <a:pt x="460" y="72703"/>
                  </a:lnTo>
                  <a:cubicBezTo>
                    <a:pt x="-672" y="75103"/>
                    <a:pt x="357" y="77964"/>
                    <a:pt x="2755" y="79094"/>
                  </a:cubicBezTo>
                  <a:cubicBezTo>
                    <a:pt x="3417" y="79405"/>
                    <a:pt x="4118" y="79553"/>
                    <a:pt x="4800" y="795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45"/>
            <p:cNvSpPr/>
            <p:nvPr/>
          </p:nvSpPr>
          <p:spPr>
            <a:xfrm>
              <a:off x="4588079" y="1456731"/>
              <a:ext cx="31198" cy="8044"/>
            </a:xfrm>
            <a:custGeom>
              <a:avLst/>
              <a:gdLst/>
              <a:ahLst/>
              <a:cxnLst/>
              <a:rect l="l" t="t" r="r" b="b"/>
              <a:pathLst>
                <a:path w="37251" h="9605" extrusionOk="0">
                  <a:moveTo>
                    <a:pt x="4803" y="0"/>
                  </a:moveTo>
                  <a:cubicBezTo>
                    <a:pt x="2154" y="0"/>
                    <a:pt x="0" y="2150"/>
                    <a:pt x="0" y="4803"/>
                  </a:cubicBezTo>
                  <a:cubicBezTo>
                    <a:pt x="0" y="7455"/>
                    <a:pt x="2147" y="9606"/>
                    <a:pt x="4803" y="9606"/>
                  </a:cubicBezTo>
                  <a:lnTo>
                    <a:pt x="32449" y="9606"/>
                  </a:lnTo>
                  <a:cubicBezTo>
                    <a:pt x="35104" y="9606"/>
                    <a:pt x="37251" y="7455"/>
                    <a:pt x="37251" y="4803"/>
                  </a:cubicBezTo>
                  <a:cubicBezTo>
                    <a:pt x="37251" y="2150"/>
                    <a:pt x="35104" y="0"/>
                    <a:pt x="32449" y="0"/>
                  </a:cubicBezTo>
                  <a:lnTo>
                    <a:pt x="480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04" name="Google Shape;404;p45"/>
          <p:cNvSpPr/>
          <p:nvPr/>
        </p:nvSpPr>
        <p:spPr>
          <a:xfrm>
            <a:off x="914260" y="3327413"/>
            <a:ext cx="275688" cy="192854"/>
          </a:xfrm>
          <a:custGeom>
            <a:avLst/>
            <a:gdLst/>
            <a:ahLst/>
            <a:cxnLst/>
            <a:rect l="l" t="t" r="r" b="b"/>
            <a:pathLst>
              <a:path w="329180" h="230273" extrusionOk="0">
                <a:moveTo>
                  <a:pt x="311488" y="0"/>
                </a:moveTo>
                <a:lnTo>
                  <a:pt x="275168" y="0"/>
                </a:lnTo>
                <a:cubicBezTo>
                  <a:pt x="272500" y="0"/>
                  <a:pt x="270340" y="2160"/>
                  <a:pt x="270340" y="4828"/>
                </a:cubicBezTo>
                <a:cubicBezTo>
                  <a:pt x="270340" y="7490"/>
                  <a:pt x="272500" y="9650"/>
                  <a:pt x="275168" y="9650"/>
                </a:cubicBezTo>
                <a:lnTo>
                  <a:pt x="311488" y="9650"/>
                </a:lnTo>
                <a:cubicBezTo>
                  <a:pt x="315924" y="9650"/>
                  <a:pt x="319531" y="13256"/>
                  <a:pt x="319531" y="17692"/>
                </a:cubicBezTo>
                <a:lnTo>
                  <a:pt x="319531" y="131295"/>
                </a:lnTo>
                <a:cubicBezTo>
                  <a:pt x="319531" y="135725"/>
                  <a:pt x="315924" y="139331"/>
                  <a:pt x="311488" y="139331"/>
                </a:cubicBezTo>
                <a:lnTo>
                  <a:pt x="307746" y="139331"/>
                </a:lnTo>
                <a:lnTo>
                  <a:pt x="307746" y="64449"/>
                </a:lnTo>
                <a:cubicBezTo>
                  <a:pt x="307746" y="59949"/>
                  <a:pt x="305965" y="55751"/>
                  <a:pt x="302724" y="52626"/>
                </a:cubicBezTo>
                <a:cubicBezTo>
                  <a:pt x="299490" y="49502"/>
                  <a:pt x="295228" y="47869"/>
                  <a:pt x="290721" y="48030"/>
                </a:cubicBezTo>
                <a:cubicBezTo>
                  <a:pt x="288516" y="48107"/>
                  <a:pt x="286426" y="48621"/>
                  <a:pt x="284536" y="49482"/>
                </a:cubicBezTo>
                <a:lnTo>
                  <a:pt x="284536" y="40431"/>
                </a:lnTo>
                <a:cubicBezTo>
                  <a:pt x="284536" y="31373"/>
                  <a:pt x="277161" y="24005"/>
                  <a:pt x="268102" y="24005"/>
                </a:cubicBezTo>
                <a:cubicBezTo>
                  <a:pt x="263576" y="24005"/>
                  <a:pt x="259474" y="25844"/>
                  <a:pt x="256498" y="28814"/>
                </a:cubicBezTo>
                <a:cubicBezTo>
                  <a:pt x="253521" y="25844"/>
                  <a:pt x="249419" y="24005"/>
                  <a:pt x="244893" y="24005"/>
                </a:cubicBezTo>
                <a:cubicBezTo>
                  <a:pt x="235834" y="24005"/>
                  <a:pt x="228459" y="31373"/>
                  <a:pt x="228459" y="40431"/>
                </a:cubicBezTo>
                <a:lnTo>
                  <a:pt x="228459" y="70363"/>
                </a:lnTo>
                <a:lnTo>
                  <a:pt x="223798" y="55995"/>
                </a:lnTo>
                <a:cubicBezTo>
                  <a:pt x="221001" y="47374"/>
                  <a:pt x="211717" y="42636"/>
                  <a:pt x="203102" y="45432"/>
                </a:cubicBezTo>
                <a:cubicBezTo>
                  <a:pt x="194480" y="48229"/>
                  <a:pt x="189748" y="57512"/>
                  <a:pt x="192539" y="66133"/>
                </a:cubicBezTo>
                <a:lnTo>
                  <a:pt x="210933" y="122822"/>
                </a:lnTo>
                <a:lnTo>
                  <a:pt x="193439" y="112960"/>
                </a:lnTo>
                <a:cubicBezTo>
                  <a:pt x="189138" y="110537"/>
                  <a:pt x="184271" y="109515"/>
                  <a:pt x="179359" y="110003"/>
                </a:cubicBezTo>
                <a:lnTo>
                  <a:pt x="175707" y="110370"/>
                </a:lnTo>
                <a:cubicBezTo>
                  <a:pt x="172216" y="110723"/>
                  <a:pt x="169284" y="112845"/>
                  <a:pt x="167857" y="116053"/>
                </a:cubicBezTo>
                <a:cubicBezTo>
                  <a:pt x="166436" y="119261"/>
                  <a:pt x="166834" y="122867"/>
                  <a:pt x="168917" y="125689"/>
                </a:cubicBezTo>
                <a:lnTo>
                  <a:pt x="178986" y="139331"/>
                </a:lnTo>
                <a:lnTo>
                  <a:pt x="149938" y="139331"/>
                </a:lnTo>
                <a:lnTo>
                  <a:pt x="159537" y="126332"/>
                </a:lnTo>
                <a:cubicBezTo>
                  <a:pt x="161620" y="123510"/>
                  <a:pt x="162019" y="119910"/>
                  <a:pt x="160591" y="116702"/>
                </a:cubicBezTo>
                <a:cubicBezTo>
                  <a:pt x="159171" y="113488"/>
                  <a:pt x="156239" y="111366"/>
                  <a:pt x="152741" y="111019"/>
                </a:cubicBezTo>
                <a:lnTo>
                  <a:pt x="149096" y="110652"/>
                </a:lnTo>
                <a:cubicBezTo>
                  <a:pt x="144184" y="110157"/>
                  <a:pt x="139317" y="111180"/>
                  <a:pt x="135016" y="113603"/>
                </a:cubicBezTo>
                <a:lnTo>
                  <a:pt x="117457" y="123497"/>
                </a:lnTo>
                <a:lnTo>
                  <a:pt x="117457" y="93893"/>
                </a:lnTo>
                <a:lnTo>
                  <a:pt x="133923" y="93893"/>
                </a:lnTo>
                <a:lnTo>
                  <a:pt x="133923" y="101710"/>
                </a:lnTo>
                <a:cubicBezTo>
                  <a:pt x="133923" y="104378"/>
                  <a:pt x="136083" y="106538"/>
                  <a:pt x="138745" y="106538"/>
                </a:cubicBezTo>
                <a:cubicBezTo>
                  <a:pt x="141413" y="106538"/>
                  <a:pt x="143573" y="104378"/>
                  <a:pt x="143573" y="101710"/>
                </a:cubicBezTo>
                <a:lnTo>
                  <a:pt x="143573" y="93893"/>
                </a:lnTo>
                <a:lnTo>
                  <a:pt x="160084" y="93893"/>
                </a:lnTo>
                <a:lnTo>
                  <a:pt x="160084" y="101710"/>
                </a:lnTo>
                <a:cubicBezTo>
                  <a:pt x="160084" y="104378"/>
                  <a:pt x="162244" y="106538"/>
                  <a:pt x="164912" y="106538"/>
                </a:cubicBezTo>
                <a:cubicBezTo>
                  <a:pt x="167574" y="106538"/>
                  <a:pt x="169734" y="104378"/>
                  <a:pt x="169734" y="101710"/>
                </a:cubicBezTo>
                <a:lnTo>
                  <a:pt x="169734" y="93893"/>
                </a:lnTo>
                <a:lnTo>
                  <a:pt x="181635" y="93893"/>
                </a:lnTo>
                <a:cubicBezTo>
                  <a:pt x="184296" y="93893"/>
                  <a:pt x="186457" y="91732"/>
                  <a:pt x="186457" y="89071"/>
                </a:cubicBezTo>
                <a:cubicBezTo>
                  <a:pt x="186457" y="86403"/>
                  <a:pt x="184296" y="84243"/>
                  <a:pt x="181635" y="84243"/>
                </a:cubicBezTo>
                <a:lnTo>
                  <a:pt x="169734" y="84243"/>
                </a:lnTo>
                <a:lnTo>
                  <a:pt x="169734" y="68300"/>
                </a:lnTo>
                <a:lnTo>
                  <a:pt x="172492" y="68300"/>
                </a:lnTo>
                <a:cubicBezTo>
                  <a:pt x="175160" y="68300"/>
                  <a:pt x="177320" y="66139"/>
                  <a:pt x="177320" y="63472"/>
                </a:cubicBezTo>
                <a:cubicBezTo>
                  <a:pt x="177320" y="60810"/>
                  <a:pt x="175160" y="58650"/>
                  <a:pt x="172492" y="58650"/>
                </a:cubicBezTo>
                <a:lnTo>
                  <a:pt x="169734" y="58650"/>
                </a:lnTo>
                <a:lnTo>
                  <a:pt x="169734" y="42655"/>
                </a:lnTo>
                <a:lnTo>
                  <a:pt x="191002" y="42655"/>
                </a:lnTo>
                <a:cubicBezTo>
                  <a:pt x="193664" y="42655"/>
                  <a:pt x="195824" y="40495"/>
                  <a:pt x="195824" y="37833"/>
                </a:cubicBezTo>
                <a:cubicBezTo>
                  <a:pt x="195824" y="35165"/>
                  <a:pt x="193664" y="33005"/>
                  <a:pt x="191002" y="33005"/>
                </a:cubicBezTo>
                <a:lnTo>
                  <a:pt x="169734" y="33005"/>
                </a:lnTo>
                <a:lnTo>
                  <a:pt x="169734" y="29881"/>
                </a:lnTo>
                <a:cubicBezTo>
                  <a:pt x="169734" y="27220"/>
                  <a:pt x="167574" y="25059"/>
                  <a:pt x="164912" y="25059"/>
                </a:cubicBezTo>
                <a:cubicBezTo>
                  <a:pt x="162244" y="25059"/>
                  <a:pt x="160084" y="27220"/>
                  <a:pt x="160084" y="29881"/>
                </a:cubicBezTo>
                <a:lnTo>
                  <a:pt x="160084" y="33005"/>
                </a:lnTo>
                <a:lnTo>
                  <a:pt x="143573" y="33005"/>
                </a:lnTo>
                <a:lnTo>
                  <a:pt x="143573" y="29881"/>
                </a:lnTo>
                <a:cubicBezTo>
                  <a:pt x="143573" y="27220"/>
                  <a:pt x="141413" y="25059"/>
                  <a:pt x="138745" y="25059"/>
                </a:cubicBezTo>
                <a:cubicBezTo>
                  <a:pt x="136083" y="25059"/>
                  <a:pt x="133923" y="27220"/>
                  <a:pt x="133923" y="29881"/>
                </a:cubicBezTo>
                <a:lnTo>
                  <a:pt x="133923" y="33005"/>
                </a:lnTo>
                <a:lnTo>
                  <a:pt x="129287" y="33005"/>
                </a:lnTo>
                <a:cubicBezTo>
                  <a:pt x="126625" y="33005"/>
                  <a:pt x="124465" y="35165"/>
                  <a:pt x="124465" y="37833"/>
                </a:cubicBezTo>
                <a:cubicBezTo>
                  <a:pt x="124465" y="40495"/>
                  <a:pt x="126625" y="42655"/>
                  <a:pt x="129287" y="42655"/>
                </a:cubicBezTo>
                <a:lnTo>
                  <a:pt x="133923" y="42655"/>
                </a:lnTo>
                <a:lnTo>
                  <a:pt x="133923" y="58650"/>
                </a:lnTo>
                <a:lnTo>
                  <a:pt x="117457" y="58650"/>
                </a:lnTo>
                <a:lnTo>
                  <a:pt x="117457" y="55545"/>
                </a:lnTo>
                <a:cubicBezTo>
                  <a:pt x="117457" y="46499"/>
                  <a:pt x="110501" y="39164"/>
                  <a:pt x="101622" y="38849"/>
                </a:cubicBezTo>
                <a:cubicBezTo>
                  <a:pt x="99031" y="38753"/>
                  <a:pt x="96523" y="39254"/>
                  <a:pt x="94247" y="40289"/>
                </a:cubicBezTo>
                <a:cubicBezTo>
                  <a:pt x="94170" y="31295"/>
                  <a:pt x="86828" y="24005"/>
                  <a:pt x="77814" y="24005"/>
                </a:cubicBezTo>
                <a:cubicBezTo>
                  <a:pt x="73288" y="24005"/>
                  <a:pt x="69186" y="25844"/>
                  <a:pt x="66209" y="28814"/>
                </a:cubicBezTo>
                <a:cubicBezTo>
                  <a:pt x="63232" y="25844"/>
                  <a:pt x="59130" y="24005"/>
                  <a:pt x="54604" y="24005"/>
                </a:cubicBezTo>
                <a:cubicBezTo>
                  <a:pt x="45545" y="24005"/>
                  <a:pt x="38171" y="31373"/>
                  <a:pt x="38171" y="40431"/>
                </a:cubicBezTo>
                <a:lnTo>
                  <a:pt x="38171" y="65599"/>
                </a:lnTo>
                <a:cubicBezTo>
                  <a:pt x="36949" y="63864"/>
                  <a:pt x="35387" y="62372"/>
                  <a:pt x="33542" y="61209"/>
                </a:cubicBezTo>
                <a:cubicBezTo>
                  <a:pt x="29838" y="58856"/>
                  <a:pt x="25434" y="58091"/>
                  <a:pt x="21152" y="59048"/>
                </a:cubicBezTo>
                <a:cubicBezTo>
                  <a:pt x="15803" y="60251"/>
                  <a:pt x="11656" y="63947"/>
                  <a:pt x="9644" y="68634"/>
                </a:cubicBezTo>
                <a:lnTo>
                  <a:pt x="9644" y="42655"/>
                </a:lnTo>
                <a:lnTo>
                  <a:pt x="29376" y="42655"/>
                </a:lnTo>
                <a:cubicBezTo>
                  <a:pt x="32044" y="42655"/>
                  <a:pt x="34204" y="40495"/>
                  <a:pt x="34204" y="37833"/>
                </a:cubicBezTo>
                <a:cubicBezTo>
                  <a:pt x="34204" y="35165"/>
                  <a:pt x="32044" y="33005"/>
                  <a:pt x="29376" y="33005"/>
                </a:cubicBezTo>
                <a:lnTo>
                  <a:pt x="9644" y="33005"/>
                </a:lnTo>
                <a:lnTo>
                  <a:pt x="9644" y="17692"/>
                </a:lnTo>
                <a:cubicBezTo>
                  <a:pt x="9644" y="13256"/>
                  <a:pt x="13251" y="9650"/>
                  <a:pt x="17687" y="9650"/>
                </a:cubicBezTo>
                <a:lnTo>
                  <a:pt x="250981" y="9650"/>
                </a:lnTo>
                <a:cubicBezTo>
                  <a:pt x="253649" y="9650"/>
                  <a:pt x="255810" y="7490"/>
                  <a:pt x="255810" y="4828"/>
                </a:cubicBezTo>
                <a:cubicBezTo>
                  <a:pt x="255810" y="2160"/>
                  <a:pt x="253649" y="0"/>
                  <a:pt x="250981" y="0"/>
                </a:cubicBezTo>
                <a:lnTo>
                  <a:pt x="17687" y="0"/>
                </a:lnTo>
                <a:cubicBezTo>
                  <a:pt x="7934" y="0"/>
                  <a:pt x="0" y="7940"/>
                  <a:pt x="0" y="17692"/>
                </a:cubicBezTo>
                <a:lnTo>
                  <a:pt x="0" y="131295"/>
                </a:lnTo>
                <a:cubicBezTo>
                  <a:pt x="0" y="141048"/>
                  <a:pt x="7934" y="148981"/>
                  <a:pt x="17687" y="148981"/>
                </a:cubicBezTo>
                <a:lnTo>
                  <a:pt x="20702" y="148981"/>
                </a:lnTo>
                <a:lnTo>
                  <a:pt x="20702" y="152665"/>
                </a:lnTo>
                <a:cubicBezTo>
                  <a:pt x="20702" y="161967"/>
                  <a:pt x="24264" y="170775"/>
                  <a:pt x="30726" y="177467"/>
                </a:cubicBezTo>
                <a:cubicBezTo>
                  <a:pt x="30822" y="177563"/>
                  <a:pt x="30880" y="177666"/>
                  <a:pt x="30880" y="177750"/>
                </a:cubicBezTo>
                <a:lnTo>
                  <a:pt x="30880" y="196638"/>
                </a:lnTo>
                <a:cubicBezTo>
                  <a:pt x="30880" y="199299"/>
                  <a:pt x="33040" y="201459"/>
                  <a:pt x="35702" y="201459"/>
                </a:cubicBezTo>
                <a:cubicBezTo>
                  <a:pt x="38370" y="201459"/>
                  <a:pt x="40530" y="199299"/>
                  <a:pt x="40530" y="196638"/>
                </a:cubicBezTo>
                <a:lnTo>
                  <a:pt x="40530" y="177750"/>
                </a:lnTo>
                <a:cubicBezTo>
                  <a:pt x="40530" y="175153"/>
                  <a:pt x="39515" y="172671"/>
                  <a:pt x="37669" y="170762"/>
                </a:cubicBezTo>
                <a:cubicBezTo>
                  <a:pt x="32950" y="165882"/>
                  <a:pt x="30353" y="159453"/>
                  <a:pt x="30353" y="152665"/>
                </a:cubicBezTo>
                <a:lnTo>
                  <a:pt x="30353" y="131649"/>
                </a:lnTo>
                <a:cubicBezTo>
                  <a:pt x="30353" y="131295"/>
                  <a:pt x="30314" y="130942"/>
                  <a:pt x="30237" y="130595"/>
                </a:cubicBezTo>
                <a:lnTo>
                  <a:pt x="18131" y="76567"/>
                </a:lnTo>
                <a:cubicBezTo>
                  <a:pt x="17732" y="74799"/>
                  <a:pt x="18047" y="72980"/>
                  <a:pt x="19018" y="71450"/>
                </a:cubicBezTo>
                <a:cubicBezTo>
                  <a:pt x="19989" y="69920"/>
                  <a:pt x="21493" y="68859"/>
                  <a:pt x="23261" y="68467"/>
                </a:cubicBezTo>
                <a:cubicBezTo>
                  <a:pt x="25029" y="68068"/>
                  <a:pt x="26849" y="68383"/>
                  <a:pt x="28379" y="69354"/>
                </a:cubicBezTo>
                <a:cubicBezTo>
                  <a:pt x="29909" y="70325"/>
                  <a:pt x="30970" y="71829"/>
                  <a:pt x="31362" y="73597"/>
                </a:cubicBezTo>
                <a:lnTo>
                  <a:pt x="38287" y="104500"/>
                </a:lnTo>
                <a:cubicBezTo>
                  <a:pt x="38827" y="106898"/>
                  <a:pt x="41083" y="108505"/>
                  <a:pt x="43526" y="108242"/>
                </a:cubicBezTo>
                <a:cubicBezTo>
                  <a:pt x="45970" y="107965"/>
                  <a:pt x="47821" y="105902"/>
                  <a:pt x="47821" y="103446"/>
                </a:cubicBezTo>
                <a:lnTo>
                  <a:pt x="47821" y="40431"/>
                </a:lnTo>
                <a:cubicBezTo>
                  <a:pt x="47821" y="36696"/>
                  <a:pt x="50862" y="33648"/>
                  <a:pt x="54604" y="33648"/>
                </a:cubicBezTo>
                <a:cubicBezTo>
                  <a:pt x="58346" y="33648"/>
                  <a:pt x="61387" y="36696"/>
                  <a:pt x="61387" y="40431"/>
                </a:cubicBezTo>
                <a:lnTo>
                  <a:pt x="61387" y="100900"/>
                </a:lnTo>
                <a:cubicBezTo>
                  <a:pt x="61387" y="103561"/>
                  <a:pt x="63547" y="105722"/>
                  <a:pt x="66209" y="105722"/>
                </a:cubicBezTo>
                <a:cubicBezTo>
                  <a:pt x="68877" y="105722"/>
                  <a:pt x="71038" y="103561"/>
                  <a:pt x="71038" y="100900"/>
                </a:cubicBezTo>
                <a:lnTo>
                  <a:pt x="71038" y="40431"/>
                </a:lnTo>
                <a:cubicBezTo>
                  <a:pt x="71038" y="36696"/>
                  <a:pt x="74079" y="33648"/>
                  <a:pt x="77814" y="33648"/>
                </a:cubicBezTo>
                <a:cubicBezTo>
                  <a:pt x="81556" y="33648"/>
                  <a:pt x="84597" y="36696"/>
                  <a:pt x="84597" y="40431"/>
                </a:cubicBezTo>
                <a:lnTo>
                  <a:pt x="84597" y="100900"/>
                </a:lnTo>
                <a:cubicBezTo>
                  <a:pt x="84597" y="103561"/>
                  <a:pt x="86757" y="105722"/>
                  <a:pt x="89425" y="105722"/>
                </a:cubicBezTo>
                <a:cubicBezTo>
                  <a:pt x="92087" y="105722"/>
                  <a:pt x="94247" y="103561"/>
                  <a:pt x="94247" y="100900"/>
                </a:cubicBezTo>
                <a:lnTo>
                  <a:pt x="94247" y="55268"/>
                </a:lnTo>
                <a:cubicBezTo>
                  <a:pt x="94247" y="53410"/>
                  <a:pt x="94987" y="51675"/>
                  <a:pt x="96324" y="50389"/>
                </a:cubicBezTo>
                <a:cubicBezTo>
                  <a:pt x="97655" y="49097"/>
                  <a:pt x="99423" y="48428"/>
                  <a:pt x="101281" y="48492"/>
                </a:cubicBezTo>
                <a:cubicBezTo>
                  <a:pt x="104881" y="48615"/>
                  <a:pt x="107813" y="51784"/>
                  <a:pt x="107813" y="55545"/>
                </a:cubicBezTo>
                <a:lnTo>
                  <a:pt x="107813" y="129553"/>
                </a:lnTo>
                <a:cubicBezTo>
                  <a:pt x="107813" y="131720"/>
                  <a:pt x="108970" y="133738"/>
                  <a:pt x="110841" y="134831"/>
                </a:cubicBezTo>
                <a:cubicBezTo>
                  <a:pt x="112706" y="135924"/>
                  <a:pt x="115040" y="135937"/>
                  <a:pt x="116924" y="134876"/>
                </a:cubicBezTo>
                <a:lnTo>
                  <a:pt x="139754" y="122006"/>
                </a:lnTo>
                <a:cubicBezTo>
                  <a:pt x="142313" y="120566"/>
                  <a:pt x="145213" y="119955"/>
                  <a:pt x="148131" y="120251"/>
                </a:cubicBezTo>
                <a:lnTo>
                  <a:pt x="151777" y="120604"/>
                </a:lnTo>
                <a:lnTo>
                  <a:pt x="130406" y="149547"/>
                </a:lnTo>
                <a:cubicBezTo>
                  <a:pt x="126883" y="154323"/>
                  <a:pt x="122498" y="158271"/>
                  <a:pt x="117367" y="161266"/>
                </a:cubicBezTo>
                <a:lnTo>
                  <a:pt x="101615" y="170492"/>
                </a:lnTo>
                <a:cubicBezTo>
                  <a:pt x="99159" y="171925"/>
                  <a:pt x="97636" y="174587"/>
                  <a:pt x="97636" y="177428"/>
                </a:cubicBezTo>
                <a:lnTo>
                  <a:pt x="97636" y="220624"/>
                </a:lnTo>
                <a:lnTo>
                  <a:pt x="40530" y="220624"/>
                </a:lnTo>
                <a:lnTo>
                  <a:pt x="40530" y="219743"/>
                </a:lnTo>
                <a:cubicBezTo>
                  <a:pt x="40530" y="217075"/>
                  <a:pt x="38370" y="214915"/>
                  <a:pt x="35702" y="214915"/>
                </a:cubicBezTo>
                <a:cubicBezTo>
                  <a:pt x="33040" y="214915"/>
                  <a:pt x="30880" y="217075"/>
                  <a:pt x="30880" y="219743"/>
                </a:cubicBezTo>
                <a:lnTo>
                  <a:pt x="30880" y="222231"/>
                </a:lnTo>
                <a:cubicBezTo>
                  <a:pt x="30880" y="226667"/>
                  <a:pt x="34487" y="230273"/>
                  <a:pt x="38917" y="230273"/>
                </a:cubicBezTo>
                <a:lnTo>
                  <a:pt x="99243" y="230273"/>
                </a:lnTo>
                <a:cubicBezTo>
                  <a:pt x="103679" y="230273"/>
                  <a:pt x="107286" y="226667"/>
                  <a:pt x="107286" y="222231"/>
                </a:cubicBezTo>
                <a:lnTo>
                  <a:pt x="107286" y="178348"/>
                </a:lnTo>
                <a:lnTo>
                  <a:pt x="122241" y="169592"/>
                </a:lnTo>
                <a:cubicBezTo>
                  <a:pt x="128503" y="165927"/>
                  <a:pt x="133858" y="161112"/>
                  <a:pt x="138166" y="155275"/>
                </a:cubicBezTo>
                <a:lnTo>
                  <a:pt x="142840" y="148949"/>
                </a:lnTo>
                <a:lnTo>
                  <a:pt x="186109" y="148981"/>
                </a:lnTo>
                <a:lnTo>
                  <a:pt x="190282" y="154632"/>
                </a:lnTo>
                <a:cubicBezTo>
                  <a:pt x="194590" y="160469"/>
                  <a:pt x="199952" y="165284"/>
                  <a:pt x="206207" y="168949"/>
                </a:cubicBezTo>
                <a:lnTo>
                  <a:pt x="221021" y="177621"/>
                </a:lnTo>
                <a:cubicBezTo>
                  <a:pt x="221111" y="177827"/>
                  <a:pt x="221168" y="178071"/>
                  <a:pt x="221168" y="178335"/>
                </a:cubicBezTo>
                <a:lnTo>
                  <a:pt x="221168" y="222231"/>
                </a:lnTo>
                <a:cubicBezTo>
                  <a:pt x="221168" y="226667"/>
                  <a:pt x="224775" y="230273"/>
                  <a:pt x="229212" y="230273"/>
                </a:cubicBezTo>
                <a:lnTo>
                  <a:pt x="289531" y="230273"/>
                </a:lnTo>
                <a:cubicBezTo>
                  <a:pt x="293968" y="230273"/>
                  <a:pt x="297574" y="226667"/>
                  <a:pt x="297574" y="222231"/>
                </a:cubicBezTo>
                <a:lnTo>
                  <a:pt x="297574" y="177750"/>
                </a:lnTo>
                <a:cubicBezTo>
                  <a:pt x="297574" y="177673"/>
                  <a:pt x="297632" y="177563"/>
                  <a:pt x="297722" y="177467"/>
                </a:cubicBezTo>
                <a:cubicBezTo>
                  <a:pt x="304190" y="170775"/>
                  <a:pt x="307752" y="161967"/>
                  <a:pt x="307752" y="152665"/>
                </a:cubicBezTo>
                <a:lnTo>
                  <a:pt x="307752" y="148981"/>
                </a:lnTo>
                <a:lnTo>
                  <a:pt x="311488" y="148981"/>
                </a:lnTo>
                <a:cubicBezTo>
                  <a:pt x="321241" y="148981"/>
                  <a:pt x="329181" y="141048"/>
                  <a:pt x="329181" y="131295"/>
                </a:cubicBezTo>
                <a:lnTo>
                  <a:pt x="329181" y="17692"/>
                </a:lnTo>
                <a:cubicBezTo>
                  <a:pt x="329181" y="7940"/>
                  <a:pt x="321241" y="0"/>
                  <a:pt x="311488" y="0"/>
                </a:cubicBezTo>
                <a:close/>
                <a:moveTo>
                  <a:pt x="143567" y="42655"/>
                </a:moveTo>
                <a:lnTo>
                  <a:pt x="160084" y="42655"/>
                </a:lnTo>
                <a:lnTo>
                  <a:pt x="160084" y="58650"/>
                </a:lnTo>
                <a:lnTo>
                  <a:pt x="143567" y="58650"/>
                </a:lnTo>
                <a:lnTo>
                  <a:pt x="143567" y="42655"/>
                </a:lnTo>
                <a:close/>
                <a:moveTo>
                  <a:pt x="143567" y="68300"/>
                </a:moveTo>
                <a:lnTo>
                  <a:pt x="160084" y="68300"/>
                </a:lnTo>
                <a:lnTo>
                  <a:pt x="160084" y="84243"/>
                </a:lnTo>
                <a:lnTo>
                  <a:pt x="143567" y="84243"/>
                </a:lnTo>
                <a:lnTo>
                  <a:pt x="143567" y="68300"/>
                </a:lnTo>
                <a:close/>
                <a:moveTo>
                  <a:pt x="20702" y="132183"/>
                </a:moveTo>
                <a:lnTo>
                  <a:pt x="20702" y="139331"/>
                </a:lnTo>
                <a:lnTo>
                  <a:pt x="17687" y="139331"/>
                </a:lnTo>
                <a:cubicBezTo>
                  <a:pt x="13251" y="139331"/>
                  <a:pt x="9644" y="135725"/>
                  <a:pt x="9644" y="131295"/>
                </a:cubicBezTo>
                <a:lnTo>
                  <a:pt x="9644" y="82841"/>
                </a:lnTo>
                <a:lnTo>
                  <a:pt x="20702" y="132183"/>
                </a:lnTo>
                <a:close/>
                <a:moveTo>
                  <a:pt x="133923" y="68300"/>
                </a:moveTo>
                <a:lnTo>
                  <a:pt x="133923" y="84243"/>
                </a:lnTo>
                <a:lnTo>
                  <a:pt x="117457" y="84243"/>
                </a:lnTo>
                <a:lnTo>
                  <a:pt x="117457" y="68300"/>
                </a:lnTo>
                <a:lnTo>
                  <a:pt x="133923" y="68300"/>
                </a:lnTo>
                <a:close/>
                <a:moveTo>
                  <a:pt x="298102" y="152665"/>
                </a:moveTo>
                <a:cubicBezTo>
                  <a:pt x="298102" y="159453"/>
                  <a:pt x="295504" y="165882"/>
                  <a:pt x="290785" y="170762"/>
                </a:cubicBezTo>
                <a:cubicBezTo>
                  <a:pt x="288940" y="172671"/>
                  <a:pt x="287924" y="175153"/>
                  <a:pt x="287924" y="177750"/>
                </a:cubicBezTo>
                <a:lnTo>
                  <a:pt x="287924" y="220624"/>
                </a:lnTo>
                <a:lnTo>
                  <a:pt x="230819" y="220624"/>
                </a:lnTo>
                <a:lnTo>
                  <a:pt x="230819" y="178335"/>
                </a:lnTo>
                <a:cubicBezTo>
                  <a:pt x="230761" y="175249"/>
                  <a:pt x="229552" y="171707"/>
                  <a:pt x="226878" y="169868"/>
                </a:cubicBezTo>
                <a:lnTo>
                  <a:pt x="211081" y="160623"/>
                </a:lnTo>
                <a:cubicBezTo>
                  <a:pt x="205957" y="157628"/>
                  <a:pt x="201572" y="153680"/>
                  <a:pt x="198049" y="148904"/>
                </a:cubicBezTo>
                <a:lnTo>
                  <a:pt x="176671" y="119974"/>
                </a:lnTo>
                <a:lnTo>
                  <a:pt x="180323" y="119608"/>
                </a:lnTo>
                <a:cubicBezTo>
                  <a:pt x="183242" y="119312"/>
                  <a:pt x="186142" y="119916"/>
                  <a:pt x="188700" y="121363"/>
                </a:cubicBezTo>
                <a:lnTo>
                  <a:pt x="213447" y="135313"/>
                </a:lnTo>
                <a:cubicBezTo>
                  <a:pt x="214938" y="136156"/>
                  <a:pt x="216771" y="136143"/>
                  <a:pt x="218250" y="135275"/>
                </a:cubicBezTo>
                <a:cubicBezTo>
                  <a:pt x="219728" y="134413"/>
                  <a:pt x="220641" y="132825"/>
                  <a:pt x="220641" y="131109"/>
                </a:cubicBezTo>
                <a:lnTo>
                  <a:pt x="220641" y="122244"/>
                </a:lnTo>
                <a:cubicBezTo>
                  <a:pt x="220641" y="121742"/>
                  <a:pt x="220564" y="121241"/>
                  <a:pt x="220403" y="120759"/>
                </a:cubicBezTo>
                <a:lnTo>
                  <a:pt x="201720" y="63157"/>
                </a:lnTo>
                <a:cubicBezTo>
                  <a:pt x="200562" y="59595"/>
                  <a:pt x="202517" y="55763"/>
                  <a:pt x="206079" y="54613"/>
                </a:cubicBezTo>
                <a:cubicBezTo>
                  <a:pt x="209634" y="53455"/>
                  <a:pt x="213466" y="55410"/>
                  <a:pt x="214623" y="58971"/>
                </a:cubicBezTo>
                <a:lnTo>
                  <a:pt x="228697" y="102353"/>
                </a:lnTo>
                <a:cubicBezTo>
                  <a:pt x="229430" y="104609"/>
                  <a:pt x="231693" y="105998"/>
                  <a:pt x="234040" y="105632"/>
                </a:cubicBezTo>
                <a:cubicBezTo>
                  <a:pt x="236387" y="105259"/>
                  <a:pt x="238110" y="103240"/>
                  <a:pt x="238110" y="100868"/>
                </a:cubicBezTo>
                <a:lnTo>
                  <a:pt x="238110" y="40431"/>
                </a:lnTo>
                <a:cubicBezTo>
                  <a:pt x="238110" y="36696"/>
                  <a:pt x="241151" y="33648"/>
                  <a:pt x="244893" y="33648"/>
                </a:cubicBezTo>
                <a:cubicBezTo>
                  <a:pt x="248628" y="33648"/>
                  <a:pt x="251676" y="36696"/>
                  <a:pt x="251676" y="40431"/>
                </a:cubicBezTo>
                <a:lnTo>
                  <a:pt x="251676" y="100900"/>
                </a:lnTo>
                <a:cubicBezTo>
                  <a:pt x="251676" y="103561"/>
                  <a:pt x="253836" y="105722"/>
                  <a:pt x="256498" y="105722"/>
                </a:cubicBezTo>
                <a:cubicBezTo>
                  <a:pt x="259166" y="105722"/>
                  <a:pt x="261326" y="103561"/>
                  <a:pt x="261326" y="100900"/>
                </a:cubicBezTo>
                <a:lnTo>
                  <a:pt x="261326" y="40431"/>
                </a:lnTo>
                <a:cubicBezTo>
                  <a:pt x="261326" y="36696"/>
                  <a:pt x="264367" y="33648"/>
                  <a:pt x="268102" y="33648"/>
                </a:cubicBezTo>
                <a:cubicBezTo>
                  <a:pt x="271844" y="33648"/>
                  <a:pt x="274885" y="36696"/>
                  <a:pt x="274885" y="40431"/>
                </a:cubicBezTo>
                <a:lnTo>
                  <a:pt x="274885" y="101067"/>
                </a:lnTo>
                <a:cubicBezTo>
                  <a:pt x="274885" y="103735"/>
                  <a:pt x="277046" y="105895"/>
                  <a:pt x="279714" y="105895"/>
                </a:cubicBezTo>
                <a:cubicBezTo>
                  <a:pt x="282376" y="105895"/>
                  <a:pt x="284536" y="103735"/>
                  <a:pt x="284536" y="101067"/>
                </a:cubicBezTo>
                <a:lnTo>
                  <a:pt x="284536" y="64725"/>
                </a:lnTo>
                <a:cubicBezTo>
                  <a:pt x="284536" y="60964"/>
                  <a:pt x="287468" y="57795"/>
                  <a:pt x="291068" y="57666"/>
                </a:cubicBezTo>
                <a:cubicBezTo>
                  <a:pt x="292939" y="57608"/>
                  <a:pt x="294694" y="58277"/>
                  <a:pt x="296025" y="59563"/>
                </a:cubicBezTo>
                <a:cubicBezTo>
                  <a:pt x="297362" y="60855"/>
                  <a:pt x="298102" y="62591"/>
                  <a:pt x="298102" y="64449"/>
                </a:cubicBezTo>
                <a:lnTo>
                  <a:pt x="298102" y="152665"/>
                </a:lnTo>
                <a:lnTo>
                  <a:pt x="298102" y="1526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05" name="Google Shape;405;p45"/>
          <p:cNvGrpSpPr/>
          <p:nvPr/>
        </p:nvGrpSpPr>
        <p:grpSpPr>
          <a:xfrm>
            <a:off x="6256601" y="3291334"/>
            <a:ext cx="275491" cy="265004"/>
            <a:chOff x="3411676" y="1634147"/>
            <a:chExt cx="329180" cy="316650"/>
          </a:xfrm>
        </p:grpSpPr>
        <p:sp>
          <p:nvSpPr>
            <p:cNvPr id="406" name="Google Shape;406;p45"/>
            <p:cNvSpPr/>
            <p:nvPr/>
          </p:nvSpPr>
          <p:spPr>
            <a:xfrm>
              <a:off x="3627909" y="1679753"/>
              <a:ext cx="25439" cy="54503"/>
            </a:xfrm>
            <a:custGeom>
              <a:avLst/>
              <a:gdLst/>
              <a:ahLst/>
              <a:cxnLst/>
              <a:rect l="l" t="t" r="r" b="b"/>
              <a:pathLst>
                <a:path w="25439" h="54503" extrusionOk="0">
                  <a:moveTo>
                    <a:pt x="15795" y="4822"/>
                  </a:moveTo>
                  <a:lnTo>
                    <a:pt x="15795" y="40656"/>
                  </a:lnTo>
                  <a:cubicBezTo>
                    <a:pt x="15795" y="42237"/>
                    <a:pt x="14979" y="43677"/>
                    <a:pt x="13667" y="44404"/>
                  </a:cubicBezTo>
                  <a:cubicBezTo>
                    <a:pt x="11166" y="45792"/>
                    <a:pt x="8389" y="43208"/>
                    <a:pt x="8215" y="43041"/>
                  </a:cubicBezTo>
                  <a:cubicBezTo>
                    <a:pt x="6331" y="41183"/>
                    <a:pt x="3303" y="41183"/>
                    <a:pt x="1426" y="43047"/>
                  </a:cubicBezTo>
                  <a:cubicBezTo>
                    <a:pt x="-465" y="44931"/>
                    <a:pt x="-477" y="47985"/>
                    <a:pt x="1400" y="49868"/>
                  </a:cubicBezTo>
                  <a:cubicBezTo>
                    <a:pt x="3457" y="51945"/>
                    <a:pt x="7444" y="54503"/>
                    <a:pt x="12092" y="54503"/>
                  </a:cubicBezTo>
                  <a:cubicBezTo>
                    <a:pt x="14085" y="54503"/>
                    <a:pt x="16207" y="54028"/>
                    <a:pt x="18348" y="52838"/>
                  </a:cubicBezTo>
                  <a:cubicBezTo>
                    <a:pt x="22726" y="50408"/>
                    <a:pt x="25439" y="45741"/>
                    <a:pt x="25439" y="40656"/>
                  </a:cubicBezTo>
                  <a:lnTo>
                    <a:pt x="25439" y="4822"/>
                  </a:lnTo>
                  <a:cubicBezTo>
                    <a:pt x="25439" y="2160"/>
                    <a:pt x="23285" y="0"/>
                    <a:pt x="20617" y="0"/>
                  </a:cubicBezTo>
                  <a:cubicBezTo>
                    <a:pt x="17956" y="0"/>
                    <a:pt x="15795" y="2160"/>
                    <a:pt x="15795"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7" name="Google Shape;407;p45"/>
            <p:cNvSpPr/>
            <p:nvPr/>
          </p:nvSpPr>
          <p:spPr>
            <a:xfrm>
              <a:off x="3664279" y="1680675"/>
              <a:ext cx="38212" cy="53638"/>
            </a:xfrm>
            <a:custGeom>
              <a:avLst/>
              <a:gdLst/>
              <a:ahLst/>
              <a:cxnLst/>
              <a:rect l="l" t="t" r="r" b="b"/>
              <a:pathLst>
                <a:path w="38212" h="53638" extrusionOk="0">
                  <a:moveTo>
                    <a:pt x="20155" y="43996"/>
                  </a:moveTo>
                  <a:cubicBezTo>
                    <a:pt x="15596" y="43996"/>
                    <a:pt x="11199" y="42144"/>
                    <a:pt x="8396" y="39058"/>
                  </a:cubicBezTo>
                  <a:cubicBezTo>
                    <a:pt x="6608" y="37085"/>
                    <a:pt x="3561" y="36931"/>
                    <a:pt x="1587" y="38718"/>
                  </a:cubicBezTo>
                  <a:cubicBezTo>
                    <a:pt x="-387" y="40511"/>
                    <a:pt x="-541" y="43559"/>
                    <a:pt x="1246" y="45532"/>
                  </a:cubicBezTo>
                  <a:cubicBezTo>
                    <a:pt x="5850" y="50611"/>
                    <a:pt x="12915" y="53639"/>
                    <a:pt x="20155" y="53639"/>
                  </a:cubicBezTo>
                  <a:cubicBezTo>
                    <a:pt x="29098" y="53639"/>
                    <a:pt x="36607" y="47956"/>
                    <a:pt x="38003" y="40132"/>
                  </a:cubicBezTo>
                  <a:cubicBezTo>
                    <a:pt x="39050" y="34263"/>
                    <a:pt x="36357" y="26593"/>
                    <a:pt x="25645" y="22639"/>
                  </a:cubicBezTo>
                  <a:cubicBezTo>
                    <a:pt x="20135" y="20608"/>
                    <a:pt x="15011" y="18390"/>
                    <a:pt x="13552" y="17753"/>
                  </a:cubicBezTo>
                  <a:cubicBezTo>
                    <a:pt x="12472" y="16918"/>
                    <a:pt x="11951" y="15619"/>
                    <a:pt x="12150" y="14211"/>
                  </a:cubicBezTo>
                  <a:cubicBezTo>
                    <a:pt x="12285" y="13305"/>
                    <a:pt x="12928" y="11093"/>
                    <a:pt x="16124" y="10135"/>
                  </a:cubicBezTo>
                  <a:cubicBezTo>
                    <a:pt x="22707" y="8149"/>
                    <a:pt x="28725" y="12951"/>
                    <a:pt x="28860" y="13054"/>
                  </a:cubicBezTo>
                  <a:cubicBezTo>
                    <a:pt x="30898" y="14751"/>
                    <a:pt x="33926" y="14481"/>
                    <a:pt x="35630" y="12450"/>
                  </a:cubicBezTo>
                  <a:cubicBezTo>
                    <a:pt x="37347" y="10412"/>
                    <a:pt x="37083" y="7371"/>
                    <a:pt x="35045" y="5654"/>
                  </a:cubicBezTo>
                  <a:cubicBezTo>
                    <a:pt x="34640" y="5314"/>
                    <a:pt x="25022" y="-2619"/>
                    <a:pt x="13346" y="897"/>
                  </a:cubicBezTo>
                  <a:cubicBezTo>
                    <a:pt x="7527" y="2652"/>
                    <a:pt x="3406" y="7223"/>
                    <a:pt x="2603" y="12835"/>
                  </a:cubicBezTo>
                  <a:cubicBezTo>
                    <a:pt x="1851" y="18088"/>
                    <a:pt x="4127" y="23141"/>
                    <a:pt x="8543" y="26021"/>
                  </a:cubicBezTo>
                  <a:cubicBezTo>
                    <a:pt x="8756" y="26156"/>
                    <a:pt x="8981" y="26278"/>
                    <a:pt x="9212" y="26381"/>
                  </a:cubicBezTo>
                  <a:cubicBezTo>
                    <a:pt x="9463" y="26497"/>
                    <a:pt x="15500" y="29184"/>
                    <a:pt x="22302" y="31691"/>
                  </a:cubicBezTo>
                  <a:cubicBezTo>
                    <a:pt x="24392" y="32462"/>
                    <a:pt x="29182" y="34661"/>
                    <a:pt x="28506" y="38435"/>
                  </a:cubicBezTo>
                  <a:cubicBezTo>
                    <a:pt x="28018" y="41167"/>
                    <a:pt x="24758" y="43996"/>
                    <a:pt x="20155" y="439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45"/>
            <p:cNvSpPr/>
            <p:nvPr/>
          </p:nvSpPr>
          <p:spPr>
            <a:xfrm>
              <a:off x="3506335" y="1763649"/>
              <a:ext cx="39881" cy="53333"/>
            </a:xfrm>
            <a:custGeom>
              <a:avLst/>
              <a:gdLst/>
              <a:ahLst/>
              <a:cxnLst/>
              <a:rect l="l" t="t" r="r" b="b"/>
              <a:pathLst>
                <a:path w="39881" h="53333" extrusionOk="0">
                  <a:moveTo>
                    <a:pt x="4822" y="0"/>
                  </a:moveTo>
                  <a:cubicBezTo>
                    <a:pt x="2160" y="0"/>
                    <a:pt x="0" y="2160"/>
                    <a:pt x="0" y="4822"/>
                  </a:cubicBezTo>
                  <a:lnTo>
                    <a:pt x="0" y="48512"/>
                  </a:lnTo>
                  <a:cubicBezTo>
                    <a:pt x="0" y="51173"/>
                    <a:pt x="2160" y="53333"/>
                    <a:pt x="4822" y="53333"/>
                  </a:cubicBezTo>
                  <a:cubicBezTo>
                    <a:pt x="7484" y="53333"/>
                    <a:pt x="9644" y="51173"/>
                    <a:pt x="9644" y="48512"/>
                  </a:cubicBezTo>
                  <a:lnTo>
                    <a:pt x="9644" y="30742"/>
                  </a:lnTo>
                  <a:lnTo>
                    <a:pt x="30237" y="30742"/>
                  </a:lnTo>
                  <a:lnTo>
                    <a:pt x="30237" y="48512"/>
                  </a:lnTo>
                  <a:cubicBezTo>
                    <a:pt x="30237" y="51173"/>
                    <a:pt x="32397" y="53333"/>
                    <a:pt x="35059" y="53333"/>
                  </a:cubicBezTo>
                  <a:cubicBezTo>
                    <a:pt x="37721" y="53333"/>
                    <a:pt x="39881" y="51173"/>
                    <a:pt x="39881" y="48512"/>
                  </a:cubicBezTo>
                  <a:lnTo>
                    <a:pt x="39881" y="4822"/>
                  </a:lnTo>
                  <a:cubicBezTo>
                    <a:pt x="39881" y="2160"/>
                    <a:pt x="37721" y="0"/>
                    <a:pt x="35059" y="0"/>
                  </a:cubicBezTo>
                  <a:cubicBezTo>
                    <a:pt x="32397" y="0"/>
                    <a:pt x="30237" y="2160"/>
                    <a:pt x="30237" y="4822"/>
                  </a:cubicBezTo>
                  <a:lnTo>
                    <a:pt x="30237" y="21093"/>
                  </a:lnTo>
                  <a:lnTo>
                    <a:pt x="9644" y="21093"/>
                  </a:lnTo>
                  <a:lnTo>
                    <a:pt x="9644" y="4822"/>
                  </a:lnTo>
                  <a:cubicBezTo>
                    <a:pt x="9644" y="2160"/>
                    <a:pt x="7484" y="0"/>
                    <a:pt x="482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9" name="Google Shape;409;p45"/>
            <p:cNvSpPr/>
            <p:nvPr/>
          </p:nvSpPr>
          <p:spPr>
            <a:xfrm>
              <a:off x="3463451" y="1763648"/>
              <a:ext cx="34384" cy="53334"/>
            </a:xfrm>
            <a:custGeom>
              <a:avLst/>
              <a:gdLst/>
              <a:ahLst/>
              <a:cxnLst/>
              <a:rect l="l" t="t" r="r" b="b"/>
              <a:pathLst>
                <a:path w="34384" h="53334" extrusionOk="0">
                  <a:moveTo>
                    <a:pt x="9651" y="48513"/>
                  </a:moveTo>
                  <a:lnTo>
                    <a:pt x="9651" y="34331"/>
                  </a:lnTo>
                  <a:cubicBezTo>
                    <a:pt x="12255" y="34318"/>
                    <a:pt x="15296" y="34305"/>
                    <a:pt x="16993" y="34305"/>
                  </a:cubicBezTo>
                  <a:cubicBezTo>
                    <a:pt x="26579" y="34305"/>
                    <a:pt x="34385" y="26610"/>
                    <a:pt x="34385" y="17153"/>
                  </a:cubicBezTo>
                  <a:cubicBezTo>
                    <a:pt x="34385" y="7696"/>
                    <a:pt x="26579" y="1"/>
                    <a:pt x="16993" y="1"/>
                  </a:cubicBezTo>
                  <a:lnTo>
                    <a:pt x="4823" y="1"/>
                  </a:lnTo>
                  <a:cubicBezTo>
                    <a:pt x="2232" y="-51"/>
                    <a:pt x="-44" y="2238"/>
                    <a:pt x="1" y="4822"/>
                  </a:cubicBezTo>
                  <a:lnTo>
                    <a:pt x="1" y="48513"/>
                  </a:lnTo>
                  <a:cubicBezTo>
                    <a:pt x="1" y="51174"/>
                    <a:pt x="2161" y="53334"/>
                    <a:pt x="4823" y="53334"/>
                  </a:cubicBezTo>
                  <a:cubicBezTo>
                    <a:pt x="7491" y="53334"/>
                    <a:pt x="9651" y="51174"/>
                    <a:pt x="9651" y="48513"/>
                  </a:cubicBezTo>
                  <a:close/>
                  <a:moveTo>
                    <a:pt x="16993" y="9644"/>
                  </a:moveTo>
                  <a:cubicBezTo>
                    <a:pt x="21192" y="9644"/>
                    <a:pt x="24741" y="13083"/>
                    <a:pt x="24741" y="17153"/>
                  </a:cubicBezTo>
                  <a:cubicBezTo>
                    <a:pt x="24741" y="21222"/>
                    <a:pt x="21192" y="24655"/>
                    <a:pt x="16993" y="24655"/>
                  </a:cubicBezTo>
                  <a:cubicBezTo>
                    <a:pt x="15309" y="24655"/>
                    <a:pt x="12300" y="24675"/>
                    <a:pt x="9709" y="24687"/>
                  </a:cubicBezTo>
                  <a:cubicBezTo>
                    <a:pt x="9696" y="22007"/>
                    <a:pt x="9670" y="12447"/>
                    <a:pt x="9664" y="9644"/>
                  </a:cubicBezTo>
                  <a:lnTo>
                    <a:pt x="16993" y="96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45"/>
            <p:cNvSpPr/>
            <p:nvPr/>
          </p:nvSpPr>
          <p:spPr>
            <a:xfrm>
              <a:off x="3559010" y="1763648"/>
              <a:ext cx="34384" cy="53334"/>
            </a:xfrm>
            <a:custGeom>
              <a:avLst/>
              <a:gdLst/>
              <a:ahLst/>
              <a:cxnLst/>
              <a:rect l="l" t="t" r="r" b="b"/>
              <a:pathLst>
                <a:path w="34384" h="53334" extrusionOk="0">
                  <a:moveTo>
                    <a:pt x="9651" y="48513"/>
                  </a:moveTo>
                  <a:lnTo>
                    <a:pt x="9651" y="34331"/>
                  </a:lnTo>
                  <a:cubicBezTo>
                    <a:pt x="12255" y="34318"/>
                    <a:pt x="15296" y="34305"/>
                    <a:pt x="16993" y="34305"/>
                  </a:cubicBezTo>
                  <a:cubicBezTo>
                    <a:pt x="26580" y="34305"/>
                    <a:pt x="34385" y="26610"/>
                    <a:pt x="34385" y="17153"/>
                  </a:cubicBezTo>
                  <a:cubicBezTo>
                    <a:pt x="34385" y="7696"/>
                    <a:pt x="26580" y="1"/>
                    <a:pt x="16993" y="1"/>
                  </a:cubicBezTo>
                  <a:lnTo>
                    <a:pt x="4823" y="1"/>
                  </a:lnTo>
                  <a:cubicBezTo>
                    <a:pt x="2232" y="-51"/>
                    <a:pt x="-44" y="2238"/>
                    <a:pt x="1" y="4822"/>
                  </a:cubicBezTo>
                  <a:lnTo>
                    <a:pt x="1" y="48513"/>
                  </a:lnTo>
                  <a:cubicBezTo>
                    <a:pt x="1" y="51174"/>
                    <a:pt x="2161" y="53334"/>
                    <a:pt x="4823" y="53334"/>
                  </a:cubicBezTo>
                  <a:cubicBezTo>
                    <a:pt x="7491" y="53334"/>
                    <a:pt x="9651" y="51174"/>
                    <a:pt x="9651" y="48513"/>
                  </a:cubicBezTo>
                  <a:close/>
                  <a:moveTo>
                    <a:pt x="16993" y="9644"/>
                  </a:moveTo>
                  <a:cubicBezTo>
                    <a:pt x="21192" y="9644"/>
                    <a:pt x="24741" y="13083"/>
                    <a:pt x="24741" y="17153"/>
                  </a:cubicBezTo>
                  <a:cubicBezTo>
                    <a:pt x="24741" y="21222"/>
                    <a:pt x="21192" y="24655"/>
                    <a:pt x="16993" y="24655"/>
                  </a:cubicBezTo>
                  <a:cubicBezTo>
                    <a:pt x="15309" y="24655"/>
                    <a:pt x="12300" y="24675"/>
                    <a:pt x="9709" y="24687"/>
                  </a:cubicBezTo>
                  <a:cubicBezTo>
                    <a:pt x="9696" y="22007"/>
                    <a:pt x="9670" y="12447"/>
                    <a:pt x="9664" y="9644"/>
                  </a:cubicBezTo>
                  <a:lnTo>
                    <a:pt x="16993" y="96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45"/>
            <p:cNvSpPr/>
            <p:nvPr/>
          </p:nvSpPr>
          <p:spPr>
            <a:xfrm>
              <a:off x="3411676" y="1634147"/>
              <a:ext cx="329180" cy="316650"/>
            </a:xfrm>
            <a:custGeom>
              <a:avLst/>
              <a:gdLst/>
              <a:ahLst/>
              <a:cxnLst/>
              <a:rect l="l" t="t" r="r" b="b"/>
              <a:pathLst>
                <a:path w="329180" h="316650" extrusionOk="0">
                  <a:moveTo>
                    <a:pt x="256144" y="170582"/>
                  </a:moveTo>
                  <a:lnTo>
                    <a:pt x="228864" y="170582"/>
                  </a:lnTo>
                  <a:cubicBezTo>
                    <a:pt x="229809" y="165857"/>
                    <a:pt x="230298" y="161029"/>
                    <a:pt x="230298" y="156168"/>
                  </a:cubicBezTo>
                  <a:cubicBezTo>
                    <a:pt x="230298" y="151347"/>
                    <a:pt x="229822" y="146635"/>
                    <a:pt x="228929" y="142070"/>
                  </a:cubicBezTo>
                  <a:cubicBezTo>
                    <a:pt x="237377" y="145342"/>
                    <a:pt x="246442" y="147052"/>
                    <a:pt x="255559" y="147052"/>
                  </a:cubicBezTo>
                  <a:cubicBezTo>
                    <a:pt x="268405" y="147052"/>
                    <a:pt x="281051" y="143690"/>
                    <a:pt x="292129" y="137332"/>
                  </a:cubicBezTo>
                  <a:cubicBezTo>
                    <a:pt x="294437" y="136001"/>
                    <a:pt x="295234" y="133057"/>
                    <a:pt x="293910" y="130742"/>
                  </a:cubicBezTo>
                  <a:cubicBezTo>
                    <a:pt x="292585" y="128435"/>
                    <a:pt x="289634" y="127637"/>
                    <a:pt x="287326" y="128962"/>
                  </a:cubicBezTo>
                  <a:cubicBezTo>
                    <a:pt x="277701" y="134490"/>
                    <a:pt x="266720" y="137409"/>
                    <a:pt x="255559" y="137409"/>
                  </a:cubicBezTo>
                  <a:cubicBezTo>
                    <a:pt x="245182" y="137409"/>
                    <a:pt x="234889" y="134870"/>
                    <a:pt x="225778" y="130061"/>
                  </a:cubicBezTo>
                  <a:cubicBezTo>
                    <a:pt x="225656" y="129997"/>
                    <a:pt x="225528" y="129939"/>
                    <a:pt x="225405" y="129887"/>
                  </a:cubicBezTo>
                  <a:cubicBezTo>
                    <a:pt x="219516" y="114683"/>
                    <a:pt x="208689" y="101922"/>
                    <a:pt x="194892" y="93597"/>
                  </a:cubicBezTo>
                  <a:cubicBezTo>
                    <a:pt x="192757" y="87142"/>
                    <a:pt x="191671" y="80392"/>
                    <a:pt x="191671" y="73526"/>
                  </a:cubicBezTo>
                  <a:cubicBezTo>
                    <a:pt x="191671" y="38303"/>
                    <a:pt x="220333" y="9650"/>
                    <a:pt x="255559" y="9650"/>
                  </a:cubicBezTo>
                  <a:cubicBezTo>
                    <a:pt x="290785" y="9650"/>
                    <a:pt x="319440" y="38303"/>
                    <a:pt x="319440" y="73526"/>
                  </a:cubicBezTo>
                  <a:cubicBezTo>
                    <a:pt x="319440" y="88930"/>
                    <a:pt x="313886" y="103806"/>
                    <a:pt x="303792" y="115416"/>
                  </a:cubicBezTo>
                  <a:cubicBezTo>
                    <a:pt x="302043" y="117428"/>
                    <a:pt x="302261" y="120469"/>
                    <a:pt x="304267" y="122218"/>
                  </a:cubicBezTo>
                  <a:cubicBezTo>
                    <a:pt x="305180" y="123015"/>
                    <a:pt x="306312" y="123401"/>
                    <a:pt x="307431" y="123401"/>
                  </a:cubicBezTo>
                  <a:cubicBezTo>
                    <a:pt x="308781" y="123401"/>
                    <a:pt x="310124" y="122842"/>
                    <a:pt x="311076" y="121742"/>
                  </a:cubicBezTo>
                  <a:cubicBezTo>
                    <a:pt x="322694" y="108377"/>
                    <a:pt x="329091" y="91257"/>
                    <a:pt x="329091" y="73526"/>
                  </a:cubicBezTo>
                  <a:cubicBezTo>
                    <a:pt x="329091" y="32986"/>
                    <a:pt x="296102" y="0"/>
                    <a:pt x="255559" y="0"/>
                  </a:cubicBezTo>
                  <a:cubicBezTo>
                    <a:pt x="215016" y="0"/>
                    <a:pt x="182027" y="32986"/>
                    <a:pt x="182027" y="73526"/>
                  </a:cubicBezTo>
                  <a:cubicBezTo>
                    <a:pt x="182027" y="78419"/>
                    <a:pt x="182509" y="83253"/>
                    <a:pt x="183454" y="87997"/>
                  </a:cubicBezTo>
                  <a:cubicBezTo>
                    <a:pt x="175321" y="84860"/>
                    <a:pt x="166487" y="83137"/>
                    <a:pt x="157261" y="83137"/>
                  </a:cubicBezTo>
                  <a:lnTo>
                    <a:pt x="73037" y="83137"/>
                  </a:lnTo>
                  <a:cubicBezTo>
                    <a:pt x="59580" y="83137"/>
                    <a:pt x="46433" y="86827"/>
                    <a:pt x="35008" y="93803"/>
                  </a:cubicBezTo>
                  <a:cubicBezTo>
                    <a:pt x="32732" y="95191"/>
                    <a:pt x="32018" y="98161"/>
                    <a:pt x="33407" y="100437"/>
                  </a:cubicBezTo>
                  <a:cubicBezTo>
                    <a:pt x="34795" y="102706"/>
                    <a:pt x="37766" y="103427"/>
                    <a:pt x="40035" y="102038"/>
                  </a:cubicBezTo>
                  <a:cubicBezTo>
                    <a:pt x="49949" y="95982"/>
                    <a:pt x="61361" y="92780"/>
                    <a:pt x="73037" y="92780"/>
                  </a:cubicBezTo>
                  <a:lnTo>
                    <a:pt x="157261" y="92780"/>
                  </a:lnTo>
                  <a:cubicBezTo>
                    <a:pt x="192217" y="92780"/>
                    <a:pt x="220654" y="121215"/>
                    <a:pt x="220654" y="156168"/>
                  </a:cubicBezTo>
                  <a:cubicBezTo>
                    <a:pt x="220654" y="161048"/>
                    <a:pt x="220088" y="165882"/>
                    <a:pt x="218995" y="170582"/>
                  </a:cubicBezTo>
                  <a:lnTo>
                    <a:pt x="207802" y="170582"/>
                  </a:lnTo>
                  <a:cubicBezTo>
                    <a:pt x="175951" y="170582"/>
                    <a:pt x="148806" y="191070"/>
                    <a:pt x="138841" y="219550"/>
                  </a:cubicBezTo>
                  <a:lnTo>
                    <a:pt x="73037" y="219550"/>
                  </a:lnTo>
                  <a:cubicBezTo>
                    <a:pt x="38087" y="219550"/>
                    <a:pt x="9650" y="191115"/>
                    <a:pt x="9650" y="156168"/>
                  </a:cubicBezTo>
                  <a:cubicBezTo>
                    <a:pt x="9650" y="141350"/>
                    <a:pt x="14871" y="126930"/>
                    <a:pt x="24348" y="115577"/>
                  </a:cubicBezTo>
                  <a:cubicBezTo>
                    <a:pt x="26058" y="113533"/>
                    <a:pt x="25781" y="110492"/>
                    <a:pt x="23737" y="108782"/>
                  </a:cubicBezTo>
                  <a:cubicBezTo>
                    <a:pt x="21693" y="107078"/>
                    <a:pt x="18651" y="107348"/>
                    <a:pt x="16941" y="109392"/>
                  </a:cubicBezTo>
                  <a:cubicBezTo>
                    <a:pt x="6018" y="122481"/>
                    <a:pt x="0" y="139094"/>
                    <a:pt x="0" y="156168"/>
                  </a:cubicBezTo>
                  <a:cubicBezTo>
                    <a:pt x="0" y="196438"/>
                    <a:pt x="32764" y="229200"/>
                    <a:pt x="73037" y="229200"/>
                  </a:cubicBezTo>
                  <a:lnTo>
                    <a:pt x="136192" y="229200"/>
                  </a:lnTo>
                  <a:cubicBezTo>
                    <a:pt x="135253" y="233860"/>
                    <a:pt x="134758" y="238682"/>
                    <a:pt x="134758" y="243619"/>
                  </a:cubicBezTo>
                  <a:cubicBezTo>
                    <a:pt x="134758" y="283883"/>
                    <a:pt x="167529" y="316650"/>
                    <a:pt x="207802" y="316650"/>
                  </a:cubicBezTo>
                  <a:lnTo>
                    <a:pt x="211473" y="316650"/>
                  </a:lnTo>
                  <a:cubicBezTo>
                    <a:pt x="214135" y="316650"/>
                    <a:pt x="216295" y="314490"/>
                    <a:pt x="216295" y="311822"/>
                  </a:cubicBezTo>
                  <a:cubicBezTo>
                    <a:pt x="216295" y="309161"/>
                    <a:pt x="214135" y="307001"/>
                    <a:pt x="211473" y="307001"/>
                  </a:cubicBezTo>
                  <a:lnTo>
                    <a:pt x="207802" y="307001"/>
                  </a:lnTo>
                  <a:cubicBezTo>
                    <a:pt x="172846" y="307001"/>
                    <a:pt x="144409" y="278566"/>
                    <a:pt x="144409" y="243619"/>
                  </a:cubicBezTo>
                  <a:cubicBezTo>
                    <a:pt x="144409" y="208666"/>
                    <a:pt x="172846" y="180231"/>
                    <a:pt x="207802" y="180231"/>
                  </a:cubicBezTo>
                  <a:lnTo>
                    <a:pt x="256144" y="180231"/>
                  </a:lnTo>
                  <a:cubicBezTo>
                    <a:pt x="291100" y="180231"/>
                    <a:pt x="319537" y="208666"/>
                    <a:pt x="319537" y="243619"/>
                  </a:cubicBezTo>
                  <a:cubicBezTo>
                    <a:pt x="319537" y="278566"/>
                    <a:pt x="291100" y="307001"/>
                    <a:pt x="256144" y="307001"/>
                  </a:cubicBezTo>
                  <a:lnTo>
                    <a:pt x="235577" y="307001"/>
                  </a:lnTo>
                  <a:cubicBezTo>
                    <a:pt x="232915" y="307001"/>
                    <a:pt x="230755" y="309161"/>
                    <a:pt x="230755" y="311822"/>
                  </a:cubicBezTo>
                  <a:cubicBezTo>
                    <a:pt x="230755" y="314490"/>
                    <a:pt x="232915" y="316650"/>
                    <a:pt x="235577" y="316650"/>
                  </a:cubicBezTo>
                  <a:lnTo>
                    <a:pt x="256144" y="316650"/>
                  </a:lnTo>
                  <a:cubicBezTo>
                    <a:pt x="296417" y="316650"/>
                    <a:pt x="329181" y="283889"/>
                    <a:pt x="329181" y="243619"/>
                  </a:cubicBezTo>
                  <a:cubicBezTo>
                    <a:pt x="329181" y="203349"/>
                    <a:pt x="296417" y="170582"/>
                    <a:pt x="256144" y="1705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45"/>
            <p:cNvSpPr/>
            <p:nvPr/>
          </p:nvSpPr>
          <p:spPr>
            <a:xfrm>
              <a:off x="3642431" y="1833832"/>
              <a:ext cx="63791" cy="91552"/>
            </a:xfrm>
            <a:custGeom>
              <a:avLst/>
              <a:gdLst/>
              <a:ahLst/>
              <a:cxnLst/>
              <a:rect l="l" t="t" r="r" b="b"/>
              <a:pathLst>
                <a:path w="63791" h="91552" extrusionOk="0">
                  <a:moveTo>
                    <a:pt x="4822" y="54819"/>
                  </a:moveTo>
                  <a:cubicBezTo>
                    <a:pt x="2160" y="54819"/>
                    <a:pt x="0" y="56979"/>
                    <a:pt x="0" y="59647"/>
                  </a:cubicBezTo>
                  <a:cubicBezTo>
                    <a:pt x="0" y="62308"/>
                    <a:pt x="2160" y="64468"/>
                    <a:pt x="4822" y="64468"/>
                  </a:cubicBezTo>
                  <a:lnTo>
                    <a:pt x="13418" y="64468"/>
                  </a:lnTo>
                  <a:lnTo>
                    <a:pt x="8995" y="85748"/>
                  </a:lnTo>
                  <a:cubicBezTo>
                    <a:pt x="8448" y="88358"/>
                    <a:pt x="10126" y="90910"/>
                    <a:pt x="12737" y="91456"/>
                  </a:cubicBezTo>
                  <a:cubicBezTo>
                    <a:pt x="13064" y="91521"/>
                    <a:pt x="13392" y="91553"/>
                    <a:pt x="13720" y="91553"/>
                  </a:cubicBezTo>
                  <a:cubicBezTo>
                    <a:pt x="15958" y="91553"/>
                    <a:pt x="17963" y="89991"/>
                    <a:pt x="18439" y="87715"/>
                  </a:cubicBezTo>
                  <a:lnTo>
                    <a:pt x="23268" y="64468"/>
                  </a:lnTo>
                  <a:lnTo>
                    <a:pt x="32603" y="64468"/>
                  </a:lnTo>
                  <a:lnTo>
                    <a:pt x="28180" y="85748"/>
                  </a:lnTo>
                  <a:cubicBezTo>
                    <a:pt x="27640" y="88358"/>
                    <a:pt x="29311" y="90910"/>
                    <a:pt x="31922" y="91456"/>
                  </a:cubicBezTo>
                  <a:cubicBezTo>
                    <a:pt x="32250" y="91521"/>
                    <a:pt x="32584" y="91553"/>
                    <a:pt x="32905" y="91553"/>
                  </a:cubicBezTo>
                  <a:cubicBezTo>
                    <a:pt x="35143" y="91553"/>
                    <a:pt x="37155" y="89991"/>
                    <a:pt x="37624" y="87715"/>
                  </a:cubicBezTo>
                  <a:lnTo>
                    <a:pt x="42459" y="64468"/>
                  </a:lnTo>
                  <a:lnTo>
                    <a:pt x="53145" y="64468"/>
                  </a:lnTo>
                  <a:cubicBezTo>
                    <a:pt x="55806" y="64468"/>
                    <a:pt x="57967" y="62308"/>
                    <a:pt x="57967" y="59647"/>
                  </a:cubicBezTo>
                  <a:cubicBezTo>
                    <a:pt x="57967" y="56979"/>
                    <a:pt x="55806" y="54819"/>
                    <a:pt x="53145" y="54819"/>
                  </a:cubicBezTo>
                  <a:lnTo>
                    <a:pt x="44465" y="54819"/>
                  </a:lnTo>
                  <a:lnTo>
                    <a:pt x="48316" y="36285"/>
                  </a:lnTo>
                  <a:lnTo>
                    <a:pt x="58970" y="36285"/>
                  </a:lnTo>
                  <a:cubicBezTo>
                    <a:pt x="61638" y="36285"/>
                    <a:pt x="63792" y="34124"/>
                    <a:pt x="63792" y="31456"/>
                  </a:cubicBezTo>
                  <a:cubicBezTo>
                    <a:pt x="63792" y="28795"/>
                    <a:pt x="61638" y="26635"/>
                    <a:pt x="58970" y="26635"/>
                  </a:cubicBezTo>
                  <a:lnTo>
                    <a:pt x="50322" y="26635"/>
                  </a:lnTo>
                  <a:lnTo>
                    <a:pt x="54656" y="5806"/>
                  </a:lnTo>
                  <a:cubicBezTo>
                    <a:pt x="55196" y="3195"/>
                    <a:pt x="53518" y="643"/>
                    <a:pt x="50914" y="103"/>
                  </a:cubicBezTo>
                  <a:cubicBezTo>
                    <a:pt x="48304" y="-443"/>
                    <a:pt x="45751" y="1235"/>
                    <a:pt x="45205" y="3845"/>
                  </a:cubicBezTo>
                  <a:lnTo>
                    <a:pt x="40466" y="26635"/>
                  </a:lnTo>
                  <a:lnTo>
                    <a:pt x="31137" y="26635"/>
                  </a:lnTo>
                  <a:lnTo>
                    <a:pt x="35464" y="5806"/>
                  </a:lnTo>
                  <a:cubicBezTo>
                    <a:pt x="36011" y="3195"/>
                    <a:pt x="34333" y="643"/>
                    <a:pt x="31722" y="103"/>
                  </a:cubicBezTo>
                  <a:cubicBezTo>
                    <a:pt x="29118" y="-443"/>
                    <a:pt x="26560" y="1235"/>
                    <a:pt x="26019" y="3845"/>
                  </a:cubicBezTo>
                  <a:lnTo>
                    <a:pt x="21281" y="26635"/>
                  </a:lnTo>
                  <a:lnTo>
                    <a:pt x="10653" y="26635"/>
                  </a:lnTo>
                  <a:cubicBezTo>
                    <a:pt x="7985" y="26635"/>
                    <a:pt x="5825" y="28795"/>
                    <a:pt x="5825" y="31456"/>
                  </a:cubicBezTo>
                  <a:cubicBezTo>
                    <a:pt x="5825" y="34124"/>
                    <a:pt x="7985" y="36285"/>
                    <a:pt x="10653" y="36285"/>
                  </a:cubicBezTo>
                  <a:lnTo>
                    <a:pt x="19275" y="36285"/>
                  </a:lnTo>
                  <a:lnTo>
                    <a:pt x="15424" y="54819"/>
                  </a:lnTo>
                  <a:lnTo>
                    <a:pt x="4822" y="54819"/>
                  </a:lnTo>
                  <a:close/>
                  <a:moveTo>
                    <a:pt x="29131" y="36285"/>
                  </a:moveTo>
                  <a:lnTo>
                    <a:pt x="38460" y="36285"/>
                  </a:lnTo>
                  <a:lnTo>
                    <a:pt x="34609" y="54819"/>
                  </a:lnTo>
                  <a:lnTo>
                    <a:pt x="25274" y="54819"/>
                  </a:lnTo>
                  <a:lnTo>
                    <a:pt x="29131" y="362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45"/>
            <p:cNvSpPr/>
            <p:nvPr/>
          </p:nvSpPr>
          <p:spPr>
            <a:xfrm>
              <a:off x="3588328" y="1852913"/>
              <a:ext cx="45303" cy="53397"/>
            </a:xfrm>
            <a:custGeom>
              <a:avLst/>
              <a:gdLst/>
              <a:ahLst/>
              <a:cxnLst/>
              <a:rect l="l" t="t" r="r" b="b"/>
              <a:pathLst>
                <a:path w="45303" h="53397" extrusionOk="0">
                  <a:moveTo>
                    <a:pt x="43578" y="38701"/>
                  </a:moveTo>
                  <a:cubicBezTo>
                    <a:pt x="41540" y="36991"/>
                    <a:pt x="38492" y="37255"/>
                    <a:pt x="36782" y="39299"/>
                  </a:cubicBezTo>
                  <a:cubicBezTo>
                    <a:pt x="36383" y="39775"/>
                    <a:pt x="35953" y="40225"/>
                    <a:pt x="35496" y="40624"/>
                  </a:cubicBezTo>
                  <a:cubicBezTo>
                    <a:pt x="33169" y="42700"/>
                    <a:pt x="30211" y="43748"/>
                    <a:pt x="26701" y="43748"/>
                  </a:cubicBezTo>
                  <a:cubicBezTo>
                    <a:pt x="17295" y="43748"/>
                    <a:pt x="9644" y="36098"/>
                    <a:pt x="9644" y="26699"/>
                  </a:cubicBezTo>
                  <a:cubicBezTo>
                    <a:pt x="9644" y="17293"/>
                    <a:pt x="17295" y="9643"/>
                    <a:pt x="26701" y="9643"/>
                  </a:cubicBezTo>
                  <a:cubicBezTo>
                    <a:pt x="30115" y="9643"/>
                    <a:pt x="33413" y="10653"/>
                    <a:pt x="36229" y="12555"/>
                  </a:cubicBezTo>
                  <a:cubicBezTo>
                    <a:pt x="38434" y="14047"/>
                    <a:pt x="41437" y="13468"/>
                    <a:pt x="42929" y="11257"/>
                  </a:cubicBezTo>
                  <a:cubicBezTo>
                    <a:pt x="44420" y="9052"/>
                    <a:pt x="43835" y="6056"/>
                    <a:pt x="41630" y="4564"/>
                  </a:cubicBezTo>
                  <a:cubicBezTo>
                    <a:pt x="37213" y="1575"/>
                    <a:pt x="32050" y="0"/>
                    <a:pt x="26701" y="0"/>
                  </a:cubicBezTo>
                  <a:cubicBezTo>
                    <a:pt x="11978" y="0"/>
                    <a:pt x="0" y="11977"/>
                    <a:pt x="0" y="26699"/>
                  </a:cubicBezTo>
                  <a:cubicBezTo>
                    <a:pt x="0" y="41421"/>
                    <a:pt x="11978" y="53398"/>
                    <a:pt x="26701" y="53398"/>
                  </a:cubicBezTo>
                  <a:cubicBezTo>
                    <a:pt x="32564" y="53398"/>
                    <a:pt x="37824" y="51469"/>
                    <a:pt x="41913" y="47830"/>
                  </a:cubicBezTo>
                  <a:cubicBezTo>
                    <a:pt x="42716" y="47117"/>
                    <a:pt x="43475" y="46332"/>
                    <a:pt x="44176" y="45497"/>
                  </a:cubicBezTo>
                  <a:cubicBezTo>
                    <a:pt x="45886" y="43452"/>
                    <a:pt x="45622" y="40411"/>
                    <a:pt x="43578" y="387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14" name="Google Shape;414;p45"/>
          <p:cNvGrpSpPr/>
          <p:nvPr/>
        </p:nvGrpSpPr>
        <p:grpSpPr>
          <a:xfrm>
            <a:off x="3597208" y="1405079"/>
            <a:ext cx="252134" cy="275469"/>
            <a:chOff x="4355808" y="1627898"/>
            <a:chExt cx="301271" cy="329154"/>
          </a:xfrm>
        </p:grpSpPr>
        <p:sp>
          <p:nvSpPr>
            <p:cNvPr id="415" name="Google Shape;415;p45"/>
            <p:cNvSpPr/>
            <p:nvPr/>
          </p:nvSpPr>
          <p:spPr>
            <a:xfrm>
              <a:off x="4467145" y="1749152"/>
              <a:ext cx="32918" cy="9623"/>
            </a:xfrm>
            <a:custGeom>
              <a:avLst/>
              <a:gdLst/>
              <a:ahLst/>
              <a:cxnLst/>
              <a:rect l="l" t="t" r="r" b="b"/>
              <a:pathLst>
                <a:path w="32918" h="9623" extrusionOk="0">
                  <a:moveTo>
                    <a:pt x="4809" y="9624"/>
                  </a:moveTo>
                  <a:lnTo>
                    <a:pt x="28103" y="9624"/>
                  </a:lnTo>
                  <a:cubicBezTo>
                    <a:pt x="30764" y="9624"/>
                    <a:pt x="32918" y="7470"/>
                    <a:pt x="32918" y="4809"/>
                  </a:cubicBezTo>
                  <a:cubicBezTo>
                    <a:pt x="32918" y="2154"/>
                    <a:pt x="30764" y="0"/>
                    <a:pt x="28103" y="0"/>
                  </a:cubicBezTo>
                  <a:lnTo>
                    <a:pt x="4809" y="0"/>
                  </a:lnTo>
                  <a:cubicBezTo>
                    <a:pt x="2154" y="0"/>
                    <a:pt x="0" y="2154"/>
                    <a:pt x="0" y="4809"/>
                  </a:cubicBezTo>
                  <a:cubicBezTo>
                    <a:pt x="0" y="7470"/>
                    <a:pt x="2154" y="9624"/>
                    <a:pt x="4809" y="9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45"/>
            <p:cNvSpPr/>
            <p:nvPr/>
          </p:nvSpPr>
          <p:spPr>
            <a:xfrm>
              <a:off x="4511925" y="1749152"/>
              <a:ext cx="25016" cy="9623"/>
            </a:xfrm>
            <a:custGeom>
              <a:avLst/>
              <a:gdLst/>
              <a:ahLst/>
              <a:cxnLst/>
              <a:rect l="l" t="t" r="r" b="b"/>
              <a:pathLst>
                <a:path w="25016" h="9623" extrusionOk="0">
                  <a:moveTo>
                    <a:pt x="4809" y="9624"/>
                  </a:moveTo>
                  <a:lnTo>
                    <a:pt x="20207" y="9624"/>
                  </a:lnTo>
                  <a:cubicBezTo>
                    <a:pt x="22863" y="9624"/>
                    <a:pt x="25017" y="7470"/>
                    <a:pt x="25017" y="4809"/>
                  </a:cubicBezTo>
                  <a:cubicBezTo>
                    <a:pt x="25017" y="2154"/>
                    <a:pt x="22863" y="0"/>
                    <a:pt x="20207" y="0"/>
                  </a:cubicBezTo>
                  <a:lnTo>
                    <a:pt x="4809" y="0"/>
                  </a:lnTo>
                  <a:cubicBezTo>
                    <a:pt x="2154" y="0"/>
                    <a:pt x="0" y="2154"/>
                    <a:pt x="0" y="4809"/>
                  </a:cubicBezTo>
                  <a:cubicBezTo>
                    <a:pt x="0" y="7470"/>
                    <a:pt x="2154" y="9624"/>
                    <a:pt x="4809" y="9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45"/>
            <p:cNvSpPr/>
            <p:nvPr/>
          </p:nvSpPr>
          <p:spPr>
            <a:xfrm>
              <a:off x="4549324" y="1749152"/>
              <a:ext cx="47210" cy="9623"/>
            </a:xfrm>
            <a:custGeom>
              <a:avLst/>
              <a:gdLst/>
              <a:ahLst/>
              <a:cxnLst/>
              <a:rect l="l" t="t" r="r" b="b"/>
              <a:pathLst>
                <a:path w="47210" h="9623" extrusionOk="0">
                  <a:moveTo>
                    <a:pt x="4809" y="9624"/>
                  </a:moveTo>
                  <a:lnTo>
                    <a:pt x="42401" y="9624"/>
                  </a:lnTo>
                  <a:cubicBezTo>
                    <a:pt x="45057" y="9624"/>
                    <a:pt x="47211" y="7470"/>
                    <a:pt x="47211" y="4809"/>
                  </a:cubicBezTo>
                  <a:cubicBezTo>
                    <a:pt x="47211" y="2154"/>
                    <a:pt x="45057" y="0"/>
                    <a:pt x="42401" y="0"/>
                  </a:cubicBezTo>
                  <a:lnTo>
                    <a:pt x="4809" y="0"/>
                  </a:lnTo>
                  <a:cubicBezTo>
                    <a:pt x="2154" y="0"/>
                    <a:pt x="0" y="2154"/>
                    <a:pt x="0" y="4809"/>
                  </a:cubicBezTo>
                  <a:cubicBezTo>
                    <a:pt x="0" y="7470"/>
                    <a:pt x="2154" y="9624"/>
                    <a:pt x="4809" y="9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45"/>
            <p:cNvSpPr/>
            <p:nvPr/>
          </p:nvSpPr>
          <p:spPr>
            <a:xfrm>
              <a:off x="4426158" y="1772758"/>
              <a:ext cx="20278" cy="9623"/>
            </a:xfrm>
            <a:custGeom>
              <a:avLst/>
              <a:gdLst/>
              <a:ahLst/>
              <a:cxnLst/>
              <a:rect l="l" t="t" r="r" b="b"/>
              <a:pathLst>
                <a:path w="20278" h="9623" extrusionOk="0">
                  <a:moveTo>
                    <a:pt x="15469" y="0"/>
                  </a:moveTo>
                  <a:lnTo>
                    <a:pt x="4816" y="0"/>
                  </a:lnTo>
                  <a:cubicBezTo>
                    <a:pt x="2154" y="0"/>
                    <a:pt x="0" y="2154"/>
                    <a:pt x="0" y="4815"/>
                  </a:cubicBezTo>
                  <a:cubicBezTo>
                    <a:pt x="0" y="7470"/>
                    <a:pt x="2154" y="9624"/>
                    <a:pt x="4816" y="9624"/>
                  </a:cubicBezTo>
                  <a:lnTo>
                    <a:pt x="15469" y="9624"/>
                  </a:lnTo>
                  <a:cubicBezTo>
                    <a:pt x="18124" y="9624"/>
                    <a:pt x="20278" y="7470"/>
                    <a:pt x="20278" y="4815"/>
                  </a:cubicBezTo>
                  <a:cubicBezTo>
                    <a:pt x="20278" y="2154"/>
                    <a:pt x="18124" y="0"/>
                    <a:pt x="1546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45"/>
            <p:cNvSpPr/>
            <p:nvPr/>
          </p:nvSpPr>
          <p:spPr>
            <a:xfrm>
              <a:off x="4426158" y="1749152"/>
              <a:ext cx="20278" cy="9623"/>
            </a:xfrm>
            <a:custGeom>
              <a:avLst/>
              <a:gdLst/>
              <a:ahLst/>
              <a:cxnLst/>
              <a:rect l="l" t="t" r="r" b="b"/>
              <a:pathLst>
                <a:path w="20278" h="9623" extrusionOk="0">
                  <a:moveTo>
                    <a:pt x="15469" y="0"/>
                  </a:moveTo>
                  <a:lnTo>
                    <a:pt x="4816" y="0"/>
                  </a:lnTo>
                  <a:cubicBezTo>
                    <a:pt x="2154" y="0"/>
                    <a:pt x="0" y="2154"/>
                    <a:pt x="0" y="4809"/>
                  </a:cubicBezTo>
                  <a:cubicBezTo>
                    <a:pt x="0" y="7470"/>
                    <a:pt x="2154" y="9624"/>
                    <a:pt x="4816" y="9624"/>
                  </a:cubicBezTo>
                  <a:lnTo>
                    <a:pt x="15469" y="9624"/>
                  </a:lnTo>
                  <a:cubicBezTo>
                    <a:pt x="18124" y="9624"/>
                    <a:pt x="20278" y="7470"/>
                    <a:pt x="20278" y="4809"/>
                  </a:cubicBezTo>
                  <a:cubicBezTo>
                    <a:pt x="20278" y="2154"/>
                    <a:pt x="18124" y="0"/>
                    <a:pt x="1546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45"/>
            <p:cNvSpPr/>
            <p:nvPr/>
          </p:nvSpPr>
          <p:spPr>
            <a:xfrm>
              <a:off x="4491428" y="1772758"/>
              <a:ext cx="24817" cy="9623"/>
            </a:xfrm>
            <a:custGeom>
              <a:avLst/>
              <a:gdLst/>
              <a:ahLst/>
              <a:cxnLst/>
              <a:rect l="l" t="t" r="r" b="b"/>
              <a:pathLst>
                <a:path w="24817" h="9623" extrusionOk="0">
                  <a:moveTo>
                    <a:pt x="0" y="4815"/>
                  </a:moveTo>
                  <a:cubicBezTo>
                    <a:pt x="0" y="7470"/>
                    <a:pt x="2154" y="9624"/>
                    <a:pt x="4809" y="9624"/>
                  </a:cubicBezTo>
                  <a:lnTo>
                    <a:pt x="20002" y="9624"/>
                  </a:lnTo>
                  <a:cubicBezTo>
                    <a:pt x="22663" y="9624"/>
                    <a:pt x="24817" y="7470"/>
                    <a:pt x="24817" y="4815"/>
                  </a:cubicBezTo>
                  <a:cubicBezTo>
                    <a:pt x="24817" y="2154"/>
                    <a:pt x="22663" y="0"/>
                    <a:pt x="20002" y="0"/>
                  </a:cubicBezTo>
                  <a:lnTo>
                    <a:pt x="4809" y="0"/>
                  </a:lnTo>
                  <a:cubicBezTo>
                    <a:pt x="2154" y="0"/>
                    <a:pt x="0" y="2154"/>
                    <a:pt x="0" y="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45"/>
            <p:cNvSpPr/>
            <p:nvPr/>
          </p:nvSpPr>
          <p:spPr>
            <a:xfrm>
              <a:off x="4528892" y="1772758"/>
              <a:ext cx="83793" cy="9623"/>
            </a:xfrm>
            <a:custGeom>
              <a:avLst/>
              <a:gdLst/>
              <a:ahLst/>
              <a:cxnLst/>
              <a:rect l="l" t="t" r="r" b="b"/>
              <a:pathLst>
                <a:path w="83793" h="9623" extrusionOk="0">
                  <a:moveTo>
                    <a:pt x="0" y="4815"/>
                  </a:moveTo>
                  <a:cubicBezTo>
                    <a:pt x="0" y="7470"/>
                    <a:pt x="2154" y="9624"/>
                    <a:pt x="4809" y="9624"/>
                  </a:cubicBezTo>
                  <a:lnTo>
                    <a:pt x="78984" y="9624"/>
                  </a:lnTo>
                  <a:cubicBezTo>
                    <a:pt x="81639" y="9624"/>
                    <a:pt x="83793" y="7470"/>
                    <a:pt x="83793" y="4815"/>
                  </a:cubicBezTo>
                  <a:cubicBezTo>
                    <a:pt x="83793" y="2154"/>
                    <a:pt x="81639" y="0"/>
                    <a:pt x="78984" y="0"/>
                  </a:cubicBezTo>
                  <a:lnTo>
                    <a:pt x="4809" y="0"/>
                  </a:lnTo>
                  <a:cubicBezTo>
                    <a:pt x="2154" y="0"/>
                    <a:pt x="0" y="2154"/>
                    <a:pt x="0" y="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45"/>
            <p:cNvSpPr/>
            <p:nvPr/>
          </p:nvSpPr>
          <p:spPr>
            <a:xfrm>
              <a:off x="4426158" y="1845250"/>
              <a:ext cx="20278" cy="9617"/>
            </a:xfrm>
            <a:custGeom>
              <a:avLst/>
              <a:gdLst/>
              <a:ahLst/>
              <a:cxnLst/>
              <a:rect l="l" t="t" r="r" b="b"/>
              <a:pathLst>
                <a:path w="20278" h="9617" extrusionOk="0">
                  <a:moveTo>
                    <a:pt x="15469" y="0"/>
                  </a:moveTo>
                  <a:lnTo>
                    <a:pt x="4816" y="0"/>
                  </a:lnTo>
                  <a:cubicBezTo>
                    <a:pt x="2154" y="0"/>
                    <a:pt x="0" y="2154"/>
                    <a:pt x="0" y="4809"/>
                  </a:cubicBezTo>
                  <a:cubicBezTo>
                    <a:pt x="0" y="7464"/>
                    <a:pt x="2154" y="9618"/>
                    <a:pt x="4816" y="9618"/>
                  </a:cubicBezTo>
                  <a:lnTo>
                    <a:pt x="15469" y="9618"/>
                  </a:lnTo>
                  <a:cubicBezTo>
                    <a:pt x="18124" y="9618"/>
                    <a:pt x="20278" y="7464"/>
                    <a:pt x="20278" y="4809"/>
                  </a:cubicBezTo>
                  <a:cubicBezTo>
                    <a:pt x="20278" y="2154"/>
                    <a:pt x="18124" y="0"/>
                    <a:pt x="1546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45"/>
            <p:cNvSpPr/>
            <p:nvPr/>
          </p:nvSpPr>
          <p:spPr>
            <a:xfrm>
              <a:off x="4467942" y="1845250"/>
              <a:ext cx="68999" cy="9617"/>
            </a:xfrm>
            <a:custGeom>
              <a:avLst/>
              <a:gdLst/>
              <a:ahLst/>
              <a:cxnLst/>
              <a:rect l="l" t="t" r="r" b="b"/>
              <a:pathLst>
                <a:path w="68999" h="9617" extrusionOk="0">
                  <a:moveTo>
                    <a:pt x="64190" y="0"/>
                  </a:moveTo>
                  <a:lnTo>
                    <a:pt x="4809" y="0"/>
                  </a:lnTo>
                  <a:cubicBezTo>
                    <a:pt x="2154" y="0"/>
                    <a:pt x="0" y="2154"/>
                    <a:pt x="0" y="4809"/>
                  </a:cubicBezTo>
                  <a:cubicBezTo>
                    <a:pt x="0" y="7464"/>
                    <a:pt x="2154" y="9618"/>
                    <a:pt x="4809" y="9618"/>
                  </a:cubicBezTo>
                  <a:lnTo>
                    <a:pt x="64190" y="9618"/>
                  </a:lnTo>
                  <a:cubicBezTo>
                    <a:pt x="66845" y="9618"/>
                    <a:pt x="68999" y="7464"/>
                    <a:pt x="68999" y="4809"/>
                  </a:cubicBezTo>
                  <a:cubicBezTo>
                    <a:pt x="68999" y="2154"/>
                    <a:pt x="66845" y="0"/>
                    <a:pt x="641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45"/>
            <p:cNvSpPr/>
            <p:nvPr/>
          </p:nvSpPr>
          <p:spPr>
            <a:xfrm>
              <a:off x="4549324" y="1845250"/>
              <a:ext cx="47210" cy="9617"/>
            </a:xfrm>
            <a:custGeom>
              <a:avLst/>
              <a:gdLst/>
              <a:ahLst/>
              <a:cxnLst/>
              <a:rect l="l" t="t" r="r" b="b"/>
              <a:pathLst>
                <a:path w="47210" h="9617" extrusionOk="0">
                  <a:moveTo>
                    <a:pt x="42401" y="0"/>
                  </a:moveTo>
                  <a:lnTo>
                    <a:pt x="4809" y="0"/>
                  </a:lnTo>
                  <a:cubicBezTo>
                    <a:pt x="2154" y="0"/>
                    <a:pt x="0" y="2154"/>
                    <a:pt x="0" y="4809"/>
                  </a:cubicBezTo>
                  <a:cubicBezTo>
                    <a:pt x="0" y="7464"/>
                    <a:pt x="2154" y="9618"/>
                    <a:pt x="4809" y="9618"/>
                  </a:cubicBezTo>
                  <a:lnTo>
                    <a:pt x="42401" y="9618"/>
                  </a:lnTo>
                  <a:cubicBezTo>
                    <a:pt x="45057" y="9618"/>
                    <a:pt x="47211" y="7464"/>
                    <a:pt x="47211" y="4809"/>
                  </a:cubicBezTo>
                  <a:cubicBezTo>
                    <a:pt x="47211" y="2154"/>
                    <a:pt x="45057" y="0"/>
                    <a:pt x="4240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45"/>
            <p:cNvSpPr/>
            <p:nvPr/>
          </p:nvSpPr>
          <p:spPr>
            <a:xfrm>
              <a:off x="4467145" y="1797445"/>
              <a:ext cx="67752" cy="9623"/>
            </a:xfrm>
            <a:custGeom>
              <a:avLst/>
              <a:gdLst/>
              <a:ahLst/>
              <a:cxnLst/>
              <a:rect l="l" t="t" r="r" b="b"/>
              <a:pathLst>
                <a:path w="67752" h="9623" extrusionOk="0">
                  <a:moveTo>
                    <a:pt x="4809" y="9624"/>
                  </a:moveTo>
                  <a:lnTo>
                    <a:pt x="62943" y="9624"/>
                  </a:lnTo>
                  <a:cubicBezTo>
                    <a:pt x="65598" y="9624"/>
                    <a:pt x="67752" y="7470"/>
                    <a:pt x="67752" y="4815"/>
                  </a:cubicBezTo>
                  <a:cubicBezTo>
                    <a:pt x="67752" y="2154"/>
                    <a:pt x="65598" y="0"/>
                    <a:pt x="62943" y="0"/>
                  </a:cubicBezTo>
                  <a:lnTo>
                    <a:pt x="4809" y="0"/>
                  </a:lnTo>
                  <a:cubicBezTo>
                    <a:pt x="2154" y="0"/>
                    <a:pt x="0" y="2154"/>
                    <a:pt x="0" y="4815"/>
                  </a:cubicBezTo>
                  <a:cubicBezTo>
                    <a:pt x="0" y="7470"/>
                    <a:pt x="2154" y="9624"/>
                    <a:pt x="4809" y="9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45"/>
            <p:cNvSpPr/>
            <p:nvPr/>
          </p:nvSpPr>
          <p:spPr>
            <a:xfrm>
              <a:off x="4546759" y="1797445"/>
              <a:ext cx="25022" cy="9623"/>
            </a:xfrm>
            <a:custGeom>
              <a:avLst/>
              <a:gdLst/>
              <a:ahLst/>
              <a:cxnLst/>
              <a:rect l="l" t="t" r="r" b="b"/>
              <a:pathLst>
                <a:path w="25022" h="9623" extrusionOk="0">
                  <a:moveTo>
                    <a:pt x="4815" y="0"/>
                  </a:moveTo>
                  <a:cubicBezTo>
                    <a:pt x="2154" y="0"/>
                    <a:pt x="0" y="2154"/>
                    <a:pt x="0" y="4815"/>
                  </a:cubicBezTo>
                  <a:cubicBezTo>
                    <a:pt x="0" y="7470"/>
                    <a:pt x="2154" y="9624"/>
                    <a:pt x="4815" y="9624"/>
                  </a:cubicBezTo>
                  <a:lnTo>
                    <a:pt x="20207" y="9624"/>
                  </a:lnTo>
                  <a:cubicBezTo>
                    <a:pt x="22869" y="9624"/>
                    <a:pt x="25023" y="7470"/>
                    <a:pt x="25023" y="4815"/>
                  </a:cubicBezTo>
                  <a:cubicBezTo>
                    <a:pt x="25023" y="2154"/>
                    <a:pt x="22869" y="0"/>
                    <a:pt x="20207" y="0"/>
                  </a:cubicBezTo>
                  <a:lnTo>
                    <a:pt x="4815"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45"/>
            <p:cNvSpPr/>
            <p:nvPr/>
          </p:nvSpPr>
          <p:spPr>
            <a:xfrm>
              <a:off x="4583586" y="1797445"/>
              <a:ext cx="47782" cy="9623"/>
            </a:xfrm>
            <a:custGeom>
              <a:avLst/>
              <a:gdLst/>
              <a:ahLst/>
              <a:cxnLst/>
              <a:rect l="l" t="t" r="r" b="b"/>
              <a:pathLst>
                <a:path w="47782" h="9623" extrusionOk="0">
                  <a:moveTo>
                    <a:pt x="42974" y="0"/>
                  </a:moveTo>
                  <a:lnTo>
                    <a:pt x="4809" y="0"/>
                  </a:lnTo>
                  <a:cubicBezTo>
                    <a:pt x="2154" y="0"/>
                    <a:pt x="0" y="2154"/>
                    <a:pt x="0" y="4815"/>
                  </a:cubicBezTo>
                  <a:cubicBezTo>
                    <a:pt x="0" y="7470"/>
                    <a:pt x="2154" y="9624"/>
                    <a:pt x="4809" y="9624"/>
                  </a:cubicBezTo>
                  <a:lnTo>
                    <a:pt x="42974" y="9624"/>
                  </a:lnTo>
                  <a:cubicBezTo>
                    <a:pt x="45629" y="9624"/>
                    <a:pt x="47783" y="7470"/>
                    <a:pt x="47783" y="4815"/>
                  </a:cubicBezTo>
                  <a:cubicBezTo>
                    <a:pt x="47783" y="2154"/>
                    <a:pt x="45629" y="0"/>
                    <a:pt x="4297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45"/>
            <p:cNvSpPr/>
            <p:nvPr/>
          </p:nvSpPr>
          <p:spPr>
            <a:xfrm>
              <a:off x="4467145" y="1821058"/>
              <a:ext cx="32371" cy="9617"/>
            </a:xfrm>
            <a:custGeom>
              <a:avLst/>
              <a:gdLst/>
              <a:ahLst/>
              <a:cxnLst/>
              <a:rect l="l" t="t" r="r" b="b"/>
              <a:pathLst>
                <a:path w="32371" h="9617" extrusionOk="0">
                  <a:moveTo>
                    <a:pt x="4809" y="9618"/>
                  </a:moveTo>
                  <a:lnTo>
                    <a:pt x="27563" y="9618"/>
                  </a:lnTo>
                  <a:cubicBezTo>
                    <a:pt x="30218" y="9618"/>
                    <a:pt x="32372" y="7464"/>
                    <a:pt x="32372" y="4809"/>
                  </a:cubicBezTo>
                  <a:cubicBezTo>
                    <a:pt x="32372" y="2154"/>
                    <a:pt x="30218" y="0"/>
                    <a:pt x="27563" y="0"/>
                  </a:cubicBezTo>
                  <a:lnTo>
                    <a:pt x="4809" y="0"/>
                  </a:lnTo>
                  <a:cubicBezTo>
                    <a:pt x="2154" y="0"/>
                    <a:pt x="0" y="2154"/>
                    <a:pt x="0" y="4809"/>
                  </a:cubicBezTo>
                  <a:cubicBezTo>
                    <a:pt x="0" y="7464"/>
                    <a:pt x="2154" y="9618"/>
                    <a:pt x="4809" y="96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45"/>
            <p:cNvSpPr/>
            <p:nvPr/>
          </p:nvSpPr>
          <p:spPr>
            <a:xfrm>
              <a:off x="4511070" y="1821058"/>
              <a:ext cx="65289" cy="9617"/>
            </a:xfrm>
            <a:custGeom>
              <a:avLst/>
              <a:gdLst/>
              <a:ahLst/>
              <a:cxnLst/>
              <a:rect l="l" t="t" r="r" b="b"/>
              <a:pathLst>
                <a:path w="65289" h="9617" extrusionOk="0">
                  <a:moveTo>
                    <a:pt x="65290" y="4809"/>
                  </a:moveTo>
                  <a:cubicBezTo>
                    <a:pt x="65290" y="2154"/>
                    <a:pt x="63136" y="0"/>
                    <a:pt x="60481" y="0"/>
                  </a:cubicBezTo>
                  <a:lnTo>
                    <a:pt x="4809" y="0"/>
                  </a:lnTo>
                  <a:cubicBezTo>
                    <a:pt x="2154" y="0"/>
                    <a:pt x="0" y="2154"/>
                    <a:pt x="0" y="4809"/>
                  </a:cubicBezTo>
                  <a:cubicBezTo>
                    <a:pt x="0" y="7464"/>
                    <a:pt x="2154" y="9618"/>
                    <a:pt x="4809" y="9618"/>
                  </a:cubicBezTo>
                  <a:lnTo>
                    <a:pt x="60481" y="9618"/>
                  </a:lnTo>
                  <a:cubicBezTo>
                    <a:pt x="63136" y="9618"/>
                    <a:pt x="65290" y="7464"/>
                    <a:pt x="65290" y="48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45"/>
            <p:cNvSpPr/>
            <p:nvPr/>
          </p:nvSpPr>
          <p:spPr>
            <a:xfrm>
              <a:off x="4587849" y="1821058"/>
              <a:ext cx="24836" cy="9617"/>
            </a:xfrm>
            <a:custGeom>
              <a:avLst/>
              <a:gdLst/>
              <a:ahLst/>
              <a:cxnLst/>
              <a:rect l="l" t="t" r="r" b="b"/>
              <a:pathLst>
                <a:path w="24836" h="9617" extrusionOk="0">
                  <a:moveTo>
                    <a:pt x="20027" y="0"/>
                  </a:moveTo>
                  <a:lnTo>
                    <a:pt x="4815" y="0"/>
                  </a:lnTo>
                  <a:cubicBezTo>
                    <a:pt x="2154" y="0"/>
                    <a:pt x="0" y="2154"/>
                    <a:pt x="0" y="4809"/>
                  </a:cubicBezTo>
                  <a:cubicBezTo>
                    <a:pt x="0" y="7464"/>
                    <a:pt x="2154" y="9618"/>
                    <a:pt x="4815" y="9618"/>
                  </a:cubicBezTo>
                  <a:lnTo>
                    <a:pt x="20027" y="9618"/>
                  </a:lnTo>
                  <a:cubicBezTo>
                    <a:pt x="22682" y="9618"/>
                    <a:pt x="24836" y="7464"/>
                    <a:pt x="24836" y="4809"/>
                  </a:cubicBezTo>
                  <a:cubicBezTo>
                    <a:pt x="24836" y="2154"/>
                    <a:pt x="22682" y="0"/>
                    <a:pt x="20027"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45"/>
            <p:cNvSpPr/>
            <p:nvPr/>
          </p:nvSpPr>
          <p:spPr>
            <a:xfrm>
              <a:off x="4355808" y="1627898"/>
              <a:ext cx="301271" cy="329154"/>
            </a:xfrm>
            <a:custGeom>
              <a:avLst/>
              <a:gdLst/>
              <a:ahLst/>
              <a:cxnLst/>
              <a:rect l="l" t="t" r="r" b="b"/>
              <a:pathLst>
                <a:path w="301271" h="329154" extrusionOk="0">
                  <a:moveTo>
                    <a:pt x="288760" y="37210"/>
                  </a:moveTo>
                  <a:lnTo>
                    <a:pt x="252672" y="37210"/>
                  </a:lnTo>
                  <a:cubicBezTo>
                    <a:pt x="250017" y="37210"/>
                    <a:pt x="247863" y="39364"/>
                    <a:pt x="247863" y="42025"/>
                  </a:cubicBezTo>
                  <a:cubicBezTo>
                    <a:pt x="247863" y="44680"/>
                    <a:pt x="250017" y="46834"/>
                    <a:pt x="252672" y="46834"/>
                  </a:cubicBezTo>
                  <a:lnTo>
                    <a:pt x="288760" y="46834"/>
                  </a:lnTo>
                  <a:cubicBezTo>
                    <a:pt x="290354" y="46834"/>
                    <a:pt x="291647" y="48126"/>
                    <a:pt x="291647" y="49720"/>
                  </a:cubicBezTo>
                  <a:lnTo>
                    <a:pt x="291647" y="92491"/>
                  </a:lnTo>
                  <a:lnTo>
                    <a:pt x="44163" y="92491"/>
                  </a:lnTo>
                  <a:lnTo>
                    <a:pt x="44163" y="46834"/>
                  </a:lnTo>
                  <a:lnTo>
                    <a:pt x="229089" y="46834"/>
                  </a:lnTo>
                  <a:cubicBezTo>
                    <a:pt x="231745" y="46834"/>
                    <a:pt x="233898" y="44680"/>
                    <a:pt x="233898" y="42025"/>
                  </a:cubicBezTo>
                  <a:cubicBezTo>
                    <a:pt x="233898" y="39364"/>
                    <a:pt x="231745" y="37210"/>
                    <a:pt x="229089" y="37210"/>
                  </a:cubicBezTo>
                  <a:lnTo>
                    <a:pt x="186650" y="37210"/>
                  </a:lnTo>
                  <a:lnTo>
                    <a:pt x="186650" y="17608"/>
                  </a:lnTo>
                  <a:cubicBezTo>
                    <a:pt x="186650" y="7901"/>
                    <a:pt x="178748" y="0"/>
                    <a:pt x="169033" y="0"/>
                  </a:cubicBezTo>
                  <a:lnTo>
                    <a:pt x="17616" y="0"/>
                  </a:lnTo>
                  <a:cubicBezTo>
                    <a:pt x="7902" y="0"/>
                    <a:pt x="0" y="7901"/>
                    <a:pt x="0" y="17608"/>
                  </a:cubicBezTo>
                  <a:lnTo>
                    <a:pt x="0" y="72562"/>
                  </a:lnTo>
                  <a:cubicBezTo>
                    <a:pt x="0" y="75217"/>
                    <a:pt x="2154" y="77371"/>
                    <a:pt x="4815" y="77371"/>
                  </a:cubicBezTo>
                  <a:cubicBezTo>
                    <a:pt x="7471" y="77371"/>
                    <a:pt x="9625" y="75217"/>
                    <a:pt x="9625" y="72562"/>
                  </a:cubicBezTo>
                  <a:lnTo>
                    <a:pt x="9625" y="46834"/>
                  </a:lnTo>
                  <a:lnTo>
                    <a:pt x="34545" y="46834"/>
                  </a:lnTo>
                  <a:lnTo>
                    <a:pt x="34545" y="271816"/>
                  </a:lnTo>
                  <a:lnTo>
                    <a:pt x="9625" y="271816"/>
                  </a:lnTo>
                  <a:lnTo>
                    <a:pt x="9625" y="97306"/>
                  </a:lnTo>
                  <a:cubicBezTo>
                    <a:pt x="9625" y="94645"/>
                    <a:pt x="7471" y="92491"/>
                    <a:pt x="4815" y="92491"/>
                  </a:cubicBezTo>
                  <a:cubicBezTo>
                    <a:pt x="2154" y="92491"/>
                    <a:pt x="0" y="94645"/>
                    <a:pt x="0" y="97306"/>
                  </a:cubicBezTo>
                  <a:lnTo>
                    <a:pt x="0" y="311540"/>
                  </a:lnTo>
                  <a:cubicBezTo>
                    <a:pt x="0" y="321253"/>
                    <a:pt x="7902" y="329154"/>
                    <a:pt x="17616" y="329154"/>
                  </a:cubicBezTo>
                  <a:lnTo>
                    <a:pt x="169033" y="329154"/>
                  </a:lnTo>
                  <a:cubicBezTo>
                    <a:pt x="178748" y="329154"/>
                    <a:pt x="186650" y="321253"/>
                    <a:pt x="186650" y="311540"/>
                  </a:cubicBezTo>
                  <a:lnTo>
                    <a:pt x="186650" y="302031"/>
                  </a:lnTo>
                  <a:cubicBezTo>
                    <a:pt x="186650" y="299370"/>
                    <a:pt x="184496" y="297216"/>
                    <a:pt x="181834" y="297216"/>
                  </a:cubicBezTo>
                  <a:cubicBezTo>
                    <a:pt x="179179" y="297216"/>
                    <a:pt x="177025" y="299370"/>
                    <a:pt x="177025" y="302031"/>
                  </a:cubicBezTo>
                  <a:lnTo>
                    <a:pt x="177025" y="311540"/>
                  </a:lnTo>
                  <a:cubicBezTo>
                    <a:pt x="177025" y="315943"/>
                    <a:pt x="173437" y="319531"/>
                    <a:pt x="169033" y="319531"/>
                  </a:cubicBezTo>
                  <a:lnTo>
                    <a:pt x="17616" y="319531"/>
                  </a:lnTo>
                  <a:cubicBezTo>
                    <a:pt x="13212" y="319531"/>
                    <a:pt x="9625" y="315943"/>
                    <a:pt x="9625" y="311540"/>
                  </a:cubicBezTo>
                  <a:lnTo>
                    <a:pt x="9625" y="281433"/>
                  </a:lnTo>
                  <a:lnTo>
                    <a:pt x="288760" y="281433"/>
                  </a:lnTo>
                  <a:cubicBezTo>
                    <a:pt x="295658" y="281433"/>
                    <a:pt x="301271" y="275828"/>
                    <a:pt x="301271" y="268930"/>
                  </a:cubicBezTo>
                  <a:lnTo>
                    <a:pt x="301271" y="49720"/>
                  </a:lnTo>
                  <a:cubicBezTo>
                    <a:pt x="301271" y="42822"/>
                    <a:pt x="295658" y="37210"/>
                    <a:pt x="288760" y="37210"/>
                  </a:cubicBezTo>
                  <a:close/>
                  <a:moveTo>
                    <a:pt x="9625" y="17608"/>
                  </a:moveTo>
                  <a:cubicBezTo>
                    <a:pt x="9625" y="13205"/>
                    <a:pt x="13206" y="9617"/>
                    <a:pt x="17616" y="9617"/>
                  </a:cubicBezTo>
                  <a:lnTo>
                    <a:pt x="169033" y="9617"/>
                  </a:lnTo>
                  <a:cubicBezTo>
                    <a:pt x="173437" y="9617"/>
                    <a:pt x="177025" y="13205"/>
                    <a:pt x="177025" y="17608"/>
                  </a:cubicBezTo>
                  <a:lnTo>
                    <a:pt x="177025" y="37210"/>
                  </a:lnTo>
                  <a:lnTo>
                    <a:pt x="9625" y="37210"/>
                  </a:lnTo>
                  <a:lnTo>
                    <a:pt x="9625" y="17608"/>
                  </a:lnTo>
                  <a:close/>
                  <a:moveTo>
                    <a:pt x="288760" y="271816"/>
                  </a:moveTo>
                  <a:lnTo>
                    <a:pt x="44163" y="271816"/>
                  </a:lnTo>
                  <a:lnTo>
                    <a:pt x="44163" y="102115"/>
                  </a:lnTo>
                  <a:lnTo>
                    <a:pt x="291647" y="102115"/>
                  </a:lnTo>
                  <a:lnTo>
                    <a:pt x="291647" y="268930"/>
                  </a:lnTo>
                  <a:cubicBezTo>
                    <a:pt x="291647" y="270517"/>
                    <a:pt x="290354" y="271816"/>
                    <a:pt x="288760" y="2718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45"/>
            <p:cNvSpPr/>
            <p:nvPr/>
          </p:nvSpPr>
          <p:spPr>
            <a:xfrm>
              <a:off x="4421368" y="1688650"/>
              <a:ext cx="17821" cy="17820"/>
            </a:xfrm>
            <a:custGeom>
              <a:avLst/>
              <a:gdLst/>
              <a:ahLst/>
              <a:cxnLst/>
              <a:rect l="l" t="t" r="r" b="b"/>
              <a:pathLst>
                <a:path w="17821" h="17820" extrusionOk="0">
                  <a:moveTo>
                    <a:pt x="0" y="8910"/>
                  </a:moveTo>
                  <a:cubicBezTo>
                    <a:pt x="0" y="13835"/>
                    <a:pt x="3993" y="17821"/>
                    <a:pt x="8911" y="17821"/>
                  </a:cubicBezTo>
                  <a:cubicBezTo>
                    <a:pt x="13836" y="17821"/>
                    <a:pt x="17822" y="13835"/>
                    <a:pt x="17822" y="8910"/>
                  </a:cubicBezTo>
                  <a:cubicBezTo>
                    <a:pt x="17822" y="3992"/>
                    <a:pt x="13836" y="0"/>
                    <a:pt x="8911" y="0"/>
                  </a:cubicBezTo>
                  <a:cubicBezTo>
                    <a:pt x="3993" y="0"/>
                    <a:pt x="0" y="3992"/>
                    <a:pt x="0" y="89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45"/>
            <p:cNvSpPr/>
            <p:nvPr/>
          </p:nvSpPr>
          <p:spPr>
            <a:xfrm>
              <a:off x="4448783" y="1688650"/>
              <a:ext cx="17822" cy="17820"/>
            </a:xfrm>
            <a:custGeom>
              <a:avLst/>
              <a:gdLst/>
              <a:ahLst/>
              <a:cxnLst/>
              <a:rect l="l" t="t" r="r" b="b"/>
              <a:pathLst>
                <a:path w="17822" h="17820" extrusionOk="0">
                  <a:moveTo>
                    <a:pt x="0" y="8910"/>
                  </a:moveTo>
                  <a:cubicBezTo>
                    <a:pt x="0" y="13835"/>
                    <a:pt x="3993" y="17821"/>
                    <a:pt x="8911" y="17821"/>
                  </a:cubicBezTo>
                  <a:cubicBezTo>
                    <a:pt x="13836" y="17821"/>
                    <a:pt x="17822" y="13835"/>
                    <a:pt x="17822" y="8910"/>
                  </a:cubicBezTo>
                  <a:cubicBezTo>
                    <a:pt x="17822" y="3992"/>
                    <a:pt x="13836" y="0"/>
                    <a:pt x="8911" y="0"/>
                  </a:cubicBezTo>
                  <a:cubicBezTo>
                    <a:pt x="3993" y="0"/>
                    <a:pt x="0" y="3992"/>
                    <a:pt x="0" y="89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45"/>
            <p:cNvSpPr/>
            <p:nvPr/>
          </p:nvSpPr>
          <p:spPr>
            <a:xfrm>
              <a:off x="4476197" y="1688650"/>
              <a:ext cx="17822" cy="17820"/>
            </a:xfrm>
            <a:custGeom>
              <a:avLst/>
              <a:gdLst/>
              <a:ahLst/>
              <a:cxnLst/>
              <a:rect l="l" t="t" r="r" b="b"/>
              <a:pathLst>
                <a:path w="17822" h="17820" extrusionOk="0">
                  <a:moveTo>
                    <a:pt x="0" y="8910"/>
                  </a:moveTo>
                  <a:cubicBezTo>
                    <a:pt x="0" y="13835"/>
                    <a:pt x="3993" y="17821"/>
                    <a:pt x="8911" y="17821"/>
                  </a:cubicBezTo>
                  <a:cubicBezTo>
                    <a:pt x="13836" y="17821"/>
                    <a:pt x="17822" y="13835"/>
                    <a:pt x="17822" y="8910"/>
                  </a:cubicBezTo>
                  <a:cubicBezTo>
                    <a:pt x="17822" y="3992"/>
                    <a:pt x="13836" y="0"/>
                    <a:pt x="8911" y="0"/>
                  </a:cubicBezTo>
                  <a:cubicBezTo>
                    <a:pt x="3993" y="0"/>
                    <a:pt x="0" y="3992"/>
                    <a:pt x="0" y="89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5" name="Google Shape;435;p45"/>
          <p:cNvGrpSpPr/>
          <p:nvPr/>
        </p:nvGrpSpPr>
        <p:grpSpPr>
          <a:xfrm>
            <a:off x="3585526" y="3299701"/>
            <a:ext cx="275491" cy="248250"/>
            <a:chOff x="3411676" y="2366259"/>
            <a:chExt cx="329180" cy="296631"/>
          </a:xfrm>
        </p:grpSpPr>
        <p:sp>
          <p:nvSpPr>
            <p:cNvPr id="436" name="Google Shape;436;p45"/>
            <p:cNvSpPr/>
            <p:nvPr/>
          </p:nvSpPr>
          <p:spPr>
            <a:xfrm>
              <a:off x="3443630" y="2389621"/>
              <a:ext cx="17860" cy="17859"/>
            </a:xfrm>
            <a:custGeom>
              <a:avLst/>
              <a:gdLst/>
              <a:ahLst/>
              <a:cxnLst/>
              <a:rect l="l" t="t" r="r" b="b"/>
              <a:pathLst>
                <a:path w="17860" h="17859" extrusionOk="0">
                  <a:moveTo>
                    <a:pt x="8930" y="17859"/>
                  </a:moveTo>
                  <a:cubicBezTo>
                    <a:pt x="13862" y="17859"/>
                    <a:pt x="17861" y="13860"/>
                    <a:pt x="17861" y="8930"/>
                  </a:cubicBezTo>
                  <a:cubicBezTo>
                    <a:pt x="17861" y="3999"/>
                    <a:pt x="13862" y="0"/>
                    <a:pt x="8930" y="0"/>
                  </a:cubicBezTo>
                  <a:cubicBezTo>
                    <a:pt x="3999" y="0"/>
                    <a:pt x="0" y="3999"/>
                    <a:pt x="0" y="8930"/>
                  </a:cubicBezTo>
                  <a:cubicBezTo>
                    <a:pt x="0" y="13860"/>
                    <a:pt x="3999" y="17859"/>
                    <a:pt x="8930" y="17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45"/>
            <p:cNvSpPr/>
            <p:nvPr/>
          </p:nvSpPr>
          <p:spPr>
            <a:xfrm>
              <a:off x="3471102" y="2389621"/>
              <a:ext cx="17867" cy="17859"/>
            </a:xfrm>
            <a:custGeom>
              <a:avLst/>
              <a:gdLst/>
              <a:ahLst/>
              <a:cxnLst/>
              <a:rect l="l" t="t" r="r" b="b"/>
              <a:pathLst>
                <a:path w="17867" h="17859" extrusionOk="0">
                  <a:moveTo>
                    <a:pt x="8937" y="17859"/>
                  </a:moveTo>
                  <a:cubicBezTo>
                    <a:pt x="13868" y="17859"/>
                    <a:pt x="17867" y="13860"/>
                    <a:pt x="17867" y="8930"/>
                  </a:cubicBezTo>
                  <a:cubicBezTo>
                    <a:pt x="17867" y="3999"/>
                    <a:pt x="13868" y="0"/>
                    <a:pt x="8937" y="0"/>
                  </a:cubicBezTo>
                  <a:cubicBezTo>
                    <a:pt x="3999" y="0"/>
                    <a:pt x="0" y="3999"/>
                    <a:pt x="0" y="8930"/>
                  </a:cubicBezTo>
                  <a:cubicBezTo>
                    <a:pt x="0" y="13860"/>
                    <a:pt x="3999" y="17859"/>
                    <a:pt x="8937" y="17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45"/>
            <p:cNvSpPr/>
            <p:nvPr/>
          </p:nvSpPr>
          <p:spPr>
            <a:xfrm>
              <a:off x="3498581" y="2389621"/>
              <a:ext cx="17867" cy="17859"/>
            </a:xfrm>
            <a:custGeom>
              <a:avLst/>
              <a:gdLst/>
              <a:ahLst/>
              <a:cxnLst/>
              <a:rect l="l" t="t" r="r" b="b"/>
              <a:pathLst>
                <a:path w="17867" h="17859" extrusionOk="0">
                  <a:moveTo>
                    <a:pt x="8930" y="17859"/>
                  </a:moveTo>
                  <a:cubicBezTo>
                    <a:pt x="13868" y="17859"/>
                    <a:pt x="17867" y="13860"/>
                    <a:pt x="17867" y="8930"/>
                  </a:cubicBezTo>
                  <a:cubicBezTo>
                    <a:pt x="17867" y="3999"/>
                    <a:pt x="13868" y="0"/>
                    <a:pt x="8930" y="0"/>
                  </a:cubicBezTo>
                  <a:cubicBezTo>
                    <a:pt x="3999" y="0"/>
                    <a:pt x="0" y="3999"/>
                    <a:pt x="0" y="8930"/>
                  </a:cubicBezTo>
                  <a:cubicBezTo>
                    <a:pt x="0" y="13860"/>
                    <a:pt x="3999" y="17859"/>
                    <a:pt x="8930" y="17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45"/>
            <p:cNvSpPr/>
            <p:nvPr/>
          </p:nvSpPr>
          <p:spPr>
            <a:xfrm>
              <a:off x="3670728" y="2481248"/>
              <a:ext cx="53385" cy="38800"/>
            </a:xfrm>
            <a:custGeom>
              <a:avLst/>
              <a:gdLst/>
              <a:ahLst/>
              <a:cxnLst/>
              <a:rect l="l" t="t" r="r" b="b"/>
              <a:pathLst>
                <a:path w="53385" h="38800" extrusionOk="0">
                  <a:moveTo>
                    <a:pt x="19402" y="38800"/>
                  </a:moveTo>
                  <a:cubicBezTo>
                    <a:pt x="18168" y="38800"/>
                    <a:pt x="16933" y="38331"/>
                    <a:pt x="15988" y="37392"/>
                  </a:cubicBezTo>
                  <a:lnTo>
                    <a:pt x="1413" y="22812"/>
                  </a:lnTo>
                  <a:cubicBezTo>
                    <a:pt x="-471" y="20928"/>
                    <a:pt x="-471" y="17874"/>
                    <a:pt x="1413" y="15991"/>
                  </a:cubicBezTo>
                  <a:cubicBezTo>
                    <a:pt x="3290" y="14107"/>
                    <a:pt x="6344" y="14107"/>
                    <a:pt x="8228" y="15991"/>
                  </a:cubicBezTo>
                  <a:lnTo>
                    <a:pt x="19402" y="27164"/>
                  </a:lnTo>
                  <a:lnTo>
                    <a:pt x="45151" y="1410"/>
                  </a:lnTo>
                  <a:cubicBezTo>
                    <a:pt x="47035" y="-473"/>
                    <a:pt x="50089" y="-467"/>
                    <a:pt x="51973" y="1410"/>
                  </a:cubicBezTo>
                  <a:cubicBezTo>
                    <a:pt x="53857" y="3294"/>
                    <a:pt x="53857" y="6348"/>
                    <a:pt x="51973" y="8231"/>
                  </a:cubicBezTo>
                  <a:lnTo>
                    <a:pt x="22810" y="37392"/>
                  </a:lnTo>
                  <a:cubicBezTo>
                    <a:pt x="21871" y="38331"/>
                    <a:pt x="20637" y="38800"/>
                    <a:pt x="19402" y="388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45"/>
            <p:cNvSpPr/>
            <p:nvPr/>
          </p:nvSpPr>
          <p:spPr>
            <a:xfrm>
              <a:off x="3443128" y="2461199"/>
              <a:ext cx="211492" cy="87000"/>
            </a:xfrm>
            <a:custGeom>
              <a:avLst/>
              <a:gdLst/>
              <a:ahLst/>
              <a:cxnLst/>
              <a:rect l="l" t="t" r="r" b="b"/>
              <a:pathLst>
                <a:path w="211492" h="87000" extrusionOk="0">
                  <a:moveTo>
                    <a:pt x="188025" y="87001"/>
                  </a:moveTo>
                  <a:lnTo>
                    <a:pt x="57710" y="87001"/>
                  </a:lnTo>
                  <a:cubicBezTo>
                    <a:pt x="55048" y="87001"/>
                    <a:pt x="52888" y="84847"/>
                    <a:pt x="52888" y="82179"/>
                  </a:cubicBezTo>
                  <a:cubicBezTo>
                    <a:pt x="52888" y="79518"/>
                    <a:pt x="55048" y="77358"/>
                    <a:pt x="57710" y="77358"/>
                  </a:cubicBezTo>
                  <a:lnTo>
                    <a:pt x="188025" y="77358"/>
                  </a:lnTo>
                  <a:cubicBezTo>
                    <a:pt x="195651" y="77358"/>
                    <a:pt x="201848" y="71160"/>
                    <a:pt x="201848" y="63536"/>
                  </a:cubicBezTo>
                  <a:lnTo>
                    <a:pt x="201848" y="23465"/>
                  </a:lnTo>
                  <a:cubicBezTo>
                    <a:pt x="201848" y="15841"/>
                    <a:pt x="195651" y="9643"/>
                    <a:pt x="188025" y="9643"/>
                  </a:cubicBezTo>
                  <a:lnTo>
                    <a:pt x="23467" y="9643"/>
                  </a:lnTo>
                  <a:cubicBezTo>
                    <a:pt x="15848" y="9643"/>
                    <a:pt x="9644" y="15841"/>
                    <a:pt x="9644" y="23465"/>
                  </a:cubicBezTo>
                  <a:lnTo>
                    <a:pt x="9644" y="63536"/>
                  </a:lnTo>
                  <a:cubicBezTo>
                    <a:pt x="9644" y="71160"/>
                    <a:pt x="15848" y="77358"/>
                    <a:pt x="23467" y="77358"/>
                  </a:cubicBezTo>
                  <a:lnTo>
                    <a:pt x="34268" y="77358"/>
                  </a:lnTo>
                  <a:cubicBezTo>
                    <a:pt x="36930" y="77358"/>
                    <a:pt x="39090" y="79518"/>
                    <a:pt x="39090" y="82179"/>
                  </a:cubicBezTo>
                  <a:cubicBezTo>
                    <a:pt x="39090" y="84847"/>
                    <a:pt x="36930" y="87001"/>
                    <a:pt x="34268" y="87001"/>
                  </a:cubicBezTo>
                  <a:lnTo>
                    <a:pt x="23467" y="87001"/>
                  </a:lnTo>
                  <a:cubicBezTo>
                    <a:pt x="10531" y="87001"/>
                    <a:pt x="0" y="76477"/>
                    <a:pt x="0" y="63536"/>
                  </a:cubicBezTo>
                  <a:lnTo>
                    <a:pt x="0" y="23465"/>
                  </a:lnTo>
                  <a:cubicBezTo>
                    <a:pt x="0" y="10524"/>
                    <a:pt x="10531" y="0"/>
                    <a:pt x="23467" y="0"/>
                  </a:cubicBezTo>
                  <a:lnTo>
                    <a:pt x="188025" y="0"/>
                  </a:lnTo>
                  <a:cubicBezTo>
                    <a:pt x="200968" y="0"/>
                    <a:pt x="211492" y="10524"/>
                    <a:pt x="211492" y="23465"/>
                  </a:cubicBezTo>
                  <a:lnTo>
                    <a:pt x="211492" y="63536"/>
                  </a:lnTo>
                  <a:cubicBezTo>
                    <a:pt x="211492" y="76477"/>
                    <a:pt x="200968" y="87001"/>
                    <a:pt x="188025" y="870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45"/>
            <p:cNvSpPr/>
            <p:nvPr/>
          </p:nvSpPr>
          <p:spPr>
            <a:xfrm>
              <a:off x="3477297" y="2481109"/>
              <a:ext cx="41224" cy="46101"/>
            </a:xfrm>
            <a:custGeom>
              <a:avLst/>
              <a:gdLst/>
              <a:ahLst/>
              <a:cxnLst/>
              <a:rect l="l" t="t" r="r" b="b"/>
              <a:pathLst>
                <a:path w="41224" h="46101" extrusionOk="0">
                  <a:moveTo>
                    <a:pt x="40579" y="11527"/>
                  </a:moveTo>
                  <a:cubicBezTo>
                    <a:pt x="39248" y="9219"/>
                    <a:pt x="36297" y="8428"/>
                    <a:pt x="33989" y="9759"/>
                  </a:cubicBezTo>
                  <a:lnTo>
                    <a:pt x="25431" y="14703"/>
                  </a:lnTo>
                  <a:lnTo>
                    <a:pt x="25431" y="4822"/>
                  </a:lnTo>
                  <a:cubicBezTo>
                    <a:pt x="25431" y="2160"/>
                    <a:pt x="23271" y="0"/>
                    <a:pt x="20609" y="0"/>
                  </a:cubicBezTo>
                  <a:cubicBezTo>
                    <a:pt x="17948" y="0"/>
                    <a:pt x="15787" y="2160"/>
                    <a:pt x="15787" y="4822"/>
                  </a:cubicBezTo>
                  <a:lnTo>
                    <a:pt x="15787" y="14703"/>
                  </a:lnTo>
                  <a:lnTo>
                    <a:pt x="7230" y="9759"/>
                  </a:lnTo>
                  <a:cubicBezTo>
                    <a:pt x="4928" y="8428"/>
                    <a:pt x="1977" y="9219"/>
                    <a:pt x="646" y="11527"/>
                  </a:cubicBezTo>
                  <a:cubicBezTo>
                    <a:pt x="-685" y="13828"/>
                    <a:pt x="106" y="16779"/>
                    <a:pt x="2408" y="18110"/>
                  </a:cubicBezTo>
                  <a:lnTo>
                    <a:pt x="10965" y="23054"/>
                  </a:lnTo>
                  <a:lnTo>
                    <a:pt x="2408" y="27991"/>
                  </a:lnTo>
                  <a:cubicBezTo>
                    <a:pt x="106" y="29322"/>
                    <a:pt x="-685" y="32273"/>
                    <a:pt x="646" y="34581"/>
                  </a:cubicBezTo>
                  <a:cubicBezTo>
                    <a:pt x="1540" y="36124"/>
                    <a:pt x="3160" y="36991"/>
                    <a:pt x="4825" y="36991"/>
                  </a:cubicBezTo>
                  <a:cubicBezTo>
                    <a:pt x="5642" y="36991"/>
                    <a:pt x="6471" y="36779"/>
                    <a:pt x="7230" y="36342"/>
                  </a:cubicBezTo>
                  <a:lnTo>
                    <a:pt x="15787" y="31405"/>
                  </a:lnTo>
                  <a:lnTo>
                    <a:pt x="15787" y="41279"/>
                  </a:lnTo>
                  <a:cubicBezTo>
                    <a:pt x="15787" y="43947"/>
                    <a:pt x="17948" y="46101"/>
                    <a:pt x="20609" y="46101"/>
                  </a:cubicBezTo>
                  <a:cubicBezTo>
                    <a:pt x="23271" y="46101"/>
                    <a:pt x="25431" y="43947"/>
                    <a:pt x="25431" y="41279"/>
                  </a:cubicBezTo>
                  <a:lnTo>
                    <a:pt x="25431" y="31405"/>
                  </a:lnTo>
                  <a:lnTo>
                    <a:pt x="33989" y="36342"/>
                  </a:lnTo>
                  <a:cubicBezTo>
                    <a:pt x="34747" y="36779"/>
                    <a:pt x="35577" y="36991"/>
                    <a:pt x="36393" y="36991"/>
                  </a:cubicBezTo>
                  <a:cubicBezTo>
                    <a:pt x="38065" y="36991"/>
                    <a:pt x="39685" y="36124"/>
                    <a:pt x="40579" y="34574"/>
                  </a:cubicBezTo>
                  <a:cubicBezTo>
                    <a:pt x="41910" y="32273"/>
                    <a:pt x="41119" y="29322"/>
                    <a:pt x="38811" y="27991"/>
                  </a:cubicBezTo>
                  <a:lnTo>
                    <a:pt x="30253" y="23054"/>
                  </a:lnTo>
                  <a:lnTo>
                    <a:pt x="38811" y="18110"/>
                  </a:lnTo>
                  <a:cubicBezTo>
                    <a:pt x="41119" y="16779"/>
                    <a:pt x="41910" y="13828"/>
                    <a:pt x="40579" y="115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45"/>
            <p:cNvSpPr/>
            <p:nvPr/>
          </p:nvSpPr>
          <p:spPr>
            <a:xfrm>
              <a:off x="3528198" y="2481109"/>
              <a:ext cx="41224" cy="46101"/>
            </a:xfrm>
            <a:custGeom>
              <a:avLst/>
              <a:gdLst/>
              <a:ahLst/>
              <a:cxnLst/>
              <a:rect l="l" t="t" r="r" b="b"/>
              <a:pathLst>
                <a:path w="41224" h="46101" extrusionOk="0">
                  <a:moveTo>
                    <a:pt x="40579" y="11527"/>
                  </a:moveTo>
                  <a:cubicBezTo>
                    <a:pt x="39248" y="9219"/>
                    <a:pt x="36297" y="8428"/>
                    <a:pt x="33989" y="9759"/>
                  </a:cubicBezTo>
                  <a:lnTo>
                    <a:pt x="25431" y="14703"/>
                  </a:lnTo>
                  <a:lnTo>
                    <a:pt x="25431" y="4822"/>
                  </a:lnTo>
                  <a:cubicBezTo>
                    <a:pt x="25431" y="2160"/>
                    <a:pt x="23271" y="0"/>
                    <a:pt x="20609" y="0"/>
                  </a:cubicBezTo>
                  <a:cubicBezTo>
                    <a:pt x="17948" y="0"/>
                    <a:pt x="15787" y="2160"/>
                    <a:pt x="15787" y="4822"/>
                  </a:cubicBezTo>
                  <a:lnTo>
                    <a:pt x="15787" y="14703"/>
                  </a:lnTo>
                  <a:lnTo>
                    <a:pt x="7230" y="9759"/>
                  </a:lnTo>
                  <a:cubicBezTo>
                    <a:pt x="4928" y="8428"/>
                    <a:pt x="1977" y="9219"/>
                    <a:pt x="646" y="11527"/>
                  </a:cubicBezTo>
                  <a:cubicBezTo>
                    <a:pt x="-685" y="13828"/>
                    <a:pt x="106" y="16779"/>
                    <a:pt x="2408" y="18110"/>
                  </a:cubicBezTo>
                  <a:lnTo>
                    <a:pt x="10965" y="23054"/>
                  </a:lnTo>
                  <a:lnTo>
                    <a:pt x="2408" y="27991"/>
                  </a:lnTo>
                  <a:cubicBezTo>
                    <a:pt x="106" y="29322"/>
                    <a:pt x="-685" y="32273"/>
                    <a:pt x="646" y="34581"/>
                  </a:cubicBezTo>
                  <a:cubicBezTo>
                    <a:pt x="1540" y="36124"/>
                    <a:pt x="3160" y="36991"/>
                    <a:pt x="4825" y="36991"/>
                  </a:cubicBezTo>
                  <a:cubicBezTo>
                    <a:pt x="5642" y="36991"/>
                    <a:pt x="6471" y="36779"/>
                    <a:pt x="7230" y="36342"/>
                  </a:cubicBezTo>
                  <a:lnTo>
                    <a:pt x="15787" y="31405"/>
                  </a:lnTo>
                  <a:lnTo>
                    <a:pt x="15787" y="41279"/>
                  </a:lnTo>
                  <a:cubicBezTo>
                    <a:pt x="15787" y="43947"/>
                    <a:pt x="17948" y="46101"/>
                    <a:pt x="20609" y="46101"/>
                  </a:cubicBezTo>
                  <a:cubicBezTo>
                    <a:pt x="23271" y="46101"/>
                    <a:pt x="25431" y="43947"/>
                    <a:pt x="25431" y="41279"/>
                  </a:cubicBezTo>
                  <a:lnTo>
                    <a:pt x="25431" y="31405"/>
                  </a:lnTo>
                  <a:lnTo>
                    <a:pt x="33989" y="36342"/>
                  </a:lnTo>
                  <a:cubicBezTo>
                    <a:pt x="34748" y="36779"/>
                    <a:pt x="35577" y="36991"/>
                    <a:pt x="36393" y="36991"/>
                  </a:cubicBezTo>
                  <a:cubicBezTo>
                    <a:pt x="38065" y="36991"/>
                    <a:pt x="39685" y="36124"/>
                    <a:pt x="40579" y="34574"/>
                  </a:cubicBezTo>
                  <a:cubicBezTo>
                    <a:pt x="41910" y="32273"/>
                    <a:pt x="41119" y="29322"/>
                    <a:pt x="38811" y="27991"/>
                  </a:cubicBezTo>
                  <a:lnTo>
                    <a:pt x="30253" y="23054"/>
                  </a:lnTo>
                  <a:lnTo>
                    <a:pt x="38811" y="18110"/>
                  </a:lnTo>
                  <a:cubicBezTo>
                    <a:pt x="41119" y="16779"/>
                    <a:pt x="41910" y="13828"/>
                    <a:pt x="40579" y="115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45"/>
            <p:cNvSpPr/>
            <p:nvPr/>
          </p:nvSpPr>
          <p:spPr>
            <a:xfrm>
              <a:off x="3579234" y="2481109"/>
              <a:ext cx="41225" cy="46101"/>
            </a:xfrm>
            <a:custGeom>
              <a:avLst/>
              <a:gdLst/>
              <a:ahLst/>
              <a:cxnLst/>
              <a:rect l="l" t="t" r="r" b="b"/>
              <a:pathLst>
                <a:path w="41225" h="46101" extrusionOk="0">
                  <a:moveTo>
                    <a:pt x="38817" y="27991"/>
                  </a:moveTo>
                  <a:lnTo>
                    <a:pt x="30260" y="23054"/>
                  </a:lnTo>
                  <a:lnTo>
                    <a:pt x="38817" y="18110"/>
                  </a:lnTo>
                  <a:cubicBezTo>
                    <a:pt x="41119" y="16779"/>
                    <a:pt x="41910" y="13835"/>
                    <a:pt x="40579" y="11527"/>
                  </a:cubicBezTo>
                  <a:cubicBezTo>
                    <a:pt x="39248" y="9219"/>
                    <a:pt x="36297" y="8428"/>
                    <a:pt x="33995" y="9759"/>
                  </a:cubicBezTo>
                  <a:lnTo>
                    <a:pt x="25438" y="14703"/>
                  </a:lnTo>
                  <a:lnTo>
                    <a:pt x="25438" y="4822"/>
                  </a:lnTo>
                  <a:cubicBezTo>
                    <a:pt x="25438" y="2160"/>
                    <a:pt x="23277" y="0"/>
                    <a:pt x="20616" y="0"/>
                  </a:cubicBezTo>
                  <a:cubicBezTo>
                    <a:pt x="17947" y="0"/>
                    <a:pt x="15794" y="2160"/>
                    <a:pt x="15794" y="4822"/>
                  </a:cubicBezTo>
                  <a:lnTo>
                    <a:pt x="15794" y="14703"/>
                  </a:lnTo>
                  <a:lnTo>
                    <a:pt x="7236" y="9759"/>
                  </a:lnTo>
                  <a:cubicBezTo>
                    <a:pt x="4928" y="8428"/>
                    <a:pt x="1977" y="9219"/>
                    <a:pt x="646" y="11527"/>
                  </a:cubicBezTo>
                  <a:cubicBezTo>
                    <a:pt x="-685" y="13828"/>
                    <a:pt x="106" y="16779"/>
                    <a:pt x="2414" y="18110"/>
                  </a:cubicBezTo>
                  <a:lnTo>
                    <a:pt x="10972" y="23054"/>
                  </a:lnTo>
                  <a:lnTo>
                    <a:pt x="2414" y="27991"/>
                  </a:lnTo>
                  <a:cubicBezTo>
                    <a:pt x="106" y="29322"/>
                    <a:pt x="-685" y="32273"/>
                    <a:pt x="646" y="34581"/>
                  </a:cubicBezTo>
                  <a:cubicBezTo>
                    <a:pt x="1540" y="36124"/>
                    <a:pt x="3160" y="36991"/>
                    <a:pt x="4825" y="36991"/>
                  </a:cubicBezTo>
                  <a:cubicBezTo>
                    <a:pt x="5648" y="36991"/>
                    <a:pt x="6477" y="36779"/>
                    <a:pt x="7236" y="36342"/>
                  </a:cubicBezTo>
                  <a:lnTo>
                    <a:pt x="15794" y="31405"/>
                  </a:lnTo>
                  <a:lnTo>
                    <a:pt x="15794" y="41279"/>
                  </a:lnTo>
                  <a:cubicBezTo>
                    <a:pt x="15794" y="43947"/>
                    <a:pt x="17947" y="46101"/>
                    <a:pt x="20616" y="46101"/>
                  </a:cubicBezTo>
                  <a:cubicBezTo>
                    <a:pt x="23277" y="46101"/>
                    <a:pt x="25438" y="43947"/>
                    <a:pt x="25438" y="41279"/>
                  </a:cubicBezTo>
                  <a:lnTo>
                    <a:pt x="25438" y="31405"/>
                  </a:lnTo>
                  <a:lnTo>
                    <a:pt x="33995" y="36342"/>
                  </a:lnTo>
                  <a:cubicBezTo>
                    <a:pt x="34754" y="36779"/>
                    <a:pt x="35583" y="36991"/>
                    <a:pt x="36400" y="36991"/>
                  </a:cubicBezTo>
                  <a:cubicBezTo>
                    <a:pt x="38065" y="36991"/>
                    <a:pt x="39685" y="36124"/>
                    <a:pt x="40579" y="34574"/>
                  </a:cubicBezTo>
                  <a:cubicBezTo>
                    <a:pt x="41910" y="32273"/>
                    <a:pt x="41119" y="29322"/>
                    <a:pt x="38817" y="279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45"/>
            <p:cNvSpPr/>
            <p:nvPr/>
          </p:nvSpPr>
          <p:spPr>
            <a:xfrm>
              <a:off x="3411676" y="2366259"/>
              <a:ext cx="329180" cy="296631"/>
            </a:xfrm>
            <a:custGeom>
              <a:avLst/>
              <a:gdLst/>
              <a:ahLst/>
              <a:cxnLst/>
              <a:rect l="l" t="t" r="r" b="b"/>
              <a:pathLst>
                <a:path w="329180" h="296631" extrusionOk="0">
                  <a:moveTo>
                    <a:pt x="304447" y="0"/>
                  </a:moveTo>
                  <a:lnTo>
                    <a:pt x="294341" y="0"/>
                  </a:lnTo>
                  <a:cubicBezTo>
                    <a:pt x="291672" y="0"/>
                    <a:pt x="289519" y="2160"/>
                    <a:pt x="289519" y="4822"/>
                  </a:cubicBezTo>
                  <a:cubicBezTo>
                    <a:pt x="289519" y="7483"/>
                    <a:pt x="291672" y="9643"/>
                    <a:pt x="294341" y="9643"/>
                  </a:cubicBezTo>
                  <a:lnTo>
                    <a:pt x="304447" y="9643"/>
                  </a:lnTo>
                  <a:cubicBezTo>
                    <a:pt x="312767" y="9643"/>
                    <a:pt x="319537" y="16413"/>
                    <a:pt x="319537" y="24732"/>
                  </a:cubicBezTo>
                  <a:lnTo>
                    <a:pt x="319537" y="54940"/>
                  </a:lnTo>
                  <a:lnTo>
                    <a:pt x="9644" y="54940"/>
                  </a:lnTo>
                  <a:lnTo>
                    <a:pt x="9644" y="24732"/>
                  </a:lnTo>
                  <a:cubicBezTo>
                    <a:pt x="9644" y="16413"/>
                    <a:pt x="16414" y="9643"/>
                    <a:pt x="24734" y="9643"/>
                  </a:cubicBezTo>
                  <a:lnTo>
                    <a:pt x="269845" y="9643"/>
                  </a:lnTo>
                  <a:cubicBezTo>
                    <a:pt x="272506" y="9643"/>
                    <a:pt x="274667" y="7483"/>
                    <a:pt x="274667" y="4822"/>
                  </a:cubicBezTo>
                  <a:cubicBezTo>
                    <a:pt x="274667" y="2160"/>
                    <a:pt x="272506" y="0"/>
                    <a:pt x="269845" y="0"/>
                  </a:cubicBezTo>
                  <a:lnTo>
                    <a:pt x="24734" y="0"/>
                  </a:lnTo>
                  <a:cubicBezTo>
                    <a:pt x="11097" y="0"/>
                    <a:pt x="0" y="11096"/>
                    <a:pt x="0" y="24732"/>
                  </a:cubicBezTo>
                  <a:lnTo>
                    <a:pt x="0" y="226371"/>
                  </a:lnTo>
                  <a:cubicBezTo>
                    <a:pt x="0" y="240006"/>
                    <a:pt x="11097" y="251096"/>
                    <a:pt x="24734" y="251096"/>
                  </a:cubicBezTo>
                  <a:lnTo>
                    <a:pt x="159486" y="251096"/>
                  </a:lnTo>
                  <a:lnTo>
                    <a:pt x="174459" y="291340"/>
                  </a:lnTo>
                  <a:cubicBezTo>
                    <a:pt x="175340" y="293713"/>
                    <a:pt x="177346" y="295448"/>
                    <a:pt x="179815" y="295982"/>
                  </a:cubicBezTo>
                  <a:cubicBezTo>
                    <a:pt x="182290" y="296522"/>
                    <a:pt x="184830" y="295776"/>
                    <a:pt x="186617" y="293989"/>
                  </a:cubicBezTo>
                  <a:lnTo>
                    <a:pt x="202890" y="277711"/>
                  </a:lnTo>
                  <a:lnTo>
                    <a:pt x="219458" y="294278"/>
                  </a:lnTo>
                  <a:cubicBezTo>
                    <a:pt x="221027" y="295847"/>
                    <a:pt x="223084" y="296631"/>
                    <a:pt x="225142" y="296631"/>
                  </a:cubicBezTo>
                  <a:cubicBezTo>
                    <a:pt x="227199" y="296631"/>
                    <a:pt x="229257" y="295847"/>
                    <a:pt x="230825" y="294278"/>
                  </a:cubicBezTo>
                  <a:lnTo>
                    <a:pt x="241074" y="284031"/>
                  </a:lnTo>
                  <a:cubicBezTo>
                    <a:pt x="242591" y="282513"/>
                    <a:pt x="243427" y="280495"/>
                    <a:pt x="243427" y="278354"/>
                  </a:cubicBezTo>
                  <a:cubicBezTo>
                    <a:pt x="243427" y="276207"/>
                    <a:pt x="242591" y="274188"/>
                    <a:pt x="241074" y="272671"/>
                  </a:cubicBezTo>
                  <a:lnTo>
                    <a:pt x="224505" y="256104"/>
                  </a:lnTo>
                  <a:lnTo>
                    <a:pt x="240784" y="239826"/>
                  </a:lnTo>
                  <a:cubicBezTo>
                    <a:pt x="242572" y="238039"/>
                    <a:pt x="243317" y="235500"/>
                    <a:pt x="242777" y="233031"/>
                  </a:cubicBezTo>
                  <a:cubicBezTo>
                    <a:pt x="242237" y="230556"/>
                    <a:pt x="240501" y="228557"/>
                    <a:pt x="238135" y="227669"/>
                  </a:cubicBezTo>
                  <a:lnTo>
                    <a:pt x="153178" y="196059"/>
                  </a:lnTo>
                  <a:cubicBezTo>
                    <a:pt x="150195" y="194947"/>
                    <a:pt x="146942" y="195654"/>
                    <a:pt x="144692" y="197904"/>
                  </a:cubicBezTo>
                  <a:cubicBezTo>
                    <a:pt x="142442" y="200154"/>
                    <a:pt x="141734" y="203407"/>
                    <a:pt x="142840" y="206390"/>
                  </a:cubicBezTo>
                  <a:lnTo>
                    <a:pt x="155892" y="241459"/>
                  </a:lnTo>
                  <a:lnTo>
                    <a:pt x="24734" y="241459"/>
                  </a:lnTo>
                  <a:cubicBezTo>
                    <a:pt x="16414" y="241459"/>
                    <a:pt x="9644" y="234690"/>
                    <a:pt x="9644" y="226371"/>
                  </a:cubicBezTo>
                  <a:lnTo>
                    <a:pt x="9644" y="64584"/>
                  </a:lnTo>
                  <a:lnTo>
                    <a:pt x="319537" y="64584"/>
                  </a:lnTo>
                  <a:lnTo>
                    <a:pt x="319537" y="226371"/>
                  </a:lnTo>
                  <a:cubicBezTo>
                    <a:pt x="319537" y="234690"/>
                    <a:pt x="312767" y="241453"/>
                    <a:pt x="304447" y="241453"/>
                  </a:cubicBezTo>
                  <a:lnTo>
                    <a:pt x="258542" y="241453"/>
                  </a:lnTo>
                  <a:cubicBezTo>
                    <a:pt x="255874" y="241453"/>
                    <a:pt x="253720" y="243613"/>
                    <a:pt x="253720" y="246274"/>
                  </a:cubicBezTo>
                  <a:cubicBezTo>
                    <a:pt x="253720" y="248942"/>
                    <a:pt x="255874" y="251096"/>
                    <a:pt x="258542" y="251096"/>
                  </a:cubicBezTo>
                  <a:lnTo>
                    <a:pt x="304447" y="251096"/>
                  </a:lnTo>
                  <a:cubicBezTo>
                    <a:pt x="318084" y="251096"/>
                    <a:pt x="329181" y="240006"/>
                    <a:pt x="329181" y="226371"/>
                  </a:cubicBezTo>
                  <a:lnTo>
                    <a:pt x="329181" y="24732"/>
                  </a:lnTo>
                  <a:cubicBezTo>
                    <a:pt x="329181" y="11096"/>
                    <a:pt x="318084" y="0"/>
                    <a:pt x="304447" y="0"/>
                  </a:cubicBezTo>
                  <a:close/>
                  <a:moveTo>
                    <a:pt x="231481" y="235487"/>
                  </a:moveTo>
                  <a:lnTo>
                    <a:pt x="214276" y="252690"/>
                  </a:lnTo>
                  <a:cubicBezTo>
                    <a:pt x="212392" y="254574"/>
                    <a:pt x="212392" y="257628"/>
                    <a:pt x="214276" y="259511"/>
                  </a:cubicBezTo>
                  <a:lnTo>
                    <a:pt x="233114" y="278348"/>
                  </a:lnTo>
                  <a:lnTo>
                    <a:pt x="225142" y="286326"/>
                  </a:lnTo>
                  <a:lnTo>
                    <a:pt x="206304" y="267483"/>
                  </a:lnTo>
                  <a:cubicBezTo>
                    <a:pt x="205397" y="266583"/>
                    <a:pt x="204169" y="266069"/>
                    <a:pt x="202890" y="266069"/>
                  </a:cubicBezTo>
                  <a:cubicBezTo>
                    <a:pt x="201611" y="266069"/>
                    <a:pt x="200389" y="266583"/>
                    <a:pt x="199482" y="267483"/>
                  </a:cubicBezTo>
                  <a:lnTo>
                    <a:pt x="182278" y="284693"/>
                  </a:lnTo>
                  <a:lnTo>
                    <a:pt x="153108" y="206319"/>
                  </a:lnTo>
                  <a:lnTo>
                    <a:pt x="231481" y="2354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445" name="Google Shape;445;p45"/>
          <p:cNvCxnSpPr>
            <a:stCxn id="379" idx="3"/>
            <a:endCxn id="368" idx="0"/>
          </p:cNvCxnSpPr>
          <p:nvPr/>
        </p:nvCxnSpPr>
        <p:spPr>
          <a:xfrm>
            <a:off x="1384200" y="1553988"/>
            <a:ext cx="509400" cy="372900"/>
          </a:xfrm>
          <a:prstGeom prst="bentConnector2">
            <a:avLst/>
          </a:prstGeom>
          <a:noFill/>
          <a:ln w="9525" cap="flat" cmpd="sng">
            <a:solidFill>
              <a:schemeClr val="dk1"/>
            </a:solidFill>
            <a:prstDash val="solid"/>
            <a:round/>
            <a:headEnd type="none" w="med" len="med"/>
            <a:tailEnd type="stealth" w="med" len="med"/>
          </a:ln>
        </p:spPr>
      </p:cxnSp>
      <p:cxnSp>
        <p:nvCxnSpPr>
          <p:cNvPr id="446" name="Google Shape;446;p45"/>
          <p:cNvCxnSpPr>
            <a:endCxn id="374" idx="0"/>
          </p:cNvCxnSpPr>
          <p:nvPr/>
        </p:nvCxnSpPr>
        <p:spPr>
          <a:xfrm>
            <a:off x="1384100" y="3421425"/>
            <a:ext cx="509400" cy="372900"/>
          </a:xfrm>
          <a:prstGeom prst="bentConnector2">
            <a:avLst/>
          </a:prstGeom>
          <a:noFill/>
          <a:ln w="9525" cap="flat" cmpd="sng">
            <a:solidFill>
              <a:schemeClr val="dk1"/>
            </a:solidFill>
            <a:prstDash val="solid"/>
            <a:round/>
            <a:headEnd type="none" w="med" len="med"/>
            <a:tailEnd type="stealth" w="med" len="med"/>
          </a:ln>
        </p:spPr>
      </p:cxnSp>
      <p:cxnSp>
        <p:nvCxnSpPr>
          <p:cNvPr id="447" name="Google Shape;447;p45"/>
          <p:cNvCxnSpPr>
            <a:endCxn id="372" idx="0"/>
          </p:cNvCxnSpPr>
          <p:nvPr/>
        </p:nvCxnSpPr>
        <p:spPr>
          <a:xfrm>
            <a:off x="4055350" y="1554000"/>
            <a:ext cx="514200" cy="372900"/>
          </a:xfrm>
          <a:prstGeom prst="bentConnector2">
            <a:avLst/>
          </a:prstGeom>
          <a:noFill/>
          <a:ln w="9525" cap="flat" cmpd="sng">
            <a:solidFill>
              <a:schemeClr val="dk1"/>
            </a:solidFill>
            <a:prstDash val="solid"/>
            <a:round/>
            <a:headEnd type="none" w="med" len="med"/>
            <a:tailEnd type="stealth" w="med" len="med"/>
          </a:ln>
        </p:spPr>
      </p:cxnSp>
      <p:cxnSp>
        <p:nvCxnSpPr>
          <p:cNvPr id="448" name="Google Shape;448;p45"/>
          <p:cNvCxnSpPr>
            <a:stCxn id="382" idx="3"/>
            <a:endCxn id="378" idx="0"/>
          </p:cNvCxnSpPr>
          <p:nvPr/>
        </p:nvCxnSpPr>
        <p:spPr>
          <a:xfrm>
            <a:off x="4055375" y="3421425"/>
            <a:ext cx="514200" cy="372900"/>
          </a:xfrm>
          <a:prstGeom prst="bentConnector2">
            <a:avLst/>
          </a:prstGeom>
          <a:noFill/>
          <a:ln w="9525" cap="flat" cmpd="sng">
            <a:solidFill>
              <a:schemeClr val="dk1"/>
            </a:solidFill>
            <a:prstDash val="solid"/>
            <a:round/>
            <a:headEnd type="none" w="med" len="med"/>
            <a:tailEnd type="stealth" w="med" len="med"/>
          </a:ln>
        </p:spPr>
      </p:cxnSp>
      <p:cxnSp>
        <p:nvCxnSpPr>
          <p:cNvPr id="449" name="Google Shape;449;p45"/>
          <p:cNvCxnSpPr>
            <a:stCxn id="384" idx="3"/>
            <a:endCxn id="376" idx="0"/>
          </p:cNvCxnSpPr>
          <p:nvPr/>
        </p:nvCxnSpPr>
        <p:spPr>
          <a:xfrm>
            <a:off x="6726550" y="3421425"/>
            <a:ext cx="519000" cy="372900"/>
          </a:xfrm>
          <a:prstGeom prst="bentConnector2">
            <a:avLst/>
          </a:prstGeom>
          <a:noFill/>
          <a:ln w="9525" cap="flat" cmpd="sng">
            <a:solidFill>
              <a:schemeClr val="dk1"/>
            </a:solidFill>
            <a:prstDash val="solid"/>
            <a:round/>
            <a:headEnd type="none" w="med" len="med"/>
            <a:tailEnd type="stealth" w="med" len="med"/>
          </a:ln>
        </p:spPr>
      </p:cxnSp>
      <p:cxnSp>
        <p:nvCxnSpPr>
          <p:cNvPr id="450" name="Google Shape;450;p45"/>
          <p:cNvCxnSpPr>
            <a:stCxn id="383" idx="3"/>
            <a:endCxn id="370" idx="0"/>
          </p:cNvCxnSpPr>
          <p:nvPr/>
        </p:nvCxnSpPr>
        <p:spPr>
          <a:xfrm>
            <a:off x="6726550" y="1553988"/>
            <a:ext cx="519000" cy="372900"/>
          </a:xfrm>
          <a:prstGeom prst="bentConnector2">
            <a:avLst/>
          </a:prstGeom>
          <a:noFill/>
          <a:ln w="9525" cap="flat" cmpd="sng">
            <a:solidFill>
              <a:schemeClr val="dk1"/>
            </a:solidFill>
            <a:prstDash val="solid"/>
            <a:round/>
            <a:headEnd type="none" w="med" len="med"/>
            <a:tailEnd type="stealth"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46"/>
          <p:cNvSpPr/>
          <p:nvPr/>
        </p:nvSpPr>
        <p:spPr>
          <a:xfrm>
            <a:off x="233800" y="323250"/>
            <a:ext cx="57018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456" name="Google Shape;456;p46"/>
          <p:cNvSpPr txBox="1">
            <a:spLocks noGrp="1"/>
          </p:cNvSpPr>
          <p:nvPr>
            <p:ph type="title"/>
          </p:nvPr>
        </p:nvSpPr>
        <p:spPr>
          <a:xfrm>
            <a:off x="1232200" y="1315738"/>
            <a:ext cx="3705000" cy="189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457" name="Google Shape;457;p46"/>
          <p:cNvGrpSpPr/>
          <p:nvPr/>
        </p:nvGrpSpPr>
        <p:grpSpPr>
          <a:xfrm>
            <a:off x="1097000" y="3645825"/>
            <a:ext cx="3975375" cy="181938"/>
            <a:chOff x="4327875" y="2914825"/>
            <a:chExt cx="3975375" cy="181938"/>
          </a:xfrm>
        </p:grpSpPr>
        <p:sp>
          <p:nvSpPr>
            <p:cNvPr id="458" name="Google Shape;458;p46"/>
            <p:cNvSpPr/>
            <p:nvPr/>
          </p:nvSpPr>
          <p:spPr>
            <a:xfrm>
              <a:off x="5044725" y="29356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459" name="Google Shape;459;p46"/>
            <p:cNvCxnSpPr>
              <a:stCxn id="460" idx="2"/>
              <a:endCxn id="461" idx="2"/>
            </p:cNvCxnSpPr>
            <p:nvPr/>
          </p:nvCxnSpPr>
          <p:spPr>
            <a:xfrm>
              <a:off x="6233175" y="3006613"/>
              <a:ext cx="502800" cy="76200"/>
            </a:xfrm>
            <a:prstGeom prst="straightConnector1">
              <a:avLst/>
            </a:prstGeom>
            <a:noFill/>
            <a:ln w="9525" cap="rnd" cmpd="sng">
              <a:solidFill>
                <a:schemeClr val="dk1"/>
              </a:solidFill>
              <a:prstDash val="solid"/>
              <a:round/>
              <a:headEnd type="none" w="med" len="med"/>
              <a:tailEnd type="none" w="med" len="med"/>
            </a:ln>
          </p:spPr>
        </p:cxnSp>
        <p:grpSp>
          <p:nvGrpSpPr>
            <p:cNvPr id="462" name="Google Shape;462;p46"/>
            <p:cNvGrpSpPr/>
            <p:nvPr/>
          </p:nvGrpSpPr>
          <p:grpSpPr>
            <a:xfrm>
              <a:off x="4327875" y="2914825"/>
              <a:ext cx="3975375" cy="181938"/>
              <a:chOff x="4327875" y="2914825"/>
              <a:chExt cx="3975375" cy="181938"/>
            </a:xfrm>
          </p:grpSpPr>
          <p:sp>
            <p:nvSpPr>
              <p:cNvPr id="463" name="Google Shape;463;p46"/>
              <p:cNvSpPr/>
              <p:nvPr/>
            </p:nvSpPr>
            <p:spPr>
              <a:xfrm>
                <a:off x="4327875" y="30672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4" name="Google Shape;464;p46"/>
              <p:cNvSpPr/>
              <p:nvPr/>
            </p:nvSpPr>
            <p:spPr>
              <a:xfrm>
                <a:off x="5684150" y="30672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0" name="Google Shape;460;p46"/>
              <p:cNvSpPr/>
              <p:nvPr/>
            </p:nvSpPr>
            <p:spPr>
              <a:xfrm>
                <a:off x="6233175" y="29926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1" name="Google Shape;461;p46"/>
              <p:cNvSpPr/>
              <p:nvPr/>
            </p:nvSpPr>
            <p:spPr>
              <a:xfrm>
                <a:off x="6735900" y="3068850"/>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5" name="Google Shape;465;p46"/>
              <p:cNvSpPr/>
              <p:nvPr/>
            </p:nvSpPr>
            <p:spPr>
              <a:xfrm>
                <a:off x="72493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66" name="Google Shape;466;p46"/>
              <p:cNvSpPr/>
              <p:nvPr/>
            </p:nvSpPr>
            <p:spPr>
              <a:xfrm>
                <a:off x="7791750" y="30688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467" name="Google Shape;467;p46"/>
              <p:cNvCxnSpPr>
                <a:stCxn id="463" idx="6"/>
                <a:endCxn id="458" idx="2"/>
              </p:cNvCxnSpPr>
              <p:nvPr/>
            </p:nvCxnSpPr>
            <p:spPr>
              <a:xfrm rot="10800000" flipH="1">
                <a:off x="4355775" y="2949475"/>
                <a:ext cx="689100" cy="131700"/>
              </a:xfrm>
              <a:prstGeom prst="straightConnector1">
                <a:avLst/>
              </a:prstGeom>
              <a:noFill/>
              <a:ln w="9525" cap="rnd" cmpd="sng">
                <a:solidFill>
                  <a:schemeClr val="dk1"/>
                </a:solidFill>
                <a:prstDash val="solid"/>
                <a:round/>
                <a:headEnd type="none" w="med" len="med"/>
                <a:tailEnd type="none" w="med" len="med"/>
              </a:ln>
            </p:spPr>
          </p:cxnSp>
          <p:cxnSp>
            <p:nvCxnSpPr>
              <p:cNvPr id="468" name="Google Shape;468;p46"/>
              <p:cNvCxnSpPr>
                <a:stCxn id="458" idx="6"/>
                <a:endCxn id="464" idx="2"/>
              </p:cNvCxnSpPr>
              <p:nvPr/>
            </p:nvCxnSpPr>
            <p:spPr>
              <a:xfrm>
                <a:off x="5072625" y="2949575"/>
                <a:ext cx="611400" cy="131700"/>
              </a:xfrm>
              <a:prstGeom prst="straightConnector1">
                <a:avLst/>
              </a:prstGeom>
              <a:noFill/>
              <a:ln w="9525" cap="rnd" cmpd="sng">
                <a:solidFill>
                  <a:schemeClr val="dk1"/>
                </a:solidFill>
                <a:prstDash val="solid"/>
                <a:round/>
                <a:headEnd type="none" w="med" len="med"/>
                <a:tailEnd type="none" w="med" len="med"/>
              </a:ln>
            </p:spPr>
          </p:cxnSp>
          <p:cxnSp>
            <p:nvCxnSpPr>
              <p:cNvPr id="469" name="Google Shape;469;p46"/>
              <p:cNvCxnSpPr>
                <a:stCxn id="464" idx="6"/>
                <a:endCxn id="460" idx="2"/>
              </p:cNvCxnSpPr>
              <p:nvPr/>
            </p:nvCxnSpPr>
            <p:spPr>
              <a:xfrm rot="10800000" flipH="1">
                <a:off x="5712050" y="3006475"/>
                <a:ext cx="521100" cy="74700"/>
              </a:xfrm>
              <a:prstGeom prst="straightConnector1">
                <a:avLst/>
              </a:prstGeom>
              <a:noFill/>
              <a:ln w="9525" cap="rnd" cmpd="sng">
                <a:solidFill>
                  <a:schemeClr val="dk1"/>
                </a:solidFill>
                <a:prstDash val="solid"/>
                <a:round/>
                <a:headEnd type="none" w="med" len="med"/>
                <a:tailEnd type="none" w="med" len="med"/>
              </a:ln>
            </p:spPr>
          </p:cxnSp>
          <p:cxnSp>
            <p:nvCxnSpPr>
              <p:cNvPr id="470" name="Google Shape;470;p46"/>
              <p:cNvCxnSpPr>
                <a:stCxn id="461" idx="6"/>
                <a:endCxn id="465" idx="2"/>
              </p:cNvCxnSpPr>
              <p:nvPr/>
            </p:nvCxnSpPr>
            <p:spPr>
              <a:xfrm rot="10800000" flipH="1">
                <a:off x="6763800" y="2928900"/>
                <a:ext cx="485700" cy="153900"/>
              </a:xfrm>
              <a:prstGeom prst="straightConnector1">
                <a:avLst/>
              </a:prstGeom>
              <a:noFill/>
              <a:ln w="9525" cap="rnd" cmpd="sng">
                <a:solidFill>
                  <a:schemeClr val="dk1"/>
                </a:solidFill>
                <a:prstDash val="solid"/>
                <a:round/>
                <a:headEnd type="none" w="med" len="med"/>
                <a:tailEnd type="none" w="med" len="med"/>
              </a:ln>
            </p:spPr>
          </p:cxnSp>
          <p:cxnSp>
            <p:nvCxnSpPr>
              <p:cNvPr id="471" name="Google Shape;471;p46"/>
              <p:cNvCxnSpPr>
                <a:stCxn id="465" idx="6"/>
                <a:endCxn id="466" idx="2"/>
              </p:cNvCxnSpPr>
              <p:nvPr/>
            </p:nvCxnSpPr>
            <p:spPr>
              <a:xfrm>
                <a:off x="7277250" y="2928775"/>
                <a:ext cx="514500" cy="153900"/>
              </a:xfrm>
              <a:prstGeom prst="straightConnector1">
                <a:avLst/>
              </a:prstGeom>
              <a:noFill/>
              <a:ln w="9525" cap="rnd" cmpd="sng">
                <a:solidFill>
                  <a:schemeClr val="dk1"/>
                </a:solidFill>
                <a:prstDash val="solid"/>
                <a:round/>
                <a:headEnd type="none" w="med" len="med"/>
                <a:tailEnd type="none" w="med" len="med"/>
              </a:ln>
            </p:spPr>
          </p:cxnSp>
          <p:cxnSp>
            <p:nvCxnSpPr>
              <p:cNvPr id="472" name="Google Shape;472;p46"/>
              <p:cNvCxnSpPr>
                <a:stCxn id="466" idx="6"/>
              </p:cNvCxnSpPr>
              <p:nvPr/>
            </p:nvCxnSpPr>
            <p:spPr>
              <a:xfrm rot="10800000" flipH="1">
                <a:off x="7819650" y="3005113"/>
                <a:ext cx="483600" cy="77700"/>
              </a:xfrm>
              <a:prstGeom prst="straightConnector1">
                <a:avLst/>
              </a:prstGeom>
              <a:noFill/>
              <a:ln w="9525" cap="rnd" cmpd="sng">
                <a:solidFill>
                  <a:schemeClr val="dk1"/>
                </a:solidFill>
                <a:prstDash val="solid"/>
                <a:round/>
                <a:headEnd type="none" w="med" len="med"/>
                <a:tailEnd type="stealth" w="med" len="med"/>
              </a:ln>
            </p:spPr>
          </p:cxn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47"/>
          <p:cNvSpPr txBox="1">
            <a:spLocks noGrp="1"/>
          </p:cNvSpPr>
          <p:nvPr>
            <p:ph type="title"/>
          </p:nvPr>
        </p:nvSpPr>
        <p:spPr>
          <a:xfrm>
            <a:off x="1458150" y="3374888"/>
            <a:ext cx="62277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478" name="Google Shape;478;p47"/>
          <p:cNvSpPr txBox="1">
            <a:spLocks noGrp="1"/>
          </p:cNvSpPr>
          <p:nvPr>
            <p:ph type="subTitle" idx="1"/>
          </p:nvPr>
        </p:nvSpPr>
        <p:spPr>
          <a:xfrm>
            <a:off x="1458150" y="1236713"/>
            <a:ext cx="6227700" cy="131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479" name="Google Shape;479;p47"/>
          <p:cNvGrpSpPr/>
          <p:nvPr/>
        </p:nvGrpSpPr>
        <p:grpSpPr>
          <a:xfrm>
            <a:off x="2422413" y="2908588"/>
            <a:ext cx="4299225" cy="181938"/>
            <a:chOff x="4004025" y="2914825"/>
            <a:chExt cx="4299225" cy="181938"/>
          </a:xfrm>
        </p:grpSpPr>
        <p:sp>
          <p:nvSpPr>
            <p:cNvPr id="480" name="Google Shape;480;p47"/>
            <p:cNvSpPr/>
            <p:nvPr/>
          </p:nvSpPr>
          <p:spPr>
            <a:xfrm>
              <a:off x="4004025" y="3011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1" name="Google Shape;481;p47"/>
            <p:cNvSpPr/>
            <p:nvPr/>
          </p:nvSpPr>
          <p:spPr>
            <a:xfrm>
              <a:off x="5044725" y="3011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482" name="Google Shape;482;p47"/>
            <p:cNvCxnSpPr>
              <a:stCxn id="483" idx="2"/>
              <a:endCxn id="484" idx="2"/>
            </p:cNvCxnSpPr>
            <p:nvPr/>
          </p:nvCxnSpPr>
          <p:spPr>
            <a:xfrm>
              <a:off x="6233175" y="3082813"/>
              <a:ext cx="502800" cy="0"/>
            </a:xfrm>
            <a:prstGeom prst="straightConnector1">
              <a:avLst/>
            </a:prstGeom>
            <a:noFill/>
            <a:ln w="9525" cap="rnd" cmpd="sng">
              <a:solidFill>
                <a:schemeClr val="dk1"/>
              </a:solidFill>
              <a:prstDash val="solid"/>
              <a:round/>
              <a:headEnd type="none" w="med" len="med"/>
              <a:tailEnd type="none" w="med" len="med"/>
            </a:ln>
          </p:spPr>
        </p:cxnSp>
        <p:grpSp>
          <p:nvGrpSpPr>
            <p:cNvPr id="485" name="Google Shape;485;p47"/>
            <p:cNvGrpSpPr/>
            <p:nvPr/>
          </p:nvGrpSpPr>
          <p:grpSpPr>
            <a:xfrm>
              <a:off x="4031925" y="2914825"/>
              <a:ext cx="4271325" cy="181938"/>
              <a:chOff x="4031925" y="2914825"/>
              <a:chExt cx="4271325" cy="181938"/>
            </a:xfrm>
          </p:grpSpPr>
          <p:sp>
            <p:nvSpPr>
              <p:cNvPr id="486" name="Google Shape;486;p47"/>
              <p:cNvSpPr/>
              <p:nvPr/>
            </p:nvSpPr>
            <p:spPr>
              <a:xfrm>
                <a:off x="4480275"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7" name="Google Shape;487;p47"/>
              <p:cNvSpPr/>
              <p:nvPr/>
            </p:nvSpPr>
            <p:spPr>
              <a:xfrm>
                <a:off x="56841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3" name="Google Shape;483;p47"/>
              <p:cNvSpPr/>
              <p:nvPr/>
            </p:nvSpPr>
            <p:spPr>
              <a:xfrm>
                <a:off x="6233175" y="30688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4" name="Google Shape;484;p47"/>
              <p:cNvSpPr/>
              <p:nvPr/>
            </p:nvSpPr>
            <p:spPr>
              <a:xfrm>
                <a:off x="6735900" y="3068850"/>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8" name="Google Shape;488;p47"/>
              <p:cNvSpPr/>
              <p:nvPr/>
            </p:nvSpPr>
            <p:spPr>
              <a:xfrm>
                <a:off x="72493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89" name="Google Shape;489;p47"/>
              <p:cNvSpPr/>
              <p:nvPr/>
            </p:nvSpPr>
            <p:spPr>
              <a:xfrm>
                <a:off x="7791750" y="29926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490" name="Google Shape;490;p47"/>
              <p:cNvCxnSpPr>
                <a:stCxn id="480" idx="6"/>
                <a:endCxn id="486" idx="2"/>
              </p:cNvCxnSpPr>
              <p:nvPr/>
            </p:nvCxnSpPr>
            <p:spPr>
              <a:xfrm rot="10800000" flipH="1">
                <a:off x="4031925" y="2928875"/>
                <a:ext cx="448500" cy="96900"/>
              </a:xfrm>
              <a:prstGeom prst="straightConnector1">
                <a:avLst/>
              </a:prstGeom>
              <a:noFill/>
              <a:ln w="9525" cap="rnd" cmpd="sng">
                <a:solidFill>
                  <a:schemeClr val="dk1"/>
                </a:solidFill>
                <a:prstDash val="solid"/>
                <a:round/>
                <a:headEnd type="none" w="med" len="med"/>
                <a:tailEnd type="none" w="med" len="med"/>
              </a:ln>
            </p:spPr>
          </p:cxnSp>
          <p:cxnSp>
            <p:nvCxnSpPr>
              <p:cNvPr id="491" name="Google Shape;491;p47"/>
              <p:cNvCxnSpPr>
                <a:stCxn id="486" idx="6"/>
                <a:endCxn id="481" idx="2"/>
              </p:cNvCxnSpPr>
              <p:nvPr/>
            </p:nvCxnSpPr>
            <p:spPr>
              <a:xfrm>
                <a:off x="4508175" y="2928775"/>
                <a:ext cx="536700" cy="96900"/>
              </a:xfrm>
              <a:prstGeom prst="straightConnector1">
                <a:avLst/>
              </a:prstGeom>
              <a:noFill/>
              <a:ln w="9525" cap="rnd" cmpd="sng">
                <a:solidFill>
                  <a:schemeClr val="dk1"/>
                </a:solidFill>
                <a:prstDash val="solid"/>
                <a:round/>
                <a:headEnd type="none" w="med" len="med"/>
                <a:tailEnd type="none" w="med" len="med"/>
              </a:ln>
            </p:spPr>
          </p:cxnSp>
          <p:cxnSp>
            <p:nvCxnSpPr>
              <p:cNvPr id="492" name="Google Shape;492;p47"/>
              <p:cNvCxnSpPr>
                <a:stCxn id="481" idx="6"/>
                <a:endCxn id="487" idx="2"/>
              </p:cNvCxnSpPr>
              <p:nvPr/>
            </p:nvCxnSpPr>
            <p:spPr>
              <a:xfrm rot="10800000" flipH="1">
                <a:off x="5072625" y="2928875"/>
                <a:ext cx="611400" cy="96900"/>
              </a:xfrm>
              <a:prstGeom prst="straightConnector1">
                <a:avLst/>
              </a:prstGeom>
              <a:noFill/>
              <a:ln w="9525" cap="rnd" cmpd="sng">
                <a:solidFill>
                  <a:schemeClr val="dk1"/>
                </a:solidFill>
                <a:prstDash val="solid"/>
                <a:round/>
                <a:headEnd type="none" w="med" len="med"/>
                <a:tailEnd type="none" w="med" len="med"/>
              </a:ln>
            </p:spPr>
          </p:cxnSp>
          <p:cxnSp>
            <p:nvCxnSpPr>
              <p:cNvPr id="493" name="Google Shape;493;p47"/>
              <p:cNvCxnSpPr>
                <a:stCxn id="487" idx="6"/>
                <a:endCxn id="483" idx="2"/>
              </p:cNvCxnSpPr>
              <p:nvPr/>
            </p:nvCxnSpPr>
            <p:spPr>
              <a:xfrm>
                <a:off x="5712050" y="2928775"/>
                <a:ext cx="521100" cy="153900"/>
              </a:xfrm>
              <a:prstGeom prst="straightConnector1">
                <a:avLst/>
              </a:prstGeom>
              <a:noFill/>
              <a:ln w="9525" cap="rnd" cmpd="sng">
                <a:solidFill>
                  <a:schemeClr val="dk1"/>
                </a:solidFill>
                <a:prstDash val="solid"/>
                <a:round/>
                <a:headEnd type="none" w="med" len="med"/>
                <a:tailEnd type="none" w="med" len="med"/>
              </a:ln>
            </p:spPr>
          </p:cxnSp>
          <p:cxnSp>
            <p:nvCxnSpPr>
              <p:cNvPr id="494" name="Google Shape;494;p47"/>
              <p:cNvCxnSpPr>
                <a:stCxn id="484" idx="6"/>
                <a:endCxn id="488" idx="2"/>
              </p:cNvCxnSpPr>
              <p:nvPr/>
            </p:nvCxnSpPr>
            <p:spPr>
              <a:xfrm rot="10800000" flipH="1">
                <a:off x="6763800" y="2928900"/>
                <a:ext cx="485700" cy="153900"/>
              </a:xfrm>
              <a:prstGeom prst="straightConnector1">
                <a:avLst/>
              </a:prstGeom>
              <a:noFill/>
              <a:ln w="9525" cap="rnd" cmpd="sng">
                <a:solidFill>
                  <a:schemeClr val="dk1"/>
                </a:solidFill>
                <a:prstDash val="solid"/>
                <a:round/>
                <a:headEnd type="none" w="med" len="med"/>
                <a:tailEnd type="none" w="med" len="med"/>
              </a:ln>
            </p:spPr>
          </p:cxnSp>
          <p:cxnSp>
            <p:nvCxnSpPr>
              <p:cNvPr id="495" name="Google Shape;495;p47"/>
              <p:cNvCxnSpPr>
                <a:stCxn id="488" idx="6"/>
                <a:endCxn id="489" idx="2"/>
              </p:cNvCxnSpPr>
              <p:nvPr/>
            </p:nvCxnSpPr>
            <p:spPr>
              <a:xfrm>
                <a:off x="7277250" y="2928775"/>
                <a:ext cx="514500" cy="77700"/>
              </a:xfrm>
              <a:prstGeom prst="straightConnector1">
                <a:avLst/>
              </a:prstGeom>
              <a:noFill/>
              <a:ln w="9525" cap="rnd" cmpd="sng">
                <a:solidFill>
                  <a:schemeClr val="dk1"/>
                </a:solidFill>
                <a:prstDash val="solid"/>
                <a:round/>
                <a:headEnd type="none" w="med" len="med"/>
                <a:tailEnd type="none" w="med" len="med"/>
              </a:ln>
            </p:spPr>
          </p:cxnSp>
          <p:cxnSp>
            <p:nvCxnSpPr>
              <p:cNvPr id="496" name="Google Shape;496;p47"/>
              <p:cNvCxnSpPr>
                <a:stCxn id="489" idx="6"/>
              </p:cNvCxnSpPr>
              <p:nvPr/>
            </p:nvCxnSpPr>
            <p:spPr>
              <a:xfrm rot="10800000" flipH="1">
                <a:off x="7819650" y="2928913"/>
                <a:ext cx="483600" cy="77700"/>
              </a:xfrm>
              <a:prstGeom prst="straightConnector1">
                <a:avLst/>
              </a:prstGeom>
              <a:noFill/>
              <a:ln w="9525" cap="rnd" cmpd="sng">
                <a:solidFill>
                  <a:schemeClr val="dk1"/>
                </a:solidFill>
                <a:prstDash val="solid"/>
                <a:round/>
                <a:headEnd type="none" w="med" len="med"/>
                <a:tailEnd type="stealth" w="med" len="med"/>
              </a:ln>
            </p:spPr>
          </p:cxn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pic>
        <p:nvPicPr>
          <p:cNvPr id="501" name="Google Shape;501;p48"/>
          <p:cNvPicPr preferRelativeResize="0"/>
          <p:nvPr/>
        </p:nvPicPr>
        <p:blipFill rotWithShape="1">
          <a:blip r:embed="rId3">
            <a:alphaModFix/>
          </a:blip>
          <a:srcRect t="36406" r="24647"/>
          <a:stretch/>
        </p:blipFill>
        <p:spPr>
          <a:xfrm flipH="1">
            <a:off x="3" y="0"/>
            <a:ext cx="9143997" cy="5143501"/>
          </a:xfrm>
          <a:prstGeom prst="rect">
            <a:avLst/>
          </a:prstGeom>
          <a:noFill/>
          <a:ln>
            <a:noFill/>
          </a:ln>
        </p:spPr>
      </p:pic>
      <p:pic>
        <p:nvPicPr>
          <p:cNvPr id="502" name="Google Shape;502;p48"/>
          <p:cNvPicPr preferRelativeResize="0">
            <a:picLocks noGrp="1"/>
          </p:cNvPicPr>
          <p:nvPr>
            <p:ph type="pic" idx="2"/>
          </p:nvPr>
        </p:nvPicPr>
        <p:blipFill rotWithShape="1">
          <a:blip r:embed="rId4">
            <a:alphaModFix/>
          </a:blip>
          <a:srcRect t="10006" b="10006"/>
          <a:stretch/>
        </p:blipFill>
        <p:spPr>
          <a:xfrm>
            <a:off x="354300" y="323250"/>
            <a:ext cx="8435400" cy="4496999"/>
          </a:xfrm>
          <a:prstGeom prst="rect">
            <a:avLst/>
          </a:prstGeom>
        </p:spPr>
      </p:pic>
      <p:sp>
        <p:nvSpPr>
          <p:cNvPr id="503" name="Google Shape;503;p48"/>
          <p:cNvSpPr txBox="1">
            <a:spLocks noGrp="1"/>
          </p:cNvSpPr>
          <p:nvPr>
            <p:ph type="title"/>
          </p:nvPr>
        </p:nvSpPr>
        <p:spPr>
          <a:xfrm>
            <a:off x="720000" y="403580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08" name="Google Shape;508;p49"/>
          <p:cNvSpPr txBox="1">
            <a:spLocks noGrp="1"/>
          </p:cNvSpPr>
          <p:nvPr>
            <p:ph type="title"/>
          </p:nvPr>
        </p:nvSpPr>
        <p:spPr>
          <a:xfrm>
            <a:off x="720000" y="1162825"/>
            <a:ext cx="2975400" cy="143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509" name="Google Shape;509;p49"/>
          <p:cNvSpPr txBox="1">
            <a:spLocks noGrp="1"/>
          </p:cNvSpPr>
          <p:nvPr>
            <p:ph type="subTitle" idx="1"/>
          </p:nvPr>
        </p:nvSpPr>
        <p:spPr>
          <a:xfrm>
            <a:off x="720000" y="3016475"/>
            <a:ext cx="2975400" cy="96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510" name="Google Shape;510;p49"/>
          <p:cNvPicPr preferRelativeResize="0">
            <a:picLocks noGrp="1"/>
          </p:cNvPicPr>
          <p:nvPr>
            <p:ph type="pic" idx="2"/>
          </p:nvPr>
        </p:nvPicPr>
        <p:blipFill rotWithShape="1">
          <a:blip r:embed="rId3">
            <a:alphaModFix/>
          </a:blip>
          <a:srcRect l="15217" r="9036"/>
          <a:stretch/>
        </p:blipFill>
        <p:spPr>
          <a:xfrm>
            <a:off x="4125325" y="678450"/>
            <a:ext cx="4303498" cy="378659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50"/>
          <p:cNvSpPr/>
          <p:nvPr/>
        </p:nvSpPr>
        <p:spPr>
          <a:xfrm>
            <a:off x="233800" y="323250"/>
            <a:ext cx="57018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grpSp>
        <p:nvGrpSpPr>
          <p:cNvPr id="516" name="Google Shape;516;p50"/>
          <p:cNvGrpSpPr/>
          <p:nvPr/>
        </p:nvGrpSpPr>
        <p:grpSpPr>
          <a:xfrm>
            <a:off x="1097000" y="2585325"/>
            <a:ext cx="3975375" cy="263213"/>
            <a:chOff x="4327875" y="2852713"/>
            <a:chExt cx="3975375" cy="263213"/>
          </a:xfrm>
        </p:grpSpPr>
        <p:sp>
          <p:nvSpPr>
            <p:cNvPr id="517" name="Google Shape;517;p50"/>
            <p:cNvSpPr/>
            <p:nvPr/>
          </p:nvSpPr>
          <p:spPr>
            <a:xfrm>
              <a:off x="5044725" y="30880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518" name="Google Shape;518;p50"/>
            <p:cNvCxnSpPr>
              <a:stCxn id="519" idx="2"/>
              <a:endCxn id="520" idx="2"/>
            </p:cNvCxnSpPr>
            <p:nvPr/>
          </p:nvCxnSpPr>
          <p:spPr>
            <a:xfrm>
              <a:off x="6233175" y="3006613"/>
              <a:ext cx="502800" cy="76200"/>
            </a:xfrm>
            <a:prstGeom prst="straightConnector1">
              <a:avLst/>
            </a:prstGeom>
            <a:noFill/>
            <a:ln w="9525" cap="rnd" cmpd="sng">
              <a:solidFill>
                <a:schemeClr val="dk1"/>
              </a:solidFill>
              <a:prstDash val="solid"/>
              <a:round/>
              <a:headEnd type="none" w="med" len="med"/>
              <a:tailEnd type="none" w="med" len="med"/>
            </a:ln>
          </p:spPr>
        </p:cxnSp>
        <p:grpSp>
          <p:nvGrpSpPr>
            <p:cNvPr id="521" name="Google Shape;521;p50"/>
            <p:cNvGrpSpPr/>
            <p:nvPr/>
          </p:nvGrpSpPr>
          <p:grpSpPr>
            <a:xfrm>
              <a:off x="4327875" y="2852713"/>
              <a:ext cx="3975375" cy="249263"/>
              <a:chOff x="4327875" y="2852713"/>
              <a:chExt cx="3975375" cy="249263"/>
            </a:xfrm>
          </p:grpSpPr>
          <p:sp>
            <p:nvSpPr>
              <p:cNvPr id="522" name="Google Shape;522;p50"/>
              <p:cNvSpPr/>
              <p:nvPr/>
            </p:nvSpPr>
            <p:spPr>
              <a:xfrm>
                <a:off x="4327875" y="30672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3" name="Google Shape;523;p50"/>
              <p:cNvSpPr/>
              <p:nvPr/>
            </p:nvSpPr>
            <p:spPr>
              <a:xfrm>
                <a:off x="56841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19" name="Google Shape;519;p50"/>
              <p:cNvSpPr/>
              <p:nvPr/>
            </p:nvSpPr>
            <p:spPr>
              <a:xfrm>
                <a:off x="6233175" y="29926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0" name="Google Shape;520;p50"/>
              <p:cNvSpPr/>
              <p:nvPr/>
            </p:nvSpPr>
            <p:spPr>
              <a:xfrm>
                <a:off x="6735900" y="3068850"/>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4" name="Google Shape;524;p50"/>
              <p:cNvSpPr/>
              <p:nvPr/>
            </p:nvSpPr>
            <p:spPr>
              <a:xfrm>
                <a:off x="72493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5" name="Google Shape;525;p50"/>
              <p:cNvSpPr/>
              <p:nvPr/>
            </p:nvSpPr>
            <p:spPr>
              <a:xfrm>
                <a:off x="7791750" y="30688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526" name="Google Shape;526;p50"/>
              <p:cNvCxnSpPr>
                <a:stCxn id="522" idx="6"/>
                <a:endCxn id="517" idx="2"/>
              </p:cNvCxnSpPr>
              <p:nvPr/>
            </p:nvCxnSpPr>
            <p:spPr>
              <a:xfrm>
                <a:off x="4355775" y="3081175"/>
                <a:ext cx="689100" cy="20700"/>
              </a:xfrm>
              <a:prstGeom prst="straightConnector1">
                <a:avLst/>
              </a:prstGeom>
              <a:noFill/>
              <a:ln w="9525" cap="rnd" cmpd="sng">
                <a:solidFill>
                  <a:schemeClr val="dk1"/>
                </a:solidFill>
                <a:prstDash val="solid"/>
                <a:round/>
                <a:headEnd type="none" w="med" len="med"/>
                <a:tailEnd type="none" w="med" len="med"/>
              </a:ln>
            </p:spPr>
          </p:cxnSp>
          <p:cxnSp>
            <p:nvCxnSpPr>
              <p:cNvPr id="527" name="Google Shape;527;p50"/>
              <p:cNvCxnSpPr>
                <a:stCxn id="517" idx="6"/>
                <a:endCxn id="523" idx="2"/>
              </p:cNvCxnSpPr>
              <p:nvPr/>
            </p:nvCxnSpPr>
            <p:spPr>
              <a:xfrm rot="10800000" flipH="1">
                <a:off x="5072625" y="2928875"/>
                <a:ext cx="611400" cy="173100"/>
              </a:xfrm>
              <a:prstGeom prst="straightConnector1">
                <a:avLst/>
              </a:prstGeom>
              <a:noFill/>
              <a:ln w="9525" cap="rnd" cmpd="sng">
                <a:solidFill>
                  <a:schemeClr val="dk1"/>
                </a:solidFill>
                <a:prstDash val="solid"/>
                <a:round/>
                <a:headEnd type="none" w="med" len="med"/>
                <a:tailEnd type="none" w="med" len="med"/>
              </a:ln>
            </p:spPr>
          </p:cxnSp>
          <p:cxnSp>
            <p:nvCxnSpPr>
              <p:cNvPr id="528" name="Google Shape;528;p50"/>
              <p:cNvCxnSpPr>
                <a:stCxn id="523" idx="6"/>
                <a:endCxn id="519" idx="2"/>
              </p:cNvCxnSpPr>
              <p:nvPr/>
            </p:nvCxnSpPr>
            <p:spPr>
              <a:xfrm>
                <a:off x="5712050" y="2928775"/>
                <a:ext cx="521100" cy="77700"/>
              </a:xfrm>
              <a:prstGeom prst="straightConnector1">
                <a:avLst/>
              </a:prstGeom>
              <a:noFill/>
              <a:ln w="9525" cap="rnd" cmpd="sng">
                <a:solidFill>
                  <a:schemeClr val="dk1"/>
                </a:solidFill>
                <a:prstDash val="solid"/>
                <a:round/>
                <a:headEnd type="none" w="med" len="med"/>
                <a:tailEnd type="none" w="med" len="med"/>
              </a:ln>
            </p:spPr>
          </p:cxnSp>
          <p:cxnSp>
            <p:nvCxnSpPr>
              <p:cNvPr id="529" name="Google Shape;529;p50"/>
              <p:cNvCxnSpPr>
                <a:stCxn id="520" idx="6"/>
                <a:endCxn id="524" idx="2"/>
              </p:cNvCxnSpPr>
              <p:nvPr/>
            </p:nvCxnSpPr>
            <p:spPr>
              <a:xfrm rot="10800000" flipH="1">
                <a:off x="6763800" y="2928900"/>
                <a:ext cx="485700" cy="153900"/>
              </a:xfrm>
              <a:prstGeom prst="straightConnector1">
                <a:avLst/>
              </a:prstGeom>
              <a:noFill/>
              <a:ln w="9525" cap="rnd" cmpd="sng">
                <a:solidFill>
                  <a:schemeClr val="dk1"/>
                </a:solidFill>
                <a:prstDash val="solid"/>
                <a:round/>
                <a:headEnd type="none" w="med" len="med"/>
                <a:tailEnd type="none" w="med" len="med"/>
              </a:ln>
            </p:spPr>
          </p:cxnSp>
          <p:cxnSp>
            <p:nvCxnSpPr>
              <p:cNvPr id="530" name="Google Shape;530;p50"/>
              <p:cNvCxnSpPr>
                <a:stCxn id="524" idx="6"/>
                <a:endCxn id="525" idx="2"/>
              </p:cNvCxnSpPr>
              <p:nvPr/>
            </p:nvCxnSpPr>
            <p:spPr>
              <a:xfrm>
                <a:off x="7277250" y="2928775"/>
                <a:ext cx="514500" cy="153900"/>
              </a:xfrm>
              <a:prstGeom prst="straightConnector1">
                <a:avLst/>
              </a:prstGeom>
              <a:noFill/>
              <a:ln w="9525" cap="rnd" cmpd="sng">
                <a:solidFill>
                  <a:schemeClr val="dk1"/>
                </a:solidFill>
                <a:prstDash val="solid"/>
                <a:round/>
                <a:headEnd type="none" w="med" len="med"/>
                <a:tailEnd type="none" w="med" len="med"/>
              </a:ln>
            </p:spPr>
          </p:cxnSp>
          <p:cxnSp>
            <p:nvCxnSpPr>
              <p:cNvPr id="531" name="Google Shape;531;p50"/>
              <p:cNvCxnSpPr>
                <a:stCxn id="525" idx="6"/>
              </p:cNvCxnSpPr>
              <p:nvPr/>
            </p:nvCxnSpPr>
            <p:spPr>
              <a:xfrm rot="10800000" flipH="1">
                <a:off x="7819650" y="2852713"/>
                <a:ext cx="483600" cy="230100"/>
              </a:xfrm>
              <a:prstGeom prst="straightConnector1">
                <a:avLst/>
              </a:prstGeom>
              <a:noFill/>
              <a:ln w="9525" cap="rnd" cmpd="sng">
                <a:solidFill>
                  <a:schemeClr val="dk1"/>
                </a:solidFill>
                <a:prstDash val="solid"/>
                <a:round/>
                <a:headEnd type="none" w="med" len="med"/>
                <a:tailEnd type="stealth" w="med" len="med"/>
              </a:ln>
            </p:spPr>
          </p:cxnSp>
        </p:grpSp>
      </p:grpSp>
      <p:sp>
        <p:nvSpPr>
          <p:cNvPr id="532" name="Google Shape;532;p50"/>
          <p:cNvSpPr txBox="1">
            <a:spLocks noGrp="1"/>
          </p:cNvSpPr>
          <p:nvPr>
            <p:ph type="subTitle" idx="1"/>
          </p:nvPr>
        </p:nvSpPr>
        <p:spPr>
          <a:xfrm>
            <a:off x="955650" y="3028988"/>
            <a:ext cx="4258200" cy="37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533" name="Google Shape;533;p50"/>
          <p:cNvSpPr txBox="1">
            <a:spLocks noGrp="1"/>
          </p:cNvSpPr>
          <p:nvPr>
            <p:ph type="title"/>
          </p:nvPr>
        </p:nvSpPr>
        <p:spPr>
          <a:xfrm>
            <a:off x="955650" y="1734688"/>
            <a:ext cx="4258200" cy="82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51"/>
          <p:cNvSpPr txBox="1">
            <a:spLocks noGrp="1"/>
          </p:cNvSpPr>
          <p:nvPr>
            <p:ph type="title"/>
          </p:nvPr>
        </p:nvSpPr>
        <p:spPr>
          <a:xfrm>
            <a:off x="3867725" y="540000"/>
            <a:ext cx="3864000" cy="8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9h 55m 23s</a:t>
            </a:r>
            <a:endParaRPr/>
          </a:p>
        </p:txBody>
      </p:sp>
      <p:sp>
        <p:nvSpPr>
          <p:cNvPr id="539" name="Google Shape;539;p51"/>
          <p:cNvSpPr txBox="1">
            <a:spLocks noGrp="1"/>
          </p:cNvSpPr>
          <p:nvPr>
            <p:ph type="subTitle" idx="1"/>
          </p:nvPr>
        </p:nvSpPr>
        <p:spPr>
          <a:xfrm>
            <a:off x="3867725" y="1246027"/>
            <a:ext cx="38640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540" name="Google Shape;540;p51"/>
          <p:cNvSpPr txBox="1">
            <a:spLocks noGrp="1"/>
          </p:cNvSpPr>
          <p:nvPr>
            <p:ph type="title" idx="2"/>
          </p:nvPr>
        </p:nvSpPr>
        <p:spPr>
          <a:xfrm>
            <a:off x="3867725" y="1996142"/>
            <a:ext cx="3864000" cy="8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a:t>
            </a:r>
            <a:endParaRPr/>
          </a:p>
        </p:txBody>
      </p:sp>
      <p:sp>
        <p:nvSpPr>
          <p:cNvPr id="541" name="Google Shape;541;p51"/>
          <p:cNvSpPr txBox="1">
            <a:spLocks noGrp="1"/>
          </p:cNvSpPr>
          <p:nvPr>
            <p:ph type="subTitle" idx="3"/>
          </p:nvPr>
        </p:nvSpPr>
        <p:spPr>
          <a:xfrm>
            <a:off x="3867725" y="2702169"/>
            <a:ext cx="38640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542" name="Google Shape;542;p51"/>
          <p:cNvSpPr txBox="1">
            <a:spLocks noGrp="1"/>
          </p:cNvSpPr>
          <p:nvPr>
            <p:ph type="title" idx="4"/>
          </p:nvPr>
        </p:nvSpPr>
        <p:spPr>
          <a:xfrm>
            <a:off x="3867725" y="3452296"/>
            <a:ext cx="3864000" cy="8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543" name="Google Shape;543;p51"/>
          <p:cNvSpPr txBox="1">
            <a:spLocks noGrp="1"/>
          </p:cNvSpPr>
          <p:nvPr>
            <p:ph type="subTitle" idx="5"/>
          </p:nvPr>
        </p:nvSpPr>
        <p:spPr>
          <a:xfrm>
            <a:off x="3867725" y="4158324"/>
            <a:ext cx="3864000" cy="44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sp>
        <p:nvSpPr>
          <p:cNvPr id="544" name="Google Shape;544;p51"/>
          <p:cNvSpPr txBox="1"/>
          <p:nvPr/>
        </p:nvSpPr>
        <p:spPr>
          <a:xfrm>
            <a:off x="1412263" y="65743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545" name="Google Shape;545;p51"/>
          <p:cNvSpPr txBox="1"/>
          <p:nvPr/>
        </p:nvSpPr>
        <p:spPr>
          <a:xfrm>
            <a:off x="1412263" y="21135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546" name="Google Shape;546;p51"/>
          <p:cNvSpPr txBox="1"/>
          <p:nvPr/>
        </p:nvSpPr>
        <p:spPr>
          <a:xfrm>
            <a:off x="1412263" y="356973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cxnSp>
        <p:nvCxnSpPr>
          <p:cNvPr id="547" name="Google Shape;547;p51"/>
          <p:cNvCxnSpPr>
            <a:stCxn id="544" idx="3"/>
            <a:endCxn id="538" idx="1"/>
          </p:cNvCxnSpPr>
          <p:nvPr/>
        </p:nvCxnSpPr>
        <p:spPr>
          <a:xfrm>
            <a:off x="2076463" y="954138"/>
            <a:ext cx="1791300" cy="0"/>
          </a:xfrm>
          <a:prstGeom prst="straightConnector1">
            <a:avLst/>
          </a:prstGeom>
          <a:noFill/>
          <a:ln w="9525" cap="flat" cmpd="sng">
            <a:solidFill>
              <a:schemeClr val="dk1"/>
            </a:solidFill>
            <a:prstDash val="solid"/>
            <a:round/>
            <a:headEnd type="none" w="med" len="med"/>
            <a:tailEnd type="stealth" w="med" len="med"/>
          </a:ln>
        </p:spPr>
      </p:cxnSp>
      <p:cxnSp>
        <p:nvCxnSpPr>
          <p:cNvPr id="548" name="Google Shape;548;p51"/>
          <p:cNvCxnSpPr>
            <a:stCxn id="545" idx="3"/>
            <a:endCxn id="540" idx="1"/>
          </p:cNvCxnSpPr>
          <p:nvPr/>
        </p:nvCxnSpPr>
        <p:spPr>
          <a:xfrm>
            <a:off x="2076463" y="2410288"/>
            <a:ext cx="1791300" cy="0"/>
          </a:xfrm>
          <a:prstGeom prst="straightConnector1">
            <a:avLst/>
          </a:prstGeom>
          <a:noFill/>
          <a:ln w="9525" cap="flat" cmpd="sng">
            <a:solidFill>
              <a:schemeClr val="dk1"/>
            </a:solidFill>
            <a:prstDash val="solid"/>
            <a:round/>
            <a:headEnd type="none" w="med" len="med"/>
            <a:tailEnd type="stealth" w="med" len="med"/>
          </a:ln>
        </p:spPr>
      </p:cxnSp>
      <p:cxnSp>
        <p:nvCxnSpPr>
          <p:cNvPr id="549" name="Google Shape;549;p51"/>
          <p:cNvCxnSpPr>
            <a:stCxn id="546" idx="3"/>
            <a:endCxn id="542" idx="1"/>
          </p:cNvCxnSpPr>
          <p:nvPr/>
        </p:nvCxnSpPr>
        <p:spPr>
          <a:xfrm>
            <a:off x="2076463" y="3866438"/>
            <a:ext cx="1791300" cy="0"/>
          </a:xfrm>
          <a:prstGeom prst="straightConnector1">
            <a:avLst/>
          </a:prstGeom>
          <a:noFill/>
          <a:ln w="9525" cap="flat" cmpd="sng">
            <a:solidFill>
              <a:schemeClr val="dk1"/>
            </a:solidFill>
            <a:prstDash val="solid"/>
            <a:round/>
            <a:headEnd type="none" w="med" len="med"/>
            <a:tailEnd type="stealth" w="med" len="med"/>
          </a:ln>
        </p:spPr>
      </p:cxnSp>
      <p:grpSp>
        <p:nvGrpSpPr>
          <p:cNvPr id="550" name="Google Shape;550;p51"/>
          <p:cNvGrpSpPr/>
          <p:nvPr/>
        </p:nvGrpSpPr>
        <p:grpSpPr>
          <a:xfrm>
            <a:off x="1642401" y="816414"/>
            <a:ext cx="203928" cy="275469"/>
            <a:chOff x="9036659" y="2349994"/>
            <a:chExt cx="243671" cy="329154"/>
          </a:xfrm>
        </p:grpSpPr>
        <p:sp>
          <p:nvSpPr>
            <p:cNvPr id="551" name="Google Shape;551;p51"/>
            <p:cNvSpPr/>
            <p:nvPr/>
          </p:nvSpPr>
          <p:spPr>
            <a:xfrm>
              <a:off x="9071120" y="2488464"/>
              <a:ext cx="49505" cy="9643"/>
            </a:xfrm>
            <a:custGeom>
              <a:avLst/>
              <a:gdLst/>
              <a:ahLst/>
              <a:cxnLst/>
              <a:rect l="l" t="t" r="r" b="b"/>
              <a:pathLst>
                <a:path w="49505" h="9643" extrusionOk="0">
                  <a:moveTo>
                    <a:pt x="4758" y="9643"/>
                  </a:moveTo>
                  <a:lnTo>
                    <a:pt x="44684" y="9643"/>
                  </a:lnTo>
                  <a:cubicBezTo>
                    <a:pt x="47384" y="9643"/>
                    <a:pt x="49506" y="7483"/>
                    <a:pt x="49506" y="4822"/>
                  </a:cubicBezTo>
                  <a:cubicBezTo>
                    <a:pt x="49506" y="2160"/>
                    <a:pt x="47384" y="0"/>
                    <a:pt x="44684" y="0"/>
                  </a:cubicBezTo>
                  <a:lnTo>
                    <a:pt x="4758" y="0"/>
                  </a:lnTo>
                  <a:cubicBezTo>
                    <a:pt x="2122" y="0"/>
                    <a:pt x="0" y="2160"/>
                    <a:pt x="0" y="4822"/>
                  </a:cubicBezTo>
                  <a:cubicBezTo>
                    <a:pt x="0" y="7483"/>
                    <a:pt x="2122" y="9643"/>
                    <a:pt x="4758"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51"/>
            <p:cNvSpPr/>
            <p:nvPr/>
          </p:nvSpPr>
          <p:spPr>
            <a:xfrm>
              <a:off x="9071120" y="2510868"/>
              <a:ext cx="49505" cy="9643"/>
            </a:xfrm>
            <a:custGeom>
              <a:avLst/>
              <a:gdLst/>
              <a:ahLst/>
              <a:cxnLst/>
              <a:rect l="l" t="t" r="r" b="b"/>
              <a:pathLst>
                <a:path w="49505" h="9643" extrusionOk="0">
                  <a:moveTo>
                    <a:pt x="49506" y="4822"/>
                  </a:moveTo>
                  <a:cubicBezTo>
                    <a:pt x="49506" y="2160"/>
                    <a:pt x="47384" y="0"/>
                    <a:pt x="44684" y="0"/>
                  </a:cubicBezTo>
                  <a:lnTo>
                    <a:pt x="4758" y="0"/>
                  </a:lnTo>
                  <a:cubicBezTo>
                    <a:pt x="2122" y="0"/>
                    <a:pt x="0" y="2160"/>
                    <a:pt x="0" y="4822"/>
                  </a:cubicBezTo>
                  <a:cubicBezTo>
                    <a:pt x="0" y="7483"/>
                    <a:pt x="2122" y="9643"/>
                    <a:pt x="4758" y="9643"/>
                  </a:cubicBezTo>
                  <a:lnTo>
                    <a:pt x="44684" y="9643"/>
                  </a:lnTo>
                  <a:cubicBezTo>
                    <a:pt x="47384" y="9643"/>
                    <a:pt x="49506" y="7483"/>
                    <a:pt x="49506"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51"/>
            <p:cNvSpPr/>
            <p:nvPr/>
          </p:nvSpPr>
          <p:spPr>
            <a:xfrm>
              <a:off x="9036659" y="2349994"/>
              <a:ext cx="243671" cy="329154"/>
            </a:xfrm>
            <a:custGeom>
              <a:avLst/>
              <a:gdLst/>
              <a:ahLst/>
              <a:cxnLst/>
              <a:rect l="l" t="t" r="r" b="b"/>
              <a:pathLst>
                <a:path w="243671" h="329154" extrusionOk="0">
                  <a:moveTo>
                    <a:pt x="243607" y="218084"/>
                  </a:moveTo>
                  <a:cubicBezTo>
                    <a:pt x="243607" y="215423"/>
                    <a:pt x="241485" y="213262"/>
                    <a:pt x="238849" y="213262"/>
                  </a:cubicBezTo>
                  <a:cubicBezTo>
                    <a:pt x="236149" y="213262"/>
                    <a:pt x="234027" y="215423"/>
                    <a:pt x="234027" y="218084"/>
                  </a:cubicBezTo>
                  <a:lnTo>
                    <a:pt x="234027" y="255648"/>
                  </a:lnTo>
                  <a:cubicBezTo>
                    <a:pt x="234027" y="260868"/>
                    <a:pt x="231584" y="265664"/>
                    <a:pt x="227405" y="268788"/>
                  </a:cubicBezTo>
                  <a:cubicBezTo>
                    <a:pt x="224319" y="271077"/>
                    <a:pt x="222454" y="274715"/>
                    <a:pt x="222454" y="278515"/>
                  </a:cubicBezTo>
                  <a:lnTo>
                    <a:pt x="222454" y="318277"/>
                  </a:lnTo>
                  <a:cubicBezTo>
                    <a:pt x="222454" y="318958"/>
                    <a:pt x="221940" y="319518"/>
                    <a:pt x="221233" y="319518"/>
                  </a:cubicBezTo>
                  <a:lnTo>
                    <a:pt x="143116" y="319479"/>
                  </a:lnTo>
                  <a:cubicBezTo>
                    <a:pt x="142473" y="319479"/>
                    <a:pt x="141895" y="318926"/>
                    <a:pt x="141895" y="318245"/>
                  </a:cubicBezTo>
                  <a:lnTo>
                    <a:pt x="141895" y="292215"/>
                  </a:lnTo>
                  <a:cubicBezTo>
                    <a:pt x="141895" y="289958"/>
                    <a:pt x="140352" y="288004"/>
                    <a:pt x="138102" y="287509"/>
                  </a:cubicBezTo>
                  <a:lnTo>
                    <a:pt x="121643" y="283864"/>
                  </a:lnTo>
                  <a:cubicBezTo>
                    <a:pt x="111420" y="281601"/>
                    <a:pt x="104284" y="272710"/>
                    <a:pt x="104284" y="262237"/>
                  </a:cubicBezTo>
                  <a:cubicBezTo>
                    <a:pt x="104284" y="258206"/>
                    <a:pt x="102933" y="254233"/>
                    <a:pt x="100426" y="251051"/>
                  </a:cubicBezTo>
                  <a:lnTo>
                    <a:pt x="67572" y="209026"/>
                  </a:lnTo>
                  <a:cubicBezTo>
                    <a:pt x="66865" y="208126"/>
                    <a:pt x="67958" y="206859"/>
                    <a:pt x="68601" y="206287"/>
                  </a:cubicBezTo>
                  <a:cubicBezTo>
                    <a:pt x="72587" y="203182"/>
                    <a:pt x="77537" y="201819"/>
                    <a:pt x="82617" y="202424"/>
                  </a:cubicBezTo>
                  <a:cubicBezTo>
                    <a:pt x="87631" y="203041"/>
                    <a:pt x="92132" y="205587"/>
                    <a:pt x="95218" y="209579"/>
                  </a:cubicBezTo>
                  <a:lnTo>
                    <a:pt x="112834" y="232060"/>
                  </a:lnTo>
                  <a:cubicBezTo>
                    <a:pt x="113735" y="233230"/>
                    <a:pt x="115149" y="233912"/>
                    <a:pt x="116628" y="233912"/>
                  </a:cubicBezTo>
                  <a:lnTo>
                    <a:pt x="116885" y="233912"/>
                  </a:lnTo>
                  <a:cubicBezTo>
                    <a:pt x="119521" y="233912"/>
                    <a:pt x="121707" y="231758"/>
                    <a:pt x="121707" y="229097"/>
                  </a:cubicBezTo>
                  <a:lnTo>
                    <a:pt x="121771" y="105914"/>
                  </a:lnTo>
                  <a:cubicBezTo>
                    <a:pt x="121771" y="102070"/>
                    <a:pt x="124921" y="98946"/>
                    <a:pt x="128779" y="98946"/>
                  </a:cubicBezTo>
                  <a:lnTo>
                    <a:pt x="135208" y="98946"/>
                  </a:lnTo>
                  <a:cubicBezTo>
                    <a:pt x="139323" y="98946"/>
                    <a:pt x="142602" y="102263"/>
                    <a:pt x="142602" y="106339"/>
                  </a:cubicBezTo>
                  <a:lnTo>
                    <a:pt x="142602" y="172208"/>
                  </a:lnTo>
                  <a:cubicBezTo>
                    <a:pt x="142602" y="174870"/>
                    <a:pt x="144788" y="177023"/>
                    <a:pt x="147424" y="177023"/>
                  </a:cubicBezTo>
                  <a:cubicBezTo>
                    <a:pt x="150125" y="177023"/>
                    <a:pt x="152246" y="174870"/>
                    <a:pt x="152246" y="172208"/>
                  </a:cubicBezTo>
                  <a:cubicBezTo>
                    <a:pt x="152246" y="168184"/>
                    <a:pt x="155525" y="164912"/>
                    <a:pt x="159576" y="164912"/>
                  </a:cubicBezTo>
                  <a:lnTo>
                    <a:pt x="165812" y="164912"/>
                  </a:lnTo>
                  <a:cubicBezTo>
                    <a:pt x="168962" y="164912"/>
                    <a:pt x="171727" y="166930"/>
                    <a:pt x="172691" y="169939"/>
                  </a:cubicBezTo>
                  <a:cubicBezTo>
                    <a:pt x="173463" y="172195"/>
                    <a:pt x="175520" y="173706"/>
                    <a:pt x="177899" y="173706"/>
                  </a:cubicBezTo>
                  <a:cubicBezTo>
                    <a:pt x="180278" y="173706"/>
                    <a:pt x="182335" y="172195"/>
                    <a:pt x="183107" y="169945"/>
                  </a:cubicBezTo>
                  <a:cubicBezTo>
                    <a:pt x="184071" y="166937"/>
                    <a:pt x="186836" y="164912"/>
                    <a:pt x="189986" y="164912"/>
                  </a:cubicBezTo>
                  <a:lnTo>
                    <a:pt x="196223" y="164912"/>
                  </a:lnTo>
                  <a:cubicBezTo>
                    <a:pt x="200273" y="164912"/>
                    <a:pt x="203552" y="168184"/>
                    <a:pt x="203552" y="172208"/>
                  </a:cubicBezTo>
                  <a:lnTo>
                    <a:pt x="203552" y="176477"/>
                  </a:lnTo>
                  <a:cubicBezTo>
                    <a:pt x="203552" y="179023"/>
                    <a:pt x="205288" y="181196"/>
                    <a:pt x="207731" y="181768"/>
                  </a:cubicBezTo>
                  <a:cubicBezTo>
                    <a:pt x="210239" y="182334"/>
                    <a:pt x="212746" y="181131"/>
                    <a:pt x="213839" y="178843"/>
                  </a:cubicBezTo>
                  <a:lnTo>
                    <a:pt x="213903" y="178721"/>
                  </a:lnTo>
                  <a:cubicBezTo>
                    <a:pt x="215382" y="175616"/>
                    <a:pt x="216218" y="173899"/>
                    <a:pt x="220590" y="173725"/>
                  </a:cubicBezTo>
                  <a:lnTo>
                    <a:pt x="226697" y="173725"/>
                  </a:lnTo>
                  <a:cubicBezTo>
                    <a:pt x="230748" y="173725"/>
                    <a:pt x="234027" y="176998"/>
                    <a:pt x="234027" y="181022"/>
                  </a:cubicBezTo>
                  <a:lnTo>
                    <a:pt x="234027" y="195590"/>
                  </a:lnTo>
                  <a:cubicBezTo>
                    <a:pt x="234027" y="198251"/>
                    <a:pt x="236149" y="200405"/>
                    <a:pt x="238785" y="200405"/>
                  </a:cubicBezTo>
                  <a:cubicBezTo>
                    <a:pt x="241485" y="200405"/>
                    <a:pt x="243607" y="198251"/>
                    <a:pt x="243607" y="195590"/>
                  </a:cubicBezTo>
                  <a:lnTo>
                    <a:pt x="243607" y="181022"/>
                  </a:lnTo>
                  <a:cubicBezTo>
                    <a:pt x="243607" y="171688"/>
                    <a:pt x="236020" y="164089"/>
                    <a:pt x="226697" y="164089"/>
                  </a:cubicBezTo>
                  <a:lnTo>
                    <a:pt x="220462" y="164089"/>
                  </a:lnTo>
                  <a:cubicBezTo>
                    <a:pt x="220397" y="164089"/>
                    <a:pt x="220333" y="164089"/>
                    <a:pt x="220333" y="164089"/>
                  </a:cubicBezTo>
                  <a:cubicBezTo>
                    <a:pt x="216797" y="164211"/>
                    <a:pt x="214160" y="165053"/>
                    <a:pt x="212103" y="166255"/>
                  </a:cubicBezTo>
                  <a:cubicBezTo>
                    <a:pt x="209660" y="159846"/>
                    <a:pt x="203488" y="155268"/>
                    <a:pt x="196223" y="155268"/>
                  </a:cubicBezTo>
                  <a:lnTo>
                    <a:pt x="189986" y="155268"/>
                  </a:lnTo>
                  <a:cubicBezTo>
                    <a:pt x="189022" y="155268"/>
                    <a:pt x="187993" y="155365"/>
                    <a:pt x="187029" y="155538"/>
                  </a:cubicBezTo>
                  <a:lnTo>
                    <a:pt x="187029" y="17647"/>
                  </a:lnTo>
                  <a:cubicBezTo>
                    <a:pt x="187029" y="7920"/>
                    <a:pt x="179120" y="0"/>
                    <a:pt x="169412" y="0"/>
                  </a:cubicBezTo>
                  <a:lnTo>
                    <a:pt x="17681" y="0"/>
                  </a:lnTo>
                  <a:cubicBezTo>
                    <a:pt x="7908" y="0"/>
                    <a:pt x="0" y="7920"/>
                    <a:pt x="0" y="17647"/>
                  </a:cubicBezTo>
                  <a:lnTo>
                    <a:pt x="0" y="288801"/>
                  </a:lnTo>
                  <a:cubicBezTo>
                    <a:pt x="0" y="298534"/>
                    <a:pt x="7908" y="306448"/>
                    <a:pt x="17681" y="306448"/>
                  </a:cubicBezTo>
                  <a:lnTo>
                    <a:pt x="132251" y="306448"/>
                  </a:lnTo>
                  <a:lnTo>
                    <a:pt x="132251" y="318245"/>
                  </a:lnTo>
                  <a:cubicBezTo>
                    <a:pt x="132251" y="324243"/>
                    <a:pt x="137137" y="329122"/>
                    <a:pt x="143116" y="329122"/>
                  </a:cubicBezTo>
                  <a:lnTo>
                    <a:pt x="221233" y="329154"/>
                  </a:lnTo>
                  <a:cubicBezTo>
                    <a:pt x="227212" y="329154"/>
                    <a:pt x="232098" y="324275"/>
                    <a:pt x="232098" y="318277"/>
                  </a:cubicBezTo>
                  <a:lnTo>
                    <a:pt x="232098" y="278515"/>
                  </a:lnTo>
                  <a:cubicBezTo>
                    <a:pt x="232098" y="277737"/>
                    <a:pt x="232484" y="277011"/>
                    <a:pt x="233127" y="276522"/>
                  </a:cubicBezTo>
                  <a:cubicBezTo>
                    <a:pt x="239685" y="271630"/>
                    <a:pt x="243671" y="263825"/>
                    <a:pt x="243671" y="255648"/>
                  </a:cubicBezTo>
                  <a:lnTo>
                    <a:pt x="243607" y="218084"/>
                  </a:lnTo>
                  <a:close/>
                  <a:moveTo>
                    <a:pt x="135208" y="89309"/>
                  </a:moveTo>
                  <a:lnTo>
                    <a:pt x="128779" y="89309"/>
                  </a:lnTo>
                  <a:cubicBezTo>
                    <a:pt x="119585" y="89309"/>
                    <a:pt x="112192" y="96760"/>
                    <a:pt x="112192" y="105914"/>
                  </a:cubicBezTo>
                  <a:lnTo>
                    <a:pt x="112128" y="114375"/>
                  </a:lnTo>
                  <a:lnTo>
                    <a:pt x="41919" y="114375"/>
                  </a:lnTo>
                  <a:cubicBezTo>
                    <a:pt x="40376" y="114375"/>
                    <a:pt x="39026" y="113076"/>
                    <a:pt x="39026" y="111482"/>
                  </a:cubicBezTo>
                  <a:lnTo>
                    <a:pt x="39026" y="77165"/>
                  </a:lnTo>
                  <a:cubicBezTo>
                    <a:pt x="39026" y="75571"/>
                    <a:pt x="40376" y="74272"/>
                    <a:pt x="41919" y="74272"/>
                  </a:cubicBezTo>
                  <a:lnTo>
                    <a:pt x="147039" y="74272"/>
                  </a:lnTo>
                  <a:cubicBezTo>
                    <a:pt x="148646" y="74272"/>
                    <a:pt x="149932" y="75571"/>
                    <a:pt x="149932" y="77165"/>
                  </a:cubicBezTo>
                  <a:lnTo>
                    <a:pt x="149932" y="97795"/>
                  </a:lnTo>
                  <a:cubicBezTo>
                    <a:pt x="146974" y="92723"/>
                    <a:pt x="141509" y="89309"/>
                    <a:pt x="135208" y="89309"/>
                  </a:cubicBezTo>
                  <a:close/>
                  <a:moveTo>
                    <a:pt x="17681" y="296811"/>
                  </a:moveTo>
                  <a:cubicBezTo>
                    <a:pt x="13244" y="296811"/>
                    <a:pt x="9644" y="293218"/>
                    <a:pt x="9644" y="288807"/>
                  </a:cubicBezTo>
                  <a:lnTo>
                    <a:pt x="9644" y="258643"/>
                  </a:lnTo>
                  <a:lnTo>
                    <a:pt x="68279" y="258643"/>
                  </a:lnTo>
                  <a:cubicBezTo>
                    <a:pt x="70915" y="258643"/>
                    <a:pt x="73101" y="256483"/>
                    <a:pt x="73101" y="253822"/>
                  </a:cubicBezTo>
                  <a:cubicBezTo>
                    <a:pt x="73101" y="251160"/>
                    <a:pt x="70915" y="249000"/>
                    <a:pt x="68279" y="249000"/>
                  </a:cubicBezTo>
                  <a:lnTo>
                    <a:pt x="9644" y="249000"/>
                  </a:lnTo>
                  <a:lnTo>
                    <a:pt x="9644" y="46930"/>
                  </a:lnTo>
                  <a:lnTo>
                    <a:pt x="47962" y="46930"/>
                  </a:lnTo>
                  <a:cubicBezTo>
                    <a:pt x="50599" y="46930"/>
                    <a:pt x="52784" y="44770"/>
                    <a:pt x="52784" y="42109"/>
                  </a:cubicBezTo>
                  <a:cubicBezTo>
                    <a:pt x="52784" y="39447"/>
                    <a:pt x="50599" y="37287"/>
                    <a:pt x="47962" y="37287"/>
                  </a:cubicBezTo>
                  <a:lnTo>
                    <a:pt x="9644" y="37287"/>
                  </a:lnTo>
                  <a:lnTo>
                    <a:pt x="9644" y="17647"/>
                  </a:lnTo>
                  <a:cubicBezTo>
                    <a:pt x="9644" y="13237"/>
                    <a:pt x="13244" y="9643"/>
                    <a:pt x="17681" y="9643"/>
                  </a:cubicBezTo>
                  <a:lnTo>
                    <a:pt x="169412" y="9643"/>
                  </a:lnTo>
                  <a:cubicBezTo>
                    <a:pt x="173784" y="9643"/>
                    <a:pt x="177385" y="13237"/>
                    <a:pt x="177385" y="17647"/>
                  </a:cubicBezTo>
                  <a:lnTo>
                    <a:pt x="177385" y="37287"/>
                  </a:lnTo>
                  <a:lnTo>
                    <a:pt x="70465" y="37287"/>
                  </a:lnTo>
                  <a:cubicBezTo>
                    <a:pt x="67829" y="37287"/>
                    <a:pt x="65643" y="39447"/>
                    <a:pt x="65643" y="42109"/>
                  </a:cubicBezTo>
                  <a:cubicBezTo>
                    <a:pt x="65643" y="44770"/>
                    <a:pt x="67829" y="46930"/>
                    <a:pt x="70465" y="46930"/>
                  </a:cubicBezTo>
                  <a:lnTo>
                    <a:pt x="177385" y="46930"/>
                  </a:lnTo>
                  <a:lnTo>
                    <a:pt x="177385" y="159859"/>
                  </a:lnTo>
                  <a:cubicBezTo>
                    <a:pt x="174299" y="156978"/>
                    <a:pt x="170184" y="155275"/>
                    <a:pt x="165812" y="155275"/>
                  </a:cubicBezTo>
                  <a:lnTo>
                    <a:pt x="159576" y="155275"/>
                  </a:lnTo>
                  <a:cubicBezTo>
                    <a:pt x="156939" y="155275"/>
                    <a:pt x="154496" y="155866"/>
                    <a:pt x="152246" y="156927"/>
                  </a:cubicBezTo>
                  <a:lnTo>
                    <a:pt x="152246" y="122880"/>
                  </a:lnTo>
                  <a:cubicBezTo>
                    <a:pt x="152311" y="122867"/>
                    <a:pt x="152311" y="122854"/>
                    <a:pt x="152375" y="122835"/>
                  </a:cubicBezTo>
                  <a:cubicBezTo>
                    <a:pt x="156747" y="120784"/>
                    <a:pt x="159576" y="116329"/>
                    <a:pt x="159576" y="111482"/>
                  </a:cubicBezTo>
                  <a:lnTo>
                    <a:pt x="159576" y="77165"/>
                  </a:lnTo>
                  <a:cubicBezTo>
                    <a:pt x="159576" y="70254"/>
                    <a:pt x="153982" y="64629"/>
                    <a:pt x="147039" y="64629"/>
                  </a:cubicBezTo>
                  <a:lnTo>
                    <a:pt x="41919" y="64629"/>
                  </a:lnTo>
                  <a:cubicBezTo>
                    <a:pt x="35040" y="64629"/>
                    <a:pt x="29382" y="70254"/>
                    <a:pt x="29382" y="77165"/>
                  </a:cubicBezTo>
                  <a:lnTo>
                    <a:pt x="29382" y="111482"/>
                  </a:lnTo>
                  <a:cubicBezTo>
                    <a:pt x="29382" y="118393"/>
                    <a:pt x="35040" y="124018"/>
                    <a:pt x="41919" y="124018"/>
                  </a:cubicBezTo>
                  <a:lnTo>
                    <a:pt x="112128" y="124018"/>
                  </a:lnTo>
                  <a:lnTo>
                    <a:pt x="112063" y="215429"/>
                  </a:lnTo>
                  <a:lnTo>
                    <a:pt x="102869" y="203645"/>
                  </a:lnTo>
                  <a:cubicBezTo>
                    <a:pt x="98111" y="197615"/>
                    <a:pt x="91360" y="193790"/>
                    <a:pt x="83774" y="192857"/>
                  </a:cubicBezTo>
                  <a:cubicBezTo>
                    <a:pt x="76187" y="191932"/>
                    <a:pt x="68665" y="194015"/>
                    <a:pt x="62622" y="198727"/>
                  </a:cubicBezTo>
                  <a:cubicBezTo>
                    <a:pt x="62622" y="198746"/>
                    <a:pt x="62622" y="198766"/>
                    <a:pt x="62557" y="198785"/>
                  </a:cubicBezTo>
                  <a:cubicBezTo>
                    <a:pt x="57221" y="203099"/>
                    <a:pt x="56128" y="210055"/>
                    <a:pt x="59985" y="214960"/>
                  </a:cubicBezTo>
                  <a:lnTo>
                    <a:pt x="92840" y="256991"/>
                  </a:lnTo>
                  <a:cubicBezTo>
                    <a:pt x="93997" y="258483"/>
                    <a:pt x="94640" y="260347"/>
                    <a:pt x="94640" y="262237"/>
                  </a:cubicBezTo>
                  <a:cubicBezTo>
                    <a:pt x="94640" y="277261"/>
                    <a:pt x="104927" y="290029"/>
                    <a:pt x="119585" y="293275"/>
                  </a:cubicBezTo>
                  <a:lnTo>
                    <a:pt x="132251" y="296085"/>
                  </a:lnTo>
                  <a:lnTo>
                    <a:pt x="132251" y="296811"/>
                  </a:lnTo>
                  <a:lnTo>
                    <a:pt x="17681" y="2968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4" name="Google Shape;554;p51"/>
          <p:cNvGrpSpPr/>
          <p:nvPr/>
        </p:nvGrpSpPr>
        <p:grpSpPr>
          <a:xfrm>
            <a:off x="1629069" y="3728730"/>
            <a:ext cx="230616" cy="275469"/>
            <a:chOff x="9020714" y="3794197"/>
            <a:chExt cx="275560" cy="329154"/>
          </a:xfrm>
        </p:grpSpPr>
        <p:sp>
          <p:nvSpPr>
            <p:cNvPr id="555" name="Google Shape;555;p51"/>
            <p:cNvSpPr/>
            <p:nvPr/>
          </p:nvSpPr>
          <p:spPr>
            <a:xfrm>
              <a:off x="9048939" y="3903095"/>
              <a:ext cx="76637" cy="9636"/>
            </a:xfrm>
            <a:custGeom>
              <a:avLst/>
              <a:gdLst/>
              <a:ahLst/>
              <a:cxnLst/>
              <a:rect l="l" t="t" r="r" b="b"/>
              <a:pathLst>
                <a:path w="76637" h="9636" extrusionOk="0">
                  <a:moveTo>
                    <a:pt x="4822" y="9637"/>
                  </a:moveTo>
                  <a:lnTo>
                    <a:pt x="71816" y="9637"/>
                  </a:lnTo>
                  <a:cubicBezTo>
                    <a:pt x="74452" y="9637"/>
                    <a:pt x="76638" y="7483"/>
                    <a:pt x="76638" y="4822"/>
                  </a:cubicBezTo>
                  <a:cubicBezTo>
                    <a:pt x="76638" y="2160"/>
                    <a:pt x="74452" y="0"/>
                    <a:pt x="71816" y="0"/>
                  </a:cubicBezTo>
                  <a:lnTo>
                    <a:pt x="4822" y="0"/>
                  </a:lnTo>
                  <a:cubicBezTo>
                    <a:pt x="2122" y="0"/>
                    <a:pt x="0" y="2160"/>
                    <a:pt x="0" y="4822"/>
                  </a:cubicBezTo>
                  <a:cubicBezTo>
                    <a:pt x="0" y="7483"/>
                    <a:pt x="2122" y="9637"/>
                    <a:pt x="4822" y="96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51"/>
            <p:cNvSpPr/>
            <p:nvPr/>
          </p:nvSpPr>
          <p:spPr>
            <a:xfrm>
              <a:off x="9048939" y="3927235"/>
              <a:ext cx="42819" cy="9636"/>
            </a:xfrm>
            <a:custGeom>
              <a:avLst/>
              <a:gdLst/>
              <a:ahLst/>
              <a:cxnLst/>
              <a:rect l="l" t="t" r="r" b="b"/>
              <a:pathLst>
                <a:path w="42819" h="9636" extrusionOk="0">
                  <a:moveTo>
                    <a:pt x="4822" y="9637"/>
                  </a:moveTo>
                  <a:lnTo>
                    <a:pt x="37998" y="9637"/>
                  </a:lnTo>
                  <a:cubicBezTo>
                    <a:pt x="40633" y="9637"/>
                    <a:pt x="42820" y="7477"/>
                    <a:pt x="42820" y="4815"/>
                  </a:cubicBezTo>
                  <a:cubicBezTo>
                    <a:pt x="42820" y="2154"/>
                    <a:pt x="40633" y="0"/>
                    <a:pt x="37998" y="0"/>
                  </a:cubicBezTo>
                  <a:lnTo>
                    <a:pt x="4822" y="0"/>
                  </a:lnTo>
                  <a:cubicBezTo>
                    <a:pt x="2122" y="0"/>
                    <a:pt x="0" y="2154"/>
                    <a:pt x="0" y="4815"/>
                  </a:cubicBezTo>
                  <a:cubicBezTo>
                    <a:pt x="0" y="7477"/>
                    <a:pt x="2122" y="9637"/>
                    <a:pt x="4822" y="96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51"/>
            <p:cNvSpPr/>
            <p:nvPr/>
          </p:nvSpPr>
          <p:spPr>
            <a:xfrm>
              <a:off x="9048939" y="3878923"/>
              <a:ext cx="38962" cy="9636"/>
            </a:xfrm>
            <a:custGeom>
              <a:avLst/>
              <a:gdLst/>
              <a:ahLst/>
              <a:cxnLst/>
              <a:rect l="l" t="t" r="r" b="b"/>
              <a:pathLst>
                <a:path w="38962" h="9636" extrusionOk="0">
                  <a:moveTo>
                    <a:pt x="4822" y="9637"/>
                  </a:moveTo>
                  <a:lnTo>
                    <a:pt x="34140" y="9637"/>
                  </a:lnTo>
                  <a:cubicBezTo>
                    <a:pt x="36776" y="9637"/>
                    <a:pt x="38962" y="7477"/>
                    <a:pt x="38962" y="4815"/>
                  </a:cubicBezTo>
                  <a:cubicBezTo>
                    <a:pt x="38962" y="2153"/>
                    <a:pt x="36776" y="0"/>
                    <a:pt x="34140" y="0"/>
                  </a:cubicBezTo>
                  <a:lnTo>
                    <a:pt x="4822" y="0"/>
                  </a:lnTo>
                  <a:cubicBezTo>
                    <a:pt x="2122" y="0"/>
                    <a:pt x="0" y="2153"/>
                    <a:pt x="0" y="4815"/>
                  </a:cubicBezTo>
                  <a:cubicBezTo>
                    <a:pt x="0" y="7477"/>
                    <a:pt x="2122" y="9637"/>
                    <a:pt x="4822" y="96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51"/>
            <p:cNvSpPr/>
            <p:nvPr/>
          </p:nvSpPr>
          <p:spPr>
            <a:xfrm>
              <a:off x="9020714" y="3794197"/>
              <a:ext cx="275560" cy="329154"/>
            </a:xfrm>
            <a:custGeom>
              <a:avLst/>
              <a:gdLst/>
              <a:ahLst/>
              <a:cxnLst/>
              <a:rect l="l" t="t" r="r" b="b"/>
              <a:pathLst>
                <a:path w="275560" h="329154" extrusionOk="0">
                  <a:moveTo>
                    <a:pt x="245535" y="153738"/>
                  </a:moveTo>
                  <a:cubicBezTo>
                    <a:pt x="231134" y="139363"/>
                    <a:pt x="213517" y="130145"/>
                    <a:pt x="195001" y="126081"/>
                  </a:cubicBezTo>
                  <a:cubicBezTo>
                    <a:pt x="195001" y="126030"/>
                    <a:pt x="195001" y="125979"/>
                    <a:pt x="195001" y="125927"/>
                  </a:cubicBezTo>
                  <a:lnTo>
                    <a:pt x="195001" y="87682"/>
                  </a:lnTo>
                  <a:cubicBezTo>
                    <a:pt x="195001" y="86416"/>
                    <a:pt x="194487" y="85169"/>
                    <a:pt x="193586" y="84275"/>
                  </a:cubicBezTo>
                  <a:lnTo>
                    <a:pt x="143759" y="34426"/>
                  </a:lnTo>
                  <a:cubicBezTo>
                    <a:pt x="141895" y="32549"/>
                    <a:pt x="138809" y="32549"/>
                    <a:pt x="136944" y="34426"/>
                  </a:cubicBezTo>
                  <a:cubicBezTo>
                    <a:pt x="135080" y="36310"/>
                    <a:pt x="135080" y="39364"/>
                    <a:pt x="136944" y="41241"/>
                  </a:cubicBezTo>
                  <a:lnTo>
                    <a:pt x="178542" y="82861"/>
                  </a:lnTo>
                  <a:lnTo>
                    <a:pt x="125436" y="82861"/>
                  </a:lnTo>
                  <a:cubicBezTo>
                    <a:pt x="118107" y="82861"/>
                    <a:pt x="112127" y="76888"/>
                    <a:pt x="112127" y="69547"/>
                  </a:cubicBezTo>
                  <a:lnTo>
                    <a:pt x="112127" y="16451"/>
                  </a:lnTo>
                  <a:lnTo>
                    <a:pt x="121449" y="25773"/>
                  </a:lnTo>
                  <a:cubicBezTo>
                    <a:pt x="123378" y="27657"/>
                    <a:pt x="126400" y="27657"/>
                    <a:pt x="128265" y="25773"/>
                  </a:cubicBezTo>
                  <a:cubicBezTo>
                    <a:pt x="130194" y="23889"/>
                    <a:pt x="130194" y="20842"/>
                    <a:pt x="128265" y="18958"/>
                  </a:cubicBezTo>
                  <a:lnTo>
                    <a:pt x="110713" y="1408"/>
                  </a:lnTo>
                  <a:cubicBezTo>
                    <a:pt x="109813" y="514"/>
                    <a:pt x="108591" y="0"/>
                    <a:pt x="107305" y="0"/>
                  </a:cubicBezTo>
                  <a:lnTo>
                    <a:pt x="14401" y="0"/>
                  </a:lnTo>
                  <a:cubicBezTo>
                    <a:pt x="6429" y="0"/>
                    <a:pt x="0" y="6480"/>
                    <a:pt x="0" y="14452"/>
                  </a:cubicBezTo>
                  <a:lnTo>
                    <a:pt x="0" y="205124"/>
                  </a:lnTo>
                  <a:cubicBezTo>
                    <a:pt x="0" y="207785"/>
                    <a:pt x="2122" y="209939"/>
                    <a:pt x="4757" y="209939"/>
                  </a:cubicBezTo>
                  <a:cubicBezTo>
                    <a:pt x="7458" y="209939"/>
                    <a:pt x="9579" y="207785"/>
                    <a:pt x="9579" y="205124"/>
                  </a:cubicBezTo>
                  <a:lnTo>
                    <a:pt x="9579" y="14452"/>
                  </a:lnTo>
                  <a:cubicBezTo>
                    <a:pt x="9579" y="11797"/>
                    <a:pt x="11766" y="9637"/>
                    <a:pt x="14401" y="9637"/>
                  </a:cubicBezTo>
                  <a:lnTo>
                    <a:pt x="102483" y="9637"/>
                  </a:lnTo>
                  <a:lnTo>
                    <a:pt x="102483" y="69547"/>
                  </a:lnTo>
                  <a:cubicBezTo>
                    <a:pt x="102483" y="82205"/>
                    <a:pt x="112834" y="92497"/>
                    <a:pt x="125436" y="92497"/>
                  </a:cubicBezTo>
                  <a:lnTo>
                    <a:pt x="185357" y="92497"/>
                  </a:lnTo>
                  <a:lnTo>
                    <a:pt x="185357" y="124442"/>
                  </a:lnTo>
                  <a:cubicBezTo>
                    <a:pt x="155075" y="120746"/>
                    <a:pt x="123378" y="130511"/>
                    <a:pt x="100169" y="153738"/>
                  </a:cubicBezTo>
                  <a:cubicBezTo>
                    <a:pt x="72330" y="181581"/>
                    <a:pt x="63779" y="221562"/>
                    <a:pt x="74644" y="256818"/>
                  </a:cubicBezTo>
                  <a:lnTo>
                    <a:pt x="14401" y="256818"/>
                  </a:lnTo>
                  <a:cubicBezTo>
                    <a:pt x="11766" y="256818"/>
                    <a:pt x="9579" y="254651"/>
                    <a:pt x="9579" y="251996"/>
                  </a:cubicBezTo>
                  <a:lnTo>
                    <a:pt x="9579" y="229122"/>
                  </a:lnTo>
                  <a:cubicBezTo>
                    <a:pt x="9579" y="226461"/>
                    <a:pt x="7458" y="224301"/>
                    <a:pt x="4757" y="224301"/>
                  </a:cubicBezTo>
                  <a:cubicBezTo>
                    <a:pt x="2122" y="224301"/>
                    <a:pt x="0" y="226461"/>
                    <a:pt x="0" y="229122"/>
                  </a:cubicBezTo>
                  <a:lnTo>
                    <a:pt x="0" y="251996"/>
                  </a:lnTo>
                  <a:cubicBezTo>
                    <a:pt x="0" y="259968"/>
                    <a:pt x="6429" y="266454"/>
                    <a:pt x="14401" y="266454"/>
                  </a:cubicBezTo>
                  <a:lnTo>
                    <a:pt x="78180" y="266454"/>
                  </a:lnTo>
                  <a:cubicBezTo>
                    <a:pt x="83195" y="278322"/>
                    <a:pt x="90525" y="289437"/>
                    <a:pt x="100169" y="299093"/>
                  </a:cubicBezTo>
                  <a:cubicBezTo>
                    <a:pt x="100169" y="299100"/>
                    <a:pt x="100169" y="299100"/>
                    <a:pt x="100169" y="299100"/>
                  </a:cubicBezTo>
                  <a:cubicBezTo>
                    <a:pt x="119521" y="318483"/>
                    <a:pt x="145367" y="329154"/>
                    <a:pt x="172820" y="329154"/>
                  </a:cubicBezTo>
                  <a:cubicBezTo>
                    <a:pt x="200337" y="329154"/>
                    <a:pt x="226119" y="318476"/>
                    <a:pt x="245535" y="299093"/>
                  </a:cubicBezTo>
                  <a:cubicBezTo>
                    <a:pt x="264888" y="279710"/>
                    <a:pt x="275560" y="253899"/>
                    <a:pt x="275560" y="226416"/>
                  </a:cubicBezTo>
                  <a:cubicBezTo>
                    <a:pt x="275560" y="198933"/>
                    <a:pt x="264888" y="173121"/>
                    <a:pt x="245535" y="153738"/>
                  </a:cubicBezTo>
                  <a:close/>
                  <a:moveTo>
                    <a:pt x="106983" y="160553"/>
                  </a:moveTo>
                  <a:cubicBezTo>
                    <a:pt x="125114" y="142391"/>
                    <a:pt x="148967" y="133314"/>
                    <a:pt x="172820" y="133314"/>
                  </a:cubicBezTo>
                  <a:cubicBezTo>
                    <a:pt x="196029" y="133314"/>
                    <a:pt x="219175" y="141877"/>
                    <a:pt x="237113" y="159010"/>
                  </a:cubicBezTo>
                  <a:lnTo>
                    <a:pt x="235956" y="173828"/>
                  </a:lnTo>
                  <a:lnTo>
                    <a:pt x="222776" y="173661"/>
                  </a:lnTo>
                  <a:cubicBezTo>
                    <a:pt x="194358" y="146737"/>
                    <a:pt x="149353" y="147200"/>
                    <a:pt x="121449" y="175050"/>
                  </a:cubicBezTo>
                  <a:cubicBezTo>
                    <a:pt x="93611" y="202880"/>
                    <a:pt x="93160" y="247862"/>
                    <a:pt x="120035" y="276290"/>
                  </a:cubicBezTo>
                  <a:lnTo>
                    <a:pt x="119778" y="289990"/>
                  </a:lnTo>
                  <a:lnTo>
                    <a:pt x="105505" y="290755"/>
                  </a:lnTo>
                  <a:cubicBezTo>
                    <a:pt x="70658" y="254330"/>
                    <a:pt x="71173" y="196361"/>
                    <a:pt x="106983" y="160553"/>
                  </a:cubicBezTo>
                  <a:close/>
                  <a:moveTo>
                    <a:pt x="128265" y="270961"/>
                  </a:moveTo>
                  <a:cubicBezTo>
                    <a:pt x="103705" y="246397"/>
                    <a:pt x="103705" y="206428"/>
                    <a:pt x="128265" y="181864"/>
                  </a:cubicBezTo>
                  <a:cubicBezTo>
                    <a:pt x="143759" y="166384"/>
                    <a:pt x="165362" y="160668"/>
                    <a:pt x="185357" y="164699"/>
                  </a:cubicBezTo>
                  <a:lnTo>
                    <a:pt x="185357" y="251996"/>
                  </a:lnTo>
                  <a:cubicBezTo>
                    <a:pt x="185357" y="254651"/>
                    <a:pt x="183236" y="256811"/>
                    <a:pt x="180535" y="256811"/>
                  </a:cubicBezTo>
                  <a:lnTo>
                    <a:pt x="146202" y="256811"/>
                  </a:lnTo>
                  <a:cubicBezTo>
                    <a:pt x="143502" y="256811"/>
                    <a:pt x="141380" y="258971"/>
                    <a:pt x="141380" y="261633"/>
                  </a:cubicBezTo>
                  <a:cubicBezTo>
                    <a:pt x="141380" y="264294"/>
                    <a:pt x="143502" y="266448"/>
                    <a:pt x="146202" y="266448"/>
                  </a:cubicBezTo>
                  <a:lnTo>
                    <a:pt x="180535" y="266448"/>
                  </a:lnTo>
                  <a:cubicBezTo>
                    <a:pt x="188508" y="266448"/>
                    <a:pt x="195001" y="259968"/>
                    <a:pt x="195001" y="251996"/>
                  </a:cubicBezTo>
                  <a:lnTo>
                    <a:pt x="195001" y="167470"/>
                  </a:lnTo>
                  <a:cubicBezTo>
                    <a:pt x="203166" y="170524"/>
                    <a:pt x="210817" y="175313"/>
                    <a:pt x="217375" y="181864"/>
                  </a:cubicBezTo>
                  <a:cubicBezTo>
                    <a:pt x="241935" y="206428"/>
                    <a:pt x="241935" y="246397"/>
                    <a:pt x="217375" y="270961"/>
                  </a:cubicBezTo>
                  <a:cubicBezTo>
                    <a:pt x="205481" y="282841"/>
                    <a:pt x="189665" y="289386"/>
                    <a:pt x="172820" y="289386"/>
                  </a:cubicBezTo>
                  <a:cubicBezTo>
                    <a:pt x="155975" y="289386"/>
                    <a:pt x="140159" y="282841"/>
                    <a:pt x="128265" y="270961"/>
                  </a:cubicBezTo>
                  <a:close/>
                  <a:moveTo>
                    <a:pt x="238720" y="292279"/>
                  </a:moveTo>
                  <a:cubicBezTo>
                    <a:pt x="221168" y="309842"/>
                    <a:pt x="197766" y="319518"/>
                    <a:pt x="172820" y="319518"/>
                  </a:cubicBezTo>
                  <a:cubicBezTo>
                    <a:pt x="151796" y="319518"/>
                    <a:pt x="131801" y="312607"/>
                    <a:pt x="115535" y="299871"/>
                  </a:cubicBezTo>
                  <a:lnTo>
                    <a:pt x="122929" y="299479"/>
                  </a:lnTo>
                  <a:cubicBezTo>
                    <a:pt x="126465" y="299286"/>
                    <a:pt x="129293" y="296348"/>
                    <a:pt x="129358" y="292787"/>
                  </a:cubicBezTo>
                  <a:lnTo>
                    <a:pt x="129486" y="284731"/>
                  </a:lnTo>
                  <a:cubicBezTo>
                    <a:pt x="141959" y="294008"/>
                    <a:pt x="157004" y="299023"/>
                    <a:pt x="172820" y="299023"/>
                  </a:cubicBezTo>
                  <a:cubicBezTo>
                    <a:pt x="192237" y="299023"/>
                    <a:pt x="210495" y="291475"/>
                    <a:pt x="224190" y="277776"/>
                  </a:cubicBezTo>
                  <a:cubicBezTo>
                    <a:pt x="249908" y="252099"/>
                    <a:pt x="252286" y="211816"/>
                    <a:pt x="231391" y="183407"/>
                  </a:cubicBezTo>
                  <a:lnTo>
                    <a:pt x="238463" y="183497"/>
                  </a:lnTo>
                  <a:cubicBezTo>
                    <a:pt x="242064" y="183542"/>
                    <a:pt x="245086" y="180784"/>
                    <a:pt x="245342" y="177223"/>
                  </a:cubicBezTo>
                  <a:lnTo>
                    <a:pt x="245985" y="168782"/>
                  </a:lnTo>
                  <a:cubicBezTo>
                    <a:pt x="274853" y="205303"/>
                    <a:pt x="272410" y="258592"/>
                    <a:pt x="238720" y="2922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9" name="Google Shape;559;p51"/>
          <p:cNvGrpSpPr/>
          <p:nvPr/>
        </p:nvGrpSpPr>
        <p:grpSpPr>
          <a:xfrm>
            <a:off x="1606615" y="2299080"/>
            <a:ext cx="275496" cy="222440"/>
            <a:chOff x="8993899" y="3103777"/>
            <a:chExt cx="329186" cy="265791"/>
          </a:xfrm>
        </p:grpSpPr>
        <p:sp>
          <p:nvSpPr>
            <p:cNvPr id="560" name="Google Shape;560;p51"/>
            <p:cNvSpPr/>
            <p:nvPr/>
          </p:nvSpPr>
          <p:spPr>
            <a:xfrm>
              <a:off x="8993899" y="3103777"/>
              <a:ext cx="253626" cy="174484"/>
            </a:xfrm>
            <a:custGeom>
              <a:avLst/>
              <a:gdLst/>
              <a:ahLst/>
              <a:cxnLst/>
              <a:rect l="l" t="t" r="r" b="b"/>
              <a:pathLst>
                <a:path w="253626" h="174484" extrusionOk="0">
                  <a:moveTo>
                    <a:pt x="51632" y="96792"/>
                  </a:moveTo>
                  <a:cubicBezTo>
                    <a:pt x="52083" y="96792"/>
                    <a:pt x="52533" y="96798"/>
                    <a:pt x="52983" y="96811"/>
                  </a:cubicBezTo>
                  <a:cubicBezTo>
                    <a:pt x="57933" y="96991"/>
                    <a:pt x="62177" y="93269"/>
                    <a:pt x="62691" y="88357"/>
                  </a:cubicBezTo>
                  <a:cubicBezTo>
                    <a:pt x="63205" y="83285"/>
                    <a:pt x="64748" y="78457"/>
                    <a:pt x="67320" y="74015"/>
                  </a:cubicBezTo>
                  <a:cubicBezTo>
                    <a:pt x="73557" y="63253"/>
                    <a:pt x="84679" y="56535"/>
                    <a:pt x="97152" y="56034"/>
                  </a:cubicBezTo>
                  <a:cubicBezTo>
                    <a:pt x="101846" y="55847"/>
                    <a:pt x="105767" y="52163"/>
                    <a:pt x="106218" y="47470"/>
                  </a:cubicBezTo>
                  <a:cubicBezTo>
                    <a:pt x="108339" y="25844"/>
                    <a:pt x="126341" y="9540"/>
                    <a:pt x="148137" y="9540"/>
                  </a:cubicBezTo>
                  <a:cubicBezTo>
                    <a:pt x="160674" y="9540"/>
                    <a:pt x="172439" y="15075"/>
                    <a:pt x="180476" y="24725"/>
                  </a:cubicBezTo>
                  <a:cubicBezTo>
                    <a:pt x="183498" y="28364"/>
                    <a:pt x="188834" y="29212"/>
                    <a:pt x="192821" y="26718"/>
                  </a:cubicBezTo>
                  <a:cubicBezTo>
                    <a:pt x="199507" y="22552"/>
                    <a:pt x="207158" y="20347"/>
                    <a:pt x="215066" y="20347"/>
                  </a:cubicBezTo>
                  <a:cubicBezTo>
                    <a:pt x="226638" y="20347"/>
                    <a:pt x="237376" y="24931"/>
                    <a:pt x="245412" y="33263"/>
                  </a:cubicBezTo>
                  <a:cubicBezTo>
                    <a:pt x="247276" y="35159"/>
                    <a:pt x="250298" y="35217"/>
                    <a:pt x="252163" y="33391"/>
                  </a:cubicBezTo>
                  <a:cubicBezTo>
                    <a:pt x="254092" y="31565"/>
                    <a:pt x="254092" y="28544"/>
                    <a:pt x="252292" y="26647"/>
                  </a:cubicBezTo>
                  <a:cubicBezTo>
                    <a:pt x="242454" y="16432"/>
                    <a:pt x="229274" y="10807"/>
                    <a:pt x="215066" y="10807"/>
                  </a:cubicBezTo>
                  <a:cubicBezTo>
                    <a:pt x="205422" y="10807"/>
                    <a:pt x="195971" y="13500"/>
                    <a:pt x="187805" y="18598"/>
                  </a:cubicBezTo>
                  <a:cubicBezTo>
                    <a:pt x="177968" y="6782"/>
                    <a:pt x="163502" y="0"/>
                    <a:pt x="148137" y="0"/>
                  </a:cubicBezTo>
                  <a:cubicBezTo>
                    <a:pt x="135213" y="0"/>
                    <a:pt x="122869" y="4783"/>
                    <a:pt x="113354" y="13475"/>
                  </a:cubicBezTo>
                  <a:cubicBezTo>
                    <a:pt x="103839" y="22096"/>
                    <a:pt x="97988" y="33841"/>
                    <a:pt x="96766" y="46506"/>
                  </a:cubicBezTo>
                  <a:cubicBezTo>
                    <a:pt x="81014" y="47136"/>
                    <a:pt x="66934" y="55635"/>
                    <a:pt x="59091" y="69245"/>
                  </a:cubicBezTo>
                  <a:cubicBezTo>
                    <a:pt x="55876" y="74831"/>
                    <a:pt x="53883" y="80900"/>
                    <a:pt x="53240" y="87277"/>
                  </a:cubicBezTo>
                  <a:cubicBezTo>
                    <a:pt x="52725" y="87258"/>
                    <a:pt x="52147" y="87252"/>
                    <a:pt x="51632" y="87252"/>
                  </a:cubicBezTo>
                  <a:cubicBezTo>
                    <a:pt x="37745" y="87252"/>
                    <a:pt x="24694" y="92710"/>
                    <a:pt x="14921" y="102617"/>
                  </a:cubicBezTo>
                  <a:cubicBezTo>
                    <a:pt x="5085" y="112523"/>
                    <a:pt x="-188" y="125651"/>
                    <a:pt x="5" y="139582"/>
                  </a:cubicBezTo>
                  <a:cubicBezTo>
                    <a:pt x="134" y="151835"/>
                    <a:pt x="4763" y="163658"/>
                    <a:pt x="12992" y="172883"/>
                  </a:cubicBezTo>
                  <a:cubicBezTo>
                    <a:pt x="13892" y="173944"/>
                    <a:pt x="15243" y="174484"/>
                    <a:pt x="16529" y="174484"/>
                  </a:cubicBezTo>
                  <a:cubicBezTo>
                    <a:pt x="17686" y="174484"/>
                    <a:pt x="18779" y="174085"/>
                    <a:pt x="19679" y="173275"/>
                  </a:cubicBezTo>
                  <a:cubicBezTo>
                    <a:pt x="21672" y="171527"/>
                    <a:pt x="21865" y="168512"/>
                    <a:pt x="20129" y="166544"/>
                  </a:cubicBezTo>
                  <a:cubicBezTo>
                    <a:pt x="13443" y="159036"/>
                    <a:pt x="9649" y="149418"/>
                    <a:pt x="9520" y="139460"/>
                  </a:cubicBezTo>
                  <a:cubicBezTo>
                    <a:pt x="9392" y="128100"/>
                    <a:pt x="13699" y="117396"/>
                    <a:pt x="21672" y="109322"/>
                  </a:cubicBezTo>
                  <a:cubicBezTo>
                    <a:pt x="29644" y="101241"/>
                    <a:pt x="40317" y="96792"/>
                    <a:pt x="51632" y="967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51"/>
            <p:cNvSpPr/>
            <p:nvPr/>
          </p:nvSpPr>
          <p:spPr>
            <a:xfrm>
              <a:off x="9025185" y="3148859"/>
              <a:ext cx="297900" cy="220709"/>
            </a:xfrm>
            <a:custGeom>
              <a:avLst/>
              <a:gdLst/>
              <a:ahLst/>
              <a:cxnLst/>
              <a:rect l="l" t="t" r="r" b="b"/>
              <a:pathLst>
                <a:path w="297900" h="220709" extrusionOk="0">
                  <a:moveTo>
                    <a:pt x="261960" y="44631"/>
                  </a:moveTo>
                  <a:cubicBezTo>
                    <a:pt x="257524" y="32121"/>
                    <a:pt x="247880" y="22208"/>
                    <a:pt x="235472" y="17431"/>
                  </a:cubicBezTo>
                  <a:cubicBezTo>
                    <a:pt x="235472" y="17405"/>
                    <a:pt x="235472" y="17373"/>
                    <a:pt x="235472" y="17373"/>
                  </a:cubicBezTo>
                  <a:cubicBezTo>
                    <a:pt x="235472" y="12661"/>
                    <a:pt x="234829" y="7994"/>
                    <a:pt x="233543" y="3493"/>
                  </a:cubicBezTo>
                  <a:cubicBezTo>
                    <a:pt x="232835" y="954"/>
                    <a:pt x="230200" y="-531"/>
                    <a:pt x="227692" y="176"/>
                  </a:cubicBezTo>
                  <a:cubicBezTo>
                    <a:pt x="225120" y="883"/>
                    <a:pt x="223642" y="3513"/>
                    <a:pt x="224348" y="6052"/>
                  </a:cubicBezTo>
                  <a:cubicBezTo>
                    <a:pt x="225378" y="9716"/>
                    <a:pt x="225892" y="13529"/>
                    <a:pt x="225892" y="17405"/>
                  </a:cubicBezTo>
                  <a:cubicBezTo>
                    <a:pt x="225892" y="21346"/>
                    <a:pt x="228335" y="24921"/>
                    <a:pt x="231936" y="26309"/>
                  </a:cubicBezTo>
                  <a:cubicBezTo>
                    <a:pt x="241772" y="30077"/>
                    <a:pt x="249487" y="37920"/>
                    <a:pt x="253024" y="47839"/>
                  </a:cubicBezTo>
                  <a:cubicBezTo>
                    <a:pt x="253988" y="50617"/>
                    <a:pt x="256238" y="52802"/>
                    <a:pt x="259067" y="53696"/>
                  </a:cubicBezTo>
                  <a:cubicBezTo>
                    <a:pt x="276683" y="59315"/>
                    <a:pt x="288449" y="75547"/>
                    <a:pt x="288385" y="94082"/>
                  </a:cubicBezTo>
                  <a:cubicBezTo>
                    <a:pt x="288192" y="117155"/>
                    <a:pt x="268968" y="135927"/>
                    <a:pt x="245437" y="135927"/>
                  </a:cubicBezTo>
                  <a:lnTo>
                    <a:pt x="218305" y="135927"/>
                  </a:lnTo>
                  <a:lnTo>
                    <a:pt x="218305" y="94448"/>
                  </a:lnTo>
                  <a:cubicBezTo>
                    <a:pt x="218305" y="89376"/>
                    <a:pt x="216312" y="84606"/>
                    <a:pt x="212712" y="81025"/>
                  </a:cubicBezTo>
                  <a:lnTo>
                    <a:pt x="188088" y="56390"/>
                  </a:lnTo>
                  <a:cubicBezTo>
                    <a:pt x="184487" y="52802"/>
                    <a:pt x="179729" y="50829"/>
                    <a:pt x="174650" y="50829"/>
                  </a:cubicBezTo>
                  <a:lnTo>
                    <a:pt x="67345" y="50829"/>
                  </a:lnTo>
                  <a:cubicBezTo>
                    <a:pt x="56929" y="50829"/>
                    <a:pt x="48379" y="59347"/>
                    <a:pt x="48379" y="69813"/>
                  </a:cubicBezTo>
                  <a:lnTo>
                    <a:pt x="48379" y="135927"/>
                  </a:lnTo>
                  <a:lnTo>
                    <a:pt x="21054" y="135927"/>
                  </a:lnTo>
                  <a:cubicBezTo>
                    <a:pt x="16039" y="135927"/>
                    <a:pt x="11089" y="135065"/>
                    <a:pt x="6395" y="133362"/>
                  </a:cubicBezTo>
                  <a:cubicBezTo>
                    <a:pt x="3888" y="132468"/>
                    <a:pt x="1187" y="133754"/>
                    <a:pt x="287" y="136229"/>
                  </a:cubicBezTo>
                  <a:cubicBezTo>
                    <a:pt x="-613" y="138710"/>
                    <a:pt x="673" y="141443"/>
                    <a:pt x="3180" y="142336"/>
                  </a:cubicBezTo>
                  <a:cubicBezTo>
                    <a:pt x="8902" y="144413"/>
                    <a:pt x="14946" y="145467"/>
                    <a:pt x="21054" y="145467"/>
                  </a:cubicBezTo>
                  <a:lnTo>
                    <a:pt x="48379" y="145467"/>
                  </a:lnTo>
                  <a:lnTo>
                    <a:pt x="48379" y="201719"/>
                  </a:lnTo>
                  <a:cubicBezTo>
                    <a:pt x="48379" y="212185"/>
                    <a:pt x="56929" y="220710"/>
                    <a:pt x="67345" y="220710"/>
                  </a:cubicBezTo>
                  <a:lnTo>
                    <a:pt x="199274" y="220710"/>
                  </a:lnTo>
                  <a:cubicBezTo>
                    <a:pt x="209754" y="220710"/>
                    <a:pt x="218305" y="212185"/>
                    <a:pt x="218305" y="201719"/>
                  </a:cubicBezTo>
                  <a:lnTo>
                    <a:pt x="218305" y="185634"/>
                  </a:lnTo>
                  <a:cubicBezTo>
                    <a:pt x="218305" y="182998"/>
                    <a:pt x="216119" y="180864"/>
                    <a:pt x="213483" y="180864"/>
                  </a:cubicBezTo>
                  <a:cubicBezTo>
                    <a:pt x="210847" y="180864"/>
                    <a:pt x="208725" y="182998"/>
                    <a:pt x="208725" y="185634"/>
                  </a:cubicBezTo>
                  <a:lnTo>
                    <a:pt x="208725" y="201719"/>
                  </a:lnTo>
                  <a:cubicBezTo>
                    <a:pt x="208725" y="206926"/>
                    <a:pt x="204482" y="211169"/>
                    <a:pt x="199274" y="211169"/>
                  </a:cubicBezTo>
                  <a:lnTo>
                    <a:pt x="186737" y="211169"/>
                  </a:lnTo>
                  <a:cubicBezTo>
                    <a:pt x="190595" y="209434"/>
                    <a:pt x="193360" y="205531"/>
                    <a:pt x="193360" y="201005"/>
                  </a:cubicBezTo>
                  <a:lnTo>
                    <a:pt x="193360" y="151877"/>
                  </a:lnTo>
                  <a:cubicBezTo>
                    <a:pt x="193360" y="145743"/>
                    <a:pt x="188344" y="140748"/>
                    <a:pt x="182236" y="140748"/>
                  </a:cubicBezTo>
                  <a:lnTo>
                    <a:pt x="84383" y="140748"/>
                  </a:lnTo>
                  <a:cubicBezTo>
                    <a:pt x="78275" y="140748"/>
                    <a:pt x="73260" y="145743"/>
                    <a:pt x="73260" y="151877"/>
                  </a:cubicBezTo>
                  <a:lnTo>
                    <a:pt x="73260" y="201005"/>
                  </a:lnTo>
                  <a:cubicBezTo>
                    <a:pt x="73260" y="205531"/>
                    <a:pt x="75960" y="209434"/>
                    <a:pt x="79882" y="211169"/>
                  </a:cubicBezTo>
                  <a:lnTo>
                    <a:pt x="67345" y="211169"/>
                  </a:lnTo>
                  <a:cubicBezTo>
                    <a:pt x="62137" y="211169"/>
                    <a:pt x="57894" y="206926"/>
                    <a:pt x="57894" y="201719"/>
                  </a:cubicBezTo>
                  <a:lnTo>
                    <a:pt x="57894" y="69813"/>
                  </a:lnTo>
                  <a:cubicBezTo>
                    <a:pt x="57894" y="64606"/>
                    <a:pt x="62137" y="60363"/>
                    <a:pt x="67345" y="60363"/>
                  </a:cubicBezTo>
                  <a:lnTo>
                    <a:pt x="88819" y="60363"/>
                  </a:lnTo>
                  <a:lnTo>
                    <a:pt x="88819" y="101880"/>
                  </a:lnTo>
                  <a:cubicBezTo>
                    <a:pt x="88819" y="108431"/>
                    <a:pt x="94155" y="113760"/>
                    <a:pt x="100713" y="113760"/>
                  </a:cubicBezTo>
                  <a:lnTo>
                    <a:pt x="158127" y="113760"/>
                  </a:lnTo>
                  <a:cubicBezTo>
                    <a:pt x="164685" y="113760"/>
                    <a:pt x="170021" y="108431"/>
                    <a:pt x="170021" y="101880"/>
                  </a:cubicBezTo>
                  <a:lnTo>
                    <a:pt x="170021" y="60363"/>
                  </a:lnTo>
                  <a:lnTo>
                    <a:pt x="174650" y="60363"/>
                  </a:lnTo>
                  <a:cubicBezTo>
                    <a:pt x="177158" y="60363"/>
                    <a:pt x="179537" y="61346"/>
                    <a:pt x="181337" y="63133"/>
                  </a:cubicBezTo>
                  <a:lnTo>
                    <a:pt x="205961" y="87769"/>
                  </a:lnTo>
                  <a:cubicBezTo>
                    <a:pt x="207761" y="89549"/>
                    <a:pt x="208725" y="91928"/>
                    <a:pt x="208725" y="94448"/>
                  </a:cubicBezTo>
                  <a:lnTo>
                    <a:pt x="208725" y="162150"/>
                  </a:lnTo>
                  <a:cubicBezTo>
                    <a:pt x="208725" y="164785"/>
                    <a:pt x="210847" y="166920"/>
                    <a:pt x="213483" y="166920"/>
                  </a:cubicBezTo>
                  <a:cubicBezTo>
                    <a:pt x="216119" y="166920"/>
                    <a:pt x="218305" y="164785"/>
                    <a:pt x="218305" y="162150"/>
                  </a:cubicBezTo>
                  <a:lnTo>
                    <a:pt x="218305" y="145467"/>
                  </a:lnTo>
                  <a:lnTo>
                    <a:pt x="245437" y="145467"/>
                  </a:lnTo>
                  <a:cubicBezTo>
                    <a:pt x="274176" y="145467"/>
                    <a:pt x="297707" y="122439"/>
                    <a:pt x="297900" y="94139"/>
                  </a:cubicBezTo>
                  <a:cubicBezTo>
                    <a:pt x="298029" y="71407"/>
                    <a:pt x="283563" y="51497"/>
                    <a:pt x="261960" y="44631"/>
                  </a:cubicBezTo>
                  <a:close/>
                  <a:moveTo>
                    <a:pt x="82775" y="151877"/>
                  </a:moveTo>
                  <a:cubicBezTo>
                    <a:pt x="82775" y="151002"/>
                    <a:pt x="83482" y="150289"/>
                    <a:pt x="84383" y="150289"/>
                  </a:cubicBezTo>
                  <a:lnTo>
                    <a:pt x="182236" y="150289"/>
                  </a:lnTo>
                  <a:cubicBezTo>
                    <a:pt x="183073" y="150289"/>
                    <a:pt x="183780" y="151002"/>
                    <a:pt x="183780" y="151877"/>
                  </a:cubicBezTo>
                  <a:lnTo>
                    <a:pt x="183780" y="201005"/>
                  </a:lnTo>
                  <a:cubicBezTo>
                    <a:pt x="183780" y="201880"/>
                    <a:pt x="183073" y="202593"/>
                    <a:pt x="182236" y="202593"/>
                  </a:cubicBezTo>
                  <a:lnTo>
                    <a:pt x="84383" y="202593"/>
                  </a:lnTo>
                  <a:cubicBezTo>
                    <a:pt x="83482" y="202593"/>
                    <a:pt x="82775" y="201880"/>
                    <a:pt x="82775" y="201005"/>
                  </a:cubicBezTo>
                  <a:lnTo>
                    <a:pt x="82775" y="151877"/>
                  </a:lnTo>
                  <a:close/>
                  <a:moveTo>
                    <a:pt x="160441" y="101880"/>
                  </a:moveTo>
                  <a:cubicBezTo>
                    <a:pt x="160441" y="103172"/>
                    <a:pt x="159412" y="104220"/>
                    <a:pt x="158127" y="104220"/>
                  </a:cubicBezTo>
                  <a:lnTo>
                    <a:pt x="100713" y="104220"/>
                  </a:lnTo>
                  <a:cubicBezTo>
                    <a:pt x="99427" y="104220"/>
                    <a:pt x="98334" y="103172"/>
                    <a:pt x="98334" y="101880"/>
                  </a:cubicBezTo>
                  <a:lnTo>
                    <a:pt x="98334" y="60363"/>
                  </a:lnTo>
                  <a:lnTo>
                    <a:pt x="160441" y="60363"/>
                  </a:lnTo>
                  <a:lnTo>
                    <a:pt x="160441" y="10188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51"/>
            <p:cNvSpPr/>
            <p:nvPr/>
          </p:nvSpPr>
          <p:spPr>
            <a:xfrm>
              <a:off x="9121719" y="3309100"/>
              <a:ext cx="73551" cy="9540"/>
            </a:xfrm>
            <a:custGeom>
              <a:avLst/>
              <a:gdLst/>
              <a:ahLst/>
              <a:cxnLst/>
              <a:rect l="l" t="t" r="r" b="b"/>
              <a:pathLst>
                <a:path w="73551" h="9540" extrusionOk="0">
                  <a:moveTo>
                    <a:pt x="4822" y="9540"/>
                  </a:moveTo>
                  <a:lnTo>
                    <a:pt x="68794" y="9540"/>
                  </a:lnTo>
                  <a:cubicBezTo>
                    <a:pt x="71430" y="9540"/>
                    <a:pt x="73552" y="7406"/>
                    <a:pt x="73552" y="4770"/>
                  </a:cubicBezTo>
                  <a:cubicBezTo>
                    <a:pt x="73552" y="2141"/>
                    <a:pt x="71430" y="0"/>
                    <a:pt x="68794" y="0"/>
                  </a:cubicBezTo>
                  <a:lnTo>
                    <a:pt x="4822" y="0"/>
                  </a:lnTo>
                  <a:cubicBezTo>
                    <a:pt x="2186" y="0"/>
                    <a:pt x="0" y="2141"/>
                    <a:pt x="0" y="4770"/>
                  </a:cubicBezTo>
                  <a:cubicBezTo>
                    <a:pt x="0" y="7406"/>
                    <a:pt x="2186" y="9540"/>
                    <a:pt x="4822" y="95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51"/>
            <p:cNvSpPr/>
            <p:nvPr/>
          </p:nvSpPr>
          <p:spPr>
            <a:xfrm>
              <a:off x="9121719" y="3330231"/>
              <a:ext cx="73551" cy="9540"/>
            </a:xfrm>
            <a:custGeom>
              <a:avLst/>
              <a:gdLst/>
              <a:ahLst/>
              <a:cxnLst/>
              <a:rect l="l" t="t" r="r" b="b"/>
              <a:pathLst>
                <a:path w="73551" h="9540" extrusionOk="0">
                  <a:moveTo>
                    <a:pt x="4822" y="9540"/>
                  </a:moveTo>
                  <a:lnTo>
                    <a:pt x="68794" y="9540"/>
                  </a:lnTo>
                  <a:cubicBezTo>
                    <a:pt x="71430" y="9540"/>
                    <a:pt x="73552" y="7406"/>
                    <a:pt x="73552" y="4770"/>
                  </a:cubicBezTo>
                  <a:cubicBezTo>
                    <a:pt x="73552" y="2141"/>
                    <a:pt x="71430" y="0"/>
                    <a:pt x="68794" y="0"/>
                  </a:cubicBezTo>
                  <a:lnTo>
                    <a:pt x="4822" y="0"/>
                  </a:lnTo>
                  <a:cubicBezTo>
                    <a:pt x="2186" y="0"/>
                    <a:pt x="0" y="2141"/>
                    <a:pt x="0" y="4770"/>
                  </a:cubicBezTo>
                  <a:cubicBezTo>
                    <a:pt x="0" y="7406"/>
                    <a:pt x="2186" y="9540"/>
                    <a:pt x="4822" y="95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4" name="Google Shape;564;p51"/>
            <p:cNvSpPr/>
            <p:nvPr/>
          </p:nvSpPr>
          <p:spPr>
            <a:xfrm>
              <a:off x="9156308" y="3217296"/>
              <a:ext cx="16780" cy="25548"/>
            </a:xfrm>
            <a:custGeom>
              <a:avLst/>
              <a:gdLst/>
              <a:ahLst/>
              <a:cxnLst/>
              <a:rect l="l" t="t" r="r" b="b"/>
              <a:pathLst>
                <a:path w="16780" h="25548" extrusionOk="0">
                  <a:moveTo>
                    <a:pt x="2508" y="25548"/>
                  </a:moveTo>
                  <a:lnTo>
                    <a:pt x="14273" y="25548"/>
                  </a:lnTo>
                  <a:cubicBezTo>
                    <a:pt x="15688" y="25548"/>
                    <a:pt x="16781" y="24410"/>
                    <a:pt x="16781" y="23009"/>
                  </a:cubicBezTo>
                  <a:lnTo>
                    <a:pt x="16781" y="2546"/>
                  </a:lnTo>
                  <a:cubicBezTo>
                    <a:pt x="16781" y="1138"/>
                    <a:pt x="15688" y="0"/>
                    <a:pt x="14273" y="0"/>
                  </a:cubicBezTo>
                  <a:lnTo>
                    <a:pt x="2508" y="0"/>
                  </a:lnTo>
                  <a:cubicBezTo>
                    <a:pt x="1093" y="0"/>
                    <a:pt x="0" y="1138"/>
                    <a:pt x="0" y="2546"/>
                  </a:cubicBezTo>
                  <a:lnTo>
                    <a:pt x="0" y="23009"/>
                  </a:lnTo>
                  <a:cubicBezTo>
                    <a:pt x="0" y="24410"/>
                    <a:pt x="1093" y="25548"/>
                    <a:pt x="2508" y="255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570" name="Google Shape;570;p52"/>
          <p:cNvSpPr txBox="1"/>
          <p:nvPr/>
        </p:nvSpPr>
        <p:spPr>
          <a:xfrm>
            <a:off x="715120" y="4106600"/>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571" name="Google Shape;571;p52"/>
          <p:cNvSpPr txBox="1"/>
          <p:nvPr/>
        </p:nvSpPr>
        <p:spPr>
          <a:xfrm>
            <a:off x="715100" y="3794325"/>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Mercury</a:t>
            </a:r>
            <a:endParaRPr sz="2000">
              <a:solidFill>
                <a:schemeClr val="dk1"/>
              </a:solidFill>
              <a:latin typeface="Play"/>
              <a:ea typeface="Play"/>
              <a:cs typeface="Play"/>
              <a:sym typeface="Play"/>
            </a:endParaRPr>
          </a:p>
        </p:txBody>
      </p:sp>
      <p:sp>
        <p:nvSpPr>
          <p:cNvPr id="572" name="Google Shape;572;p52"/>
          <p:cNvSpPr txBox="1"/>
          <p:nvPr/>
        </p:nvSpPr>
        <p:spPr>
          <a:xfrm>
            <a:off x="6067208" y="4106600"/>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Earth is the third planet from the Sun</a:t>
            </a:r>
            <a:endParaRPr>
              <a:solidFill>
                <a:schemeClr val="dk1"/>
              </a:solidFill>
              <a:latin typeface="Open Sans"/>
              <a:ea typeface="Open Sans"/>
              <a:cs typeface="Open Sans"/>
              <a:sym typeface="Open Sans"/>
            </a:endParaRPr>
          </a:p>
        </p:txBody>
      </p:sp>
      <p:sp>
        <p:nvSpPr>
          <p:cNvPr id="573" name="Google Shape;573;p52"/>
          <p:cNvSpPr txBox="1"/>
          <p:nvPr/>
        </p:nvSpPr>
        <p:spPr>
          <a:xfrm>
            <a:off x="6067188" y="3794325"/>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Earth</a:t>
            </a:r>
            <a:endParaRPr sz="2000">
              <a:solidFill>
                <a:schemeClr val="dk1"/>
              </a:solidFill>
              <a:latin typeface="Play"/>
              <a:ea typeface="Play"/>
              <a:cs typeface="Play"/>
              <a:sym typeface="Play"/>
            </a:endParaRPr>
          </a:p>
        </p:txBody>
      </p:sp>
      <p:sp>
        <p:nvSpPr>
          <p:cNvPr id="574" name="Google Shape;574;p52"/>
          <p:cNvSpPr txBox="1"/>
          <p:nvPr/>
        </p:nvSpPr>
        <p:spPr>
          <a:xfrm>
            <a:off x="3391170" y="4106600"/>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575" name="Google Shape;575;p52"/>
          <p:cNvSpPr txBox="1"/>
          <p:nvPr/>
        </p:nvSpPr>
        <p:spPr>
          <a:xfrm>
            <a:off x="3391150" y="3794325"/>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Jupiter</a:t>
            </a:r>
            <a:endParaRPr sz="2000">
              <a:solidFill>
                <a:schemeClr val="dk1"/>
              </a:solidFill>
              <a:latin typeface="Play"/>
              <a:ea typeface="Play"/>
              <a:cs typeface="Play"/>
              <a:sym typeface="Play"/>
            </a:endParaRPr>
          </a:p>
        </p:txBody>
      </p:sp>
      <p:sp>
        <p:nvSpPr>
          <p:cNvPr id="576" name="Google Shape;576;p52"/>
          <p:cNvSpPr txBox="1"/>
          <p:nvPr/>
        </p:nvSpPr>
        <p:spPr>
          <a:xfrm>
            <a:off x="715115" y="1257315"/>
            <a:ext cx="1476000" cy="13188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577" name="Google Shape;577;p52"/>
          <p:cNvSpPr txBox="1"/>
          <p:nvPr/>
        </p:nvSpPr>
        <p:spPr>
          <a:xfrm>
            <a:off x="3391153" y="1257315"/>
            <a:ext cx="1476000" cy="13188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578" name="Google Shape;578;p52"/>
          <p:cNvSpPr txBox="1"/>
          <p:nvPr/>
        </p:nvSpPr>
        <p:spPr>
          <a:xfrm>
            <a:off x="6067190" y="1257315"/>
            <a:ext cx="1476000" cy="13188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chemeClr val="dk1"/>
              </a:solidFill>
              <a:latin typeface="Play"/>
              <a:ea typeface="Play"/>
              <a:cs typeface="Play"/>
              <a:sym typeface="Play"/>
            </a:endParaRPr>
          </a:p>
        </p:txBody>
      </p:sp>
      <p:sp>
        <p:nvSpPr>
          <p:cNvPr id="579" name="Google Shape;579;p52"/>
          <p:cNvSpPr/>
          <p:nvPr/>
        </p:nvSpPr>
        <p:spPr>
          <a:xfrm>
            <a:off x="1017560" y="1478732"/>
            <a:ext cx="876300" cy="876300"/>
          </a:xfrm>
          <a:prstGeom prst="donut">
            <a:avLst>
              <a:gd name="adj" fmla="val 20775"/>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2"/>
          <p:cNvSpPr/>
          <p:nvPr/>
        </p:nvSpPr>
        <p:spPr>
          <a:xfrm flipH="1">
            <a:off x="1012400" y="1474503"/>
            <a:ext cx="881100" cy="876300"/>
          </a:xfrm>
          <a:prstGeom prst="blockArc">
            <a:avLst>
              <a:gd name="adj1" fmla="val 13705563"/>
              <a:gd name="adj2" fmla="val 16244518"/>
              <a:gd name="adj3" fmla="val 20971"/>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581;p52"/>
          <p:cNvSpPr/>
          <p:nvPr/>
        </p:nvSpPr>
        <p:spPr>
          <a:xfrm>
            <a:off x="3693548" y="1478732"/>
            <a:ext cx="876300" cy="876300"/>
          </a:xfrm>
          <a:prstGeom prst="donut">
            <a:avLst>
              <a:gd name="adj" fmla="val 20775"/>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2"/>
          <p:cNvSpPr/>
          <p:nvPr/>
        </p:nvSpPr>
        <p:spPr>
          <a:xfrm flipH="1">
            <a:off x="3688612" y="1478650"/>
            <a:ext cx="881100" cy="876300"/>
          </a:xfrm>
          <a:prstGeom prst="blockArc">
            <a:avLst>
              <a:gd name="adj1" fmla="val 5386887"/>
              <a:gd name="adj2" fmla="val 16244518"/>
              <a:gd name="adj3" fmla="val 20971"/>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2"/>
          <p:cNvSpPr/>
          <p:nvPr/>
        </p:nvSpPr>
        <p:spPr>
          <a:xfrm>
            <a:off x="6369523" y="1478732"/>
            <a:ext cx="876300" cy="876300"/>
          </a:xfrm>
          <a:prstGeom prst="donut">
            <a:avLst>
              <a:gd name="adj" fmla="val 20775"/>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2"/>
          <p:cNvSpPr/>
          <p:nvPr/>
        </p:nvSpPr>
        <p:spPr>
          <a:xfrm flipH="1">
            <a:off x="6364587" y="1478650"/>
            <a:ext cx="881100" cy="876300"/>
          </a:xfrm>
          <a:prstGeom prst="blockArc">
            <a:avLst>
              <a:gd name="adj1" fmla="val 21585472"/>
              <a:gd name="adj2" fmla="val 16244518"/>
              <a:gd name="adj3" fmla="val 20971"/>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2"/>
          <p:cNvSpPr txBox="1"/>
          <p:nvPr/>
        </p:nvSpPr>
        <p:spPr>
          <a:xfrm>
            <a:off x="720000" y="2934113"/>
            <a:ext cx="11787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10%</a:t>
            </a:r>
            <a:endParaRPr sz="3000">
              <a:solidFill>
                <a:schemeClr val="dk1"/>
              </a:solidFill>
              <a:latin typeface="Play"/>
              <a:ea typeface="Play"/>
              <a:cs typeface="Play"/>
              <a:sym typeface="Play"/>
            </a:endParaRPr>
          </a:p>
        </p:txBody>
      </p:sp>
      <p:sp>
        <p:nvSpPr>
          <p:cNvPr id="586" name="Google Shape;586;p52"/>
          <p:cNvSpPr txBox="1"/>
          <p:nvPr/>
        </p:nvSpPr>
        <p:spPr>
          <a:xfrm>
            <a:off x="3391150" y="2934113"/>
            <a:ext cx="11787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50%</a:t>
            </a:r>
            <a:endParaRPr sz="3000">
              <a:solidFill>
                <a:schemeClr val="dk1"/>
              </a:solidFill>
              <a:latin typeface="Play"/>
              <a:ea typeface="Play"/>
              <a:cs typeface="Play"/>
              <a:sym typeface="Play"/>
            </a:endParaRPr>
          </a:p>
        </p:txBody>
      </p:sp>
      <p:sp>
        <p:nvSpPr>
          <p:cNvPr id="587" name="Google Shape;587;p52"/>
          <p:cNvSpPr txBox="1"/>
          <p:nvPr/>
        </p:nvSpPr>
        <p:spPr>
          <a:xfrm>
            <a:off x="6067200" y="2934113"/>
            <a:ext cx="11787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100%</a:t>
            </a:r>
            <a:endParaRPr sz="3000">
              <a:solidFill>
                <a:schemeClr val="dk1"/>
              </a:solidFill>
              <a:latin typeface="Play"/>
              <a:ea typeface="Play"/>
              <a:cs typeface="Play"/>
              <a:sym typeface="Pla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53"/>
          <p:cNvSpPr txBox="1">
            <a:spLocks noGrp="1"/>
          </p:cNvSpPr>
          <p:nvPr>
            <p:ph type="subTitle" idx="1"/>
          </p:nvPr>
        </p:nvSpPr>
        <p:spPr>
          <a:xfrm>
            <a:off x="720000" y="2348856"/>
            <a:ext cx="2589600" cy="10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593" name="Google Shape;593;p53"/>
          <p:cNvGrpSpPr/>
          <p:nvPr/>
        </p:nvGrpSpPr>
        <p:grpSpPr>
          <a:xfrm>
            <a:off x="720000" y="3703500"/>
            <a:ext cx="2619100" cy="181938"/>
            <a:chOff x="5684150" y="2914825"/>
            <a:chExt cx="2619100" cy="181938"/>
          </a:xfrm>
        </p:grpSpPr>
        <p:cxnSp>
          <p:nvCxnSpPr>
            <p:cNvPr id="594" name="Google Shape;594;p53"/>
            <p:cNvCxnSpPr>
              <a:stCxn id="595" idx="2"/>
              <a:endCxn id="596" idx="2"/>
            </p:cNvCxnSpPr>
            <p:nvPr/>
          </p:nvCxnSpPr>
          <p:spPr>
            <a:xfrm>
              <a:off x="6233175" y="3006613"/>
              <a:ext cx="502800" cy="76200"/>
            </a:xfrm>
            <a:prstGeom prst="straightConnector1">
              <a:avLst/>
            </a:prstGeom>
            <a:noFill/>
            <a:ln w="9525" cap="rnd" cmpd="sng">
              <a:solidFill>
                <a:schemeClr val="dk1"/>
              </a:solidFill>
              <a:prstDash val="solid"/>
              <a:round/>
              <a:headEnd type="none" w="med" len="med"/>
              <a:tailEnd type="none" w="med" len="med"/>
            </a:ln>
          </p:spPr>
        </p:cxnSp>
        <p:grpSp>
          <p:nvGrpSpPr>
            <p:cNvPr id="597" name="Google Shape;597;p53"/>
            <p:cNvGrpSpPr/>
            <p:nvPr/>
          </p:nvGrpSpPr>
          <p:grpSpPr>
            <a:xfrm>
              <a:off x="5684150" y="2914825"/>
              <a:ext cx="2619100" cy="181938"/>
              <a:chOff x="5684150" y="2914825"/>
              <a:chExt cx="2619100" cy="181938"/>
            </a:xfrm>
          </p:grpSpPr>
          <p:sp>
            <p:nvSpPr>
              <p:cNvPr id="598" name="Google Shape;598;p53"/>
              <p:cNvSpPr/>
              <p:nvPr/>
            </p:nvSpPr>
            <p:spPr>
              <a:xfrm>
                <a:off x="5684150" y="30672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5" name="Google Shape;595;p53"/>
              <p:cNvSpPr/>
              <p:nvPr/>
            </p:nvSpPr>
            <p:spPr>
              <a:xfrm>
                <a:off x="6233175" y="29926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6" name="Google Shape;596;p53"/>
              <p:cNvSpPr/>
              <p:nvPr/>
            </p:nvSpPr>
            <p:spPr>
              <a:xfrm>
                <a:off x="6735900" y="3068850"/>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99" name="Google Shape;599;p53"/>
              <p:cNvSpPr/>
              <p:nvPr/>
            </p:nvSpPr>
            <p:spPr>
              <a:xfrm>
                <a:off x="72493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00" name="Google Shape;600;p53"/>
              <p:cNvSpPr/>
              <p:nvPr/>
            </p:nvSpPr>
            <p:spPr>
              <a:xfrm>
                <a:off x="7791750" y="30688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601" name="Google Shape;601;p53"/>
              <p:cNvCxnSpPr>
                <a:stCxn id="598" idx="6"/>
                <a:endCxn id="595" idx="2"/>
              </p:cNvCxnSpPr>
              <p:nvPr/>
            </p:nvCxnSpPr>
            <p:spPr>
              <a:xfrm rot="10800000" flipH="1">
                <a:off x="5712050" y="3006475"/>
                <a:ext cx="521100" cy="74700"/>
              </a:xfrm>
              <a:prstGeom prst="straightConnector1">
                <a:avLst/>
              </a:prstGeom>
              <a:noFill/>
              <a:ln w="9525" cap="rnd" cmpd="sng">
                <a:solidFill>
                  <a:schemeClr val="dk1"/>
                </a:solidFill>
                <a:prstDash val="solid"/>
                <a:round/>
                <a:headEnd type="none" w="med" len="med"/>
                <a:tailEnd type="none" w="med" len="med"/>
              </a:ln>
            </p:spPr>
          </p:cxnSp>
          <p:cxnSp>
            <p:nvCxnSpPr>
              <p:cNvPr id="602" name="Google Shape;602;p53"/>
              <p:cNvCxnSpPr>
                <a:stCxn id="596" idx="6"/>
                <a:endCxn id="599" idx="2"/>
              </p:cNvCxnSpPr>
              <p:nvPr/>
            </p:nvCxnSpPr>
            <p:spPr>
              <a:xfrm rot="10800000" flipH="1">
                <a:off x="6763800" y="2928900"/>
                <a:ext cx="485700" cy="153900"/>
              </a:xfrm>
              <a:prstGeom prst="straightConnector1">
                <a:avLst/>
              </a:prstGeom>
              <a:noFill/>
              <a:ln w="9525" cap="rnd" cmpd="sng">
                <a:solidFill>
                  <a:schemeClr val="dk1"/>
                </a:solidFill>
                <a:prstDash val="solid"/>
                <a:round/>
                <a:headEnd type="none" w="med" len="med"/>
                <a:tailEnd type="none" w="med" len="med"/>
              </a:ln>
            </p:spPr>
          </p:cxnSp>
          <p:cxnSp>
            <p:nvCxnSpPr>
              <p:cNvPr id="603" name="Google Shape;603;p53"/>
              <p:cNvCxnSpPr>
                <a:stCxn id="599" idx="6"/>
                <a:endCxn id="600" idx="2"/>
              </p:cNvCxnSpPr>
              <p:nvPr/>
            </p:nvCxnSpPr>
            <p:spPr>
              <a:xfrm>
                <a:off x="7277250" y="2928775"/>
                <a:ext cx="514500" cy="153900"/>
              </a:xfrm>
              <a:prstGeom prst="straightConnector1">
                <a:avLst/>
              </a:prstGeom>
              <a:noFill/>
              <a:ln w="9525" cap="rnd" cmpd="sng">
                <a:solidFill>
                  <a:schemeClr val="dk1"/>
                </a:solidFill>
                <a:prstDash val="solid"/>
                <a:round/>
                <a:headEnd type="none" w="med" len="med"/>
                <a:tailEnd type="none" w="med" len="med"/>
              </a:ln>
            </p:spPr>
          </p:cxnSp>
          <p:cxnSp>
            <p:nvCxnSpPr>
              <p:cNvPr id="604" name="Google Shape;604;p53"/>
              <p:cNvCxnSpPr>
                <a:stCxn id="600" idx="6"/>
              </p:cNvCxnSpPr>
              <p:nvPr/>
            </p:nvCxnSpPr>
            <p:spPr>
              <a:xfrm rot="10800000" flipH="1">
                <a:off x="7819650" y="3005113"/>
                <a:ext cx="483600" cy="77700"/>
              </a:xfrm>
              <a:prstGeom prst="straightConnector1">
                <a:avLst/>
              </a:prstGeom>
              <a:noFill/>
              <a:ln w="9525" cap="rnd" cmpd="sng">
                <a:solidFill>
                  <a:schemeClr val="dk1"/>
                </a:solidFill>
                <a:prstDash val="solid"/>
                <a:round/>
                <a:headEnd type="none" w="med" len="med"/>
                <a:tailEnd type="stealth" w="med" len="med"/>
              </a:ln>
            </p:spPr>
          </p:cxnSp>
        </p:grpSp>
      </p:grpSp>
      <p:sp>
        <p:nvSpPr>
          <p:cNvPr id="605" name="Google Shape;605;p53"/>
          <p:cNvSpPr txBox="1">
            <a:spLocks noGrp="1"/>
          </p:cNvSpPr>
          <p:nvPr>
            <p:ph type="title"/>
          </p:nvPr>
        </p:nvSpPr>
        <p:spPr>
          <a:xfrm>
            <a:off x="720000" y="1258063"/>
            <a:ext cx="2589600" cy="109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mockup</a:t>
            </a:r>
            <a:endParaRPr/>
          </a:p>
        </p:txBody>
      </p:sp>
      <p:grpSp>
        <p:nvGrpSpPr>
          <p:cNvPr id="606" name="Google Shape;606;p53"/>
          <p:cNvGrpSpPr/>
          <p:nvPr/>
        </p:nvGrpSpPr>
        <p:grpSpPr>
          <a:xfrm>
            <a:off x="4287659" y="1099925"/>
            <a:ext cx="4293819" cy="3122251"/>
            <a:chOff x="331763" y="414153"/>
            <a:chExt cx="6903246" cy="5019697"/>
          </a:xfrm>
        </p:grpSpPr>
        <p:sp>
          <p:nvSpPr>
            <p:cNvPr id="607" name="Google Shape;607;p53"/>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3"/>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3"/>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3"/>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11" name="Google Shape;611;p53"/>
          <p:cNvPicPr preferRelativeResize="0"/>
          <p:nvPr/>
        </p:nvPicPr>
        <p:blipFill rotWithShape="1">
          <a:blip r:embed="rId3">
            <a:alphaModFix/>
          </a:blip>
          <a:srcRect l="8012"/>
          <a:stretch/>
        </p:blipFill>
        <p:spPr>
          <a:xfrm>
            <a:off x="4402588" y="1215262"/>
            <a:ext cx="4063677" cy="2478537"/>
          </a:xfrm>
          <a:prstGeom prst="rect">
            <a:avLst/>
          </a:prstGeom>
          <a:noFill/>
          <a:ln w="9525" cap="flat" cmpd="sng">
            <a:solidFill>
              <a:schemeClr val="dk1"/>
            </a:solidFill>
            <a:prstDash val="solid"/>
            <a:round/>
            <a:headEnd type="none" w="sm" len="sm"/>
            <a:tailEnd type="none" w="sm" len="sm"/>
          </a:ln>
          <a:effectLst>
            <a:outerShdw blurRad="414338" algn="bl" rotWithShape="0">
              <a:schemeClr val="dk1">
                <a:alpha val="61000"/>
              </a:scheme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Contents of this template</a:t>
            </a:r>
            <a:endParaRPr dirty="0"/>
          </a:p>
        </p:txBody>
      </p:sp>
      <p:graphicFrame>
        <p:nvGraphicFramePr>
          <p:cNvPr id="224" name="Google Shape;224;p36"/>
          <p:cNvGraphicFramePr/>
          <p:nvPr>
            <p:extLst>
              <p:ext uri="{D42A27DB-BD31-4B8C-83A1-F6EECF244321}">
                <p14:modId xmlns:p14="http://schemas.microsoft.com/office/powerpoint/2010/main" val="4281910459"/>
              </p:ext>
            </p:extLst>
          </p:nvPr>
        </p:nvGraphicFramePr>
        <p:xfrm>
          <a:off x="720000" y="1756113"/>
          <a:ext cx="7704000" cy="2169150"/>
        </p:xfrm>
        <a:graphic>
          <a:graphicData uri="http://schemas.openxmlformats.org/drawingml/2006/table">
            <a:tbl>
              <a:tblPr>
                <a:noFill/>
                <a:tableStyleId>{494C5A57-1397-4FF8-B3EE-C2968A0CBB44}</a:tableStyleId>
              </a:tblPr>
              <a:tblGrid>
                <a:gridCol w="2303900">
                  <a:extLst>
                    <a:ext uri="{9D8B030D-6E8A-4147-A177-3AD203B41FA5}">
                      <a16:colId xmlns:a16="http://schemas.microsoft.com/office/drawing/2014/main" val="20000"/>
                    </a:ext>
                  </a:extLst>
                </a:gridCol>
                <a:gridCol w="54001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dirty="0">
                          <a:solidFill>
                            <a:schemeClr val="hlink"/>
                          </a:solidFill>
                          <a:latin typeface="Open Sans"/>
                          <a:ea typeface="Open Sans"/>
                          <a:cs typeface="Open Sans"/>
                          <a:sym typeface="Open Sans"/>
                        </a:rPr>
                        <a:t>Objetive</a:t>
                      </a:r>
                      <a:endParaRPr sz="1000" b="1"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Open Sans"/>
                          <a:ea typeface="Open Sans"/>
                          <a:cs typeface="Open Sans"/>
                          <a:sym typeface="Open Sans"/>
                        </a:rPr>
                        <a:t>Main Objetives of the project</a:t>
                      </a:r>
                      <a:endParaRPr sz="1000"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dirty="0">
                          <a:solidFill>
                            <a:schemeClr val="hlink"/>
                          </a:solidFill>
                          <a:latin typeface="Open Sans"/>
                          <a:ea typeface="Open Sans"/>
                          <a:cs typeface="Open Sans"/>
                          <a:sym typeface="Open Sans"/>
                        </a:rPr>
                        <a:t>Members and duties</a:t>
                      </a:r>
                      <a:endParaRPr sz="1000" b="1"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dirty="0">
                          <a:solidFill>
                            <a:schemeClr val="dk1"/>
                          </a:solidFill>
                          <a:latin typeface="Open Sans"/>
                          <a:ea typeface="Open Sans"/>
                          <a:cs typeface="Open Sans"/>
                          <a:sym typeface="Open Sans"/>
                        </a:rPr>
                        <a:t>Teams components</a:t>
                      </a:r>
                      <a:endParaRPr sz="1000"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dirty="0">
                          <a:solidFill>
                            <a:schemeClr val="hlink"/>
                          </a:solidFill>
                          <a:latin typeface="Open Sans"/>
                          <a:ea typeface="Open Sans"/>
                          <a:cs typeface="Open Sans"/>
                          <a:sym typeface="Open Sans"/>
                        </a:rPr>
                        <a:t>Main features</a:t>
                      </a:r>
                      <a:endParaRPr sz="1000" b="1"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IE" sz="1000" dirty="0">
                          <a:solidFill>
                            <a:schemeClr val="dk1"/>
                          </a:solidFill>
                          <a:latin typeface="Open Sans"/>
                          <a:ea typeface="Open Sans"/>
                          <a:cs typeface="Open Sans"/>
                          <a:sym typeface="Open Sans"/>
                        </a:rPr>
                        <a:t>Behaviour and currently features</a:t>
                      </a: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E" sz="1000" b="1" u="sng" dirty="0">
                          <a:solidFill>
                            <a:schemeClr val="hlink"/>
                          </a:solidFill>
                          <a:latin typeface="Open Sans"/>
                          <a:ea typeface="Open Sans"/>
                          <a:cs typeface="Open Sans"/>
                          <a:sym typeface="Open Sans"/>
                        </a:rPr>
                        <a:t>Way to use</a:t>
                      </a:r>
                      <a:endParaRPr lang="en-IE" sz="1000" b="1"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1600"/>
                        </a:spcAft>
                        <a:buClr>
                          <a:srgbClr val="000000"/>
                        </a:buClr>
                        <a:buSzTx/>
                        <a:buFont typeface="Arial"/>
                        <a:buNone/>
                        <a:tabLst/>
                        <a:defRPr/>
                      </a:pPr>
                      <a:r>
                        <a:rPr lang="en-IE" sz="1000" dirty="0">
                          <a:solidFill>
                            <a:schemeClr val="dk1"/>
                          </a:solidFill>
                          <a:latin typeface="Open Sans"/>
                          <a:ea typeface="Open Sans"/>
                          <a:cs typeface="Open Sans"/>
                          <a:sym typeface="Open Sans"/>
                        </a:rPr>
                        <a:t>How could we use the application</a:t>
                      </a: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dirty="0">
                          <a:solidFill>
                            <a:schemeClr val="hlink"/>
                          </a:solidFill>
                          <a:latin typeface="Open Sans"/>
                          <a:ea typeface="Open Sans"/>
                          <a:cs typeface="Open Sans"/>
                          <a:sym typeface="Open Sans"/>
                        </a:rPr>
                        <a:t>Demonstration</a:t>
                      </a:r>
                      <a:endParaRPr sz="1000" b="1"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E" sz="1000" dirty="0">
                          <a:solidFill>
                            <a:schemeClr val="dk1"/>
                          </a:solidFill>
                          <a:latin typeface="Open Sans"/>
                          <a:ea typeface="Open Sans"/>
                          <a:cs typeface="Open Sans"/>
                          <a:sym typeface="Open Sans"/>
                        </a:rPr>
                        <a:t>An example of how it works</a:t>
                      </a: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dirty="0">
                          <a:solidFill>
                            <a:schemeClr val="dk1"/>
                          </a:solidFill>
                          <a:latin typeface="Open Sans"/>
                          <a:ea typeface="Open Sans"/>
                          <a:cs typeface="Open Sans"/>
                          <a:sym typeface="Open Sans"/>
                        </a:rPr>
                        <a:t>Ideas for next steps</a:t>
                      </a:r>
                      <a:endParaRPr sz="1000" b="1" dirty="0">
                        <a:solidFill>
                          <a:schemeClr val="dk1"/>
                        </a:solidFill>
                        <a:latin typeface="Open Sans"/>
                        <a:ea typeface="Open Sans"/>
                        <a:cs typeface="Open Sans"/>
                        <a:sym typeface="Open Sans"/>
                      </a:endParaRPr>
                    </a:p>
                  </a:txBody>
                  <a:tcPr marL="91425" marR="91425" marT="0" marB="0"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Open Sans"/>
                          <a:ea typeface="Open Sans"/>
                          <a:cs typeface="Open Sans"/>
                          <a:sym typeface="Open Sans"/>
                        </a:rPr>
                        <a:t>Next sprints and ideas</a:t>
                      </a:r>
                      <a:endParaRPr sz="1000" dirty="0">
                        <a:solidFill>
                          <a:schemeClr val="dk1"/>
                        </a:solidFill>
                        <a:latin typeface="Open Sans"/>
                        <a:ea typeface="Open Sans"/>
                        <a:cs typeface="Open Sans"/>
                        <a:sym typeface="Open Sans"/>
                      </a:endParaRPr>
                    </a:p>
                  </a:txBody>
                  <a:tcPr marL="91425" marR="91425" marT="0" marB="0"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25" name="Google Shape;225;p36"/>
          <p:cNvSpPr txBox="1"/>
          <p:nvPr/>
        </p:nvSpPr>
        <p:spPr>
          <a:xfrm>
            <a:off x="720000" y="1257300"/>
            <a:ext cx="7704000" cy="2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Open Sans"/>
                <a:ea typeface="Open Sans"/>
                <a:cs typeface="Open Sans"/>
                <a:sym typeface="Open Sans"/>
              </a:rPr>
              <a:t>You can delete this slide when you’re done editing the presentation</a:t>
            </a:r>
            <a:endParaRPr sz="1200">
              <a:solidFill>
                <a:schemeClr val="dk1"/>
              </a:solidFill>
              <a:latin typeface="Open Sans"/>
              <a:ea typeface="Open Sans"/>
              <a:cs typeface="Open Sans"/>
              <a:sym typeface="Open Sans"/>
            </a:endParaRPr>
          </a:p>
        </p:txBody>
      </p:sp>
      <p:sp>
        <p:nvSpPr>
          <p:cNvPr id="226" name="Google Shape;226;p36"/>
          <p:cNvSpPr txBox="1"/>
          <p:nvPr/>
        </p:nvSpPr>
        <p:spPr>
          <a:xfrm>
            <a:off x="715104" y="4133675"/>
            <a:ext cx="23088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Open Sans"/>
                <a:ea typeface="Open Sans"/>
                <a:cs typeface="Open Sans"/>
                <a:sym typeface="Open Sans"/>
              </a:rPr>
              <a:t>For more info:</a:t>
            </a:r>
            <a:br>
              <a:rPr lang="en" sz="1000" b="1">
                <a:solidFill>
                  <a:schemeClr val="dk1"/>
                </a:solidFill>
                <a:latin typeface="Open Sans"/>
                <a:ea typeface="Open Sans"/>
                <a:cs typeface="Open Sans"/>
                <a:sym typeface="Open Sans"/>
              </a:rPr>
            </a:br>
            <a:r>
              <a:rPr lang="en" sz="10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SLIDESGO</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BLOG</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5">
                  <a:extLst>
                    <a:ext uri="{A12FA001-AC4F-418D-AE19-62706E023703}">
                      <ahyp:hlinkClr xmlns:ahyp="http://schemas.microsoft.com/office/drawing/2018/hyperlinkcolor" val="tx"/>
                    </a:ext>
                  </a:extLst>
                </a:hlinkClick>
              </a:rPr>
              <a:t>FAQ</a:t>
            </a:r>
            <a:r>
              <a:rPr lang="en" sz="1000" b="1" u="sng">
                <a:solidFill>
                  <a:schemeClr val="dk1"/>
                </a:solidFill>
                <a:latin typeface="Open Sans"/>
                <a:ea typeface="Open Sans"/>
                <a:cs typeface="Open Sans"/>
                <a:sym typeface="Open Sans"/>
              </a:rPr>
              <a:t>s</a:t>
            </a:r>
            <a:endParaRPr sz="1000" b="1" u="sng">
              <a:solidFill>
                <a:schemeClr val="dk1"/>
              </a:solidFill>
              <a:latin typeface="Open Sans"/>
              <a:ea typeface="Open Sans"/>
              <a:cs typeface="Open Sans"/>
              <a:sym typeface="Open Sans"/>
            </a:endParaRPr>
          </a:p>
        </p:txBody>
      </p:sp>
      <p:sp>
        <p:nvSpPr>
          <p:cNvPr id="227" name="Google Shape;227;p36"/>
          <p:cNvSpPr txBox="1"/>
          <p:nvPr/>
        </p:nvSpPr>
        <p:spPr>
          <a:xfrm>
            <a:off x="3023900" y="4133675"/>
            <a:ext cx="5400000" cy="46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Open Sans"/>
                <a:ea typeface="Open Sans"/>
                <a:cs typeface="Open Sans"/>
                <a:sym typeface="Open Sans"/>
              </a:rPr>
              <a:t>You can visit our sister projects:</a:t>
            </a:r>
            <a:br>
              <a:rPr lang="en" sz="1000" b="1">
                <a:solidFill>
                  <a:schemeClr val="dk1"/>
                </a:solidFill>
                <a:latin typeface="Open Sans"/>
                <a:ea typeface="Open Sans"/>
                <a:cs typeface="Open Sans"/>
                <a:sym typeface="Open Sans"/>
              </a:rPr>
            </a:br>
            <a:r>
              <a:rPr lang="en" sz="1000" b="1" u="sng">
                <a:solidFill>
                  <a:schemeClr val="dk1"/>
                </a:solidFill>
                <a:latin typeface="Open Sans"/>
                <a:ea typeface="Open Sans"/>
                <a:cs typeface="Open Sans"/>
                <a:sym typeface="Open Sans"/>
                <a:hlinkClick r:id="rId6">
                  <a:extLst>
                    <a:ext uri="{A12FA001-AC4F-418D-AE19-62706E023703}">
                      <ahyp:hlinkClr xmlns:ahyp="http://schemas.microsoft.com/office/drawing/2018/hyperlinkcolor" val="tx"/>
                    </a:ext>
                  </a:extLst>
                </a:hlinkClick>
              </a:rPr>
              <a:t>FREEPIK</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7">
                  <a:extLst>
                    <a:ext uri="{A12FA001-AC4F-418D-AE19-62706E023703}">
                      <ahyp:hlinkClr xmlns:ahyp="http://schemas.microsoft.com/office/drawing/2018/hyperlinkcolor" val="tx"/>
                    </a:ext>
                  </a:extLst>
                </a:hlinkClick>
              </a:rPr>
              <a:t>FLATICON</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8">
                  <a:extLst>
                    <a:ext uri="{A12FA001-AC4F-418D-AE19-62706E023703}">
                      <ahyp:hlinkClr xmlns:ahyp="http://schemas.microsoft.com/office/drawing/2018/hyperlinkcolor" val="tx"/>
                    </a:ext>
                  </a:extLst>
                </a:hlinkClick>
              </a:rPr>
              <a:t>STORYSET</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9">
                  <a:extLst>
                    <a:ext uri="{A12FA001-AC4F-418D-AE19-62706E023703}">
                      <ahyp:hlinkClr xmlns:ahyp="http://schemas.microsoft.com/office/drawing/2018/hyperlinkcolor" val="tx"/>
                    </a:ext>
                  </a:extLst>
                </a:hlinkClick>
              </a:rPr>
              <a:t>WEPIK</a:t>
            </a:r>
            <a:r>
              <a:rPr lang="en" sz="1000" b="1">
                <a:solidFill>
                  <a:schemeClr val="dk1"/>
                </a:solidFill>
                <a:latin typeface="Open Sans"/>
                <a:ea typeface="Open Sans"/>
                <a:cs typeface="Open Sans"/>
                <a:sym typeface="Open Sans"/>
              </a:rPr>
              <a:t> | </a:t>
            </a:r>
            <a:r>
              <a:rPr lang="en" sz="1000" b="1" u="sng">
                <a:solidFill>
                  <a:schemeClr val="dk1"/>
                </a:solidFill>
                <a:latin typeface="Open Sans"/>
                <a:ea typeface="Open Sans"/>
                <a:cs typeface="Open Sans"/>
                <a:sym typeface="Open Sans"/>
                <a:hlinkClick r:id="rId10">
                  <a:extLst>
                    <a:ext uri="{A12FA001-AC4F-418D-AE19-62706E023703}">
                      <ahyp:hlinkClr xmlns:ahyp="http://schemas.microsoft.com/office/drawing/2018/hyperlinkcolor" val="tx"/>
                    </a:ext>
                  </a:extLst>
                </a:hlinkClick>
              </a:rPr>
              <a:t>VIDEVO</a:t>
            </a:r>
            <a:endParaRPr sz="1000" b="1">
              <a:solidFill>
                <a:schemeClr val="dk1"/>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54"/>
          <p:cNvSpPr txBox="1">
            <a:spLocks noGrp="1"/>
          </p:cNvSpPr>
          <p:nvPr>
            <p:ph type="subTitle" idx="1"/>
          </p:nvPr>
        </p:nvSpPr>
        <p:spPr>
          <a:xfrm>
            <a:off x="4344700" y="2259683"/>
            <a:ext cx="4084200" cy="101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617" name="Google Shape;617;p54"/>
          <p:cNvSpPr txBox="1">
            <a:spLocks noGrp="1"/>
          </p:cNvSpPr>
          <p:nvPr>
            <p:ph type="title"/>
          </p:nvPr>
        </p:nvSpPr>
        <p:spPr>
          <a:xfrm>
            <a:off x="4344700" y="1572363"/>
            <a:ext cx="4084200" cy="57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mockup</a:t>
            </a:r>
            <a:endParaRPr/>
          </a:p>
        </p:txBody>
      </p:sp>
      <p:grpSp>
        <p:nvGrpSpPr>
          <p:cNvPr id="618" name="Google Shape;618;p54"/>
          <p:cNvGrpSpPr/>
          <p:nvPr/>
        </p:nvGrpSpPr>
        <p:grpSpPr>
          <a:xfrm>
            <a:off x="715101" y="735610"/>
            <a:ext cx="2697276" cy="3672287"/>
            <a:chOff x="1655550" y="790900"/>
            <a:chExt cx="2510262" cy="3417671"/>
          </a:xfrm>
        </p:grpSpPr>
        <p:sp>
          <p:nvSpPr>
            <p:cNvPr id="619" name="Google Shape;619;p54"/>
            <p:cNvSpPr/>
            <p:nvPr/>
          </p:nvSpPr>
          <p:spPr>
            <a:xfrm>
              <a:off x="1655550" y="790900"/>
              <a:ext cx="2510262" cy="3417671"/>
            </a:xfrm>
            <a:custGeom>
              <a:avLst/>
              <a:gdLst/>
              <a:ahLst/>
              <a:cxnLst/>
              <a:rect l="l" t="t" r="r" b="b"/>
              <a:pathLst>
                <a:path w="143096" h="190426" extrusionOk="0">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4"/>
            <p:cNvSpPr/>
            <p:nvPr/>
          </p:nvSpPr>
          <p:spPr>
            <a:xfrm>
              <a:off x="1735300" y="886765"/>
              <a:ext cx="2350730" cy="3115776"/>
            </a:xfrm>
            <a:custGeom>
              <a:avLst/>
              <a:gdLst/>
              <a:ahLst/>
              <a:cxnLst/>
              <a:rect l="l" t="t" r="r" b="b"/>
              <a:pathLst>
                <a:path w="134002" h="173605" extrusionOk="0">
                  <a:moveTo>
                    <a:pt x="1" y="1"/>
                  </a:moveTo>
                  <a:lnTo>
                    <a:pt x="1" y="53821"/>
                  </a:lnTo>
                  <a:lnTo>
                    <a:pt x="1" y="127599"/>
                  </a:lnTo>
                  <a:lnTo>
                    <a:pt x="1" y="173605"/>
                  </a:lnTo>
                  <a:lnTo>
                    <a:pt x="134001" y="173605"/>
                  </a:lnTo>
                  <a:lnTo>
                    <a:pt x="134001" y="34615"/>
                  </a:lnTo>
                  <a:lnTo>
                    <a:pt x="134001"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21" name="Google Shape;621;p54"/>
          <p:cNvPicPr preferRelativeResize="0"/>
          <p:nvPr/>
        </p:nvPicPr>
        <p:blipFill rotWithShape="1">
          <a:blip r:embed="rId3">
            <a:alphaModFix amt="90000"/>
          </a:blip>
          <a:srcRect l="3590" r="403"/>
          <a:stretch/>
        </p:blipFill>
        <p:spPr>
          <a:xfrm>
            <a:off x="809118" y="838617"/>
            <a:ext cx="2512490" cy="3347958"/>
          </a:xfrm>
          <a:prstGeom prst="rect">
            <a:avLst/>
          </a:prstGeom>
          <a:noFill/>
          <a:ln w="9525" cap="flat" cmpd="sng">
            <a:solidFill>
              <a:schemeClr val="dk1"/>
            </a:solidFill>
            <a:prstDash val="solid"/>
            <a:round/>
            <a:headEnd type="none" w="sm" len="sm"/>
            <a:tailEnd type="none" w="sm" len="sm"/>
          </a:ln>
          <a:effectLst>
            <a:outerShdw blurRad="214313" dist="57150" dir="2460000" algn="bl" rotWithShape="0">
              <a:schemeClr val="dk1">
                <a:alpha val="30000"/>
              </a:schemeClr>
            </a:outerShdw>
          </a:effectLst>
        </p:spPr>
      </p:pic>
      <p:grpSp>
        <p:nvGrpSpPr>
          <p:cNvPr id="622" name="Google Shape;622;p54"/>
          <p:cNvGrpSpPr/>
          <p:nvPr/>
        </p:nvGrpSpPr>
        <p:grpSpPr>
          <a:xfrm>
            <a:off x="4303913" y="3389200"/>
            <a:ext cx="3902775" cy="181938"/>
            <a:chOff x="4480275" y="2914825"/>
            <a:chExt cx="3902775" cy="181938"/>
          </a:xfrm>
        </p:grpSpPr>
        <p:sp>
          <p:nvSpPr>
            <p:cNvPr id="623" name="Google Shape;623;p54"/>
            <p:cNvSpPr/>
            <p:nvPr/>
          </p:nvSpPr>
          <p:spPr>
            <a:xfrm>
              <a:off x="5044725" y="3011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624" name="Google Shape;624;p54"/>
            <p:cNvCxnSpPr>
              <a:stCxn id="625" idx="2"/>
              <a:endCxn id="626" idx="2"/>
            </p:cNvCxnSpPr>
            <p:nvPr/>
          </p:nvCxnSpPr>
          <p:spPr>
            <a:xfrm>
              <a:off x="6233175" y="3082813"/>
              <a:ext cx="502800" cy="0"/>
            </a:xfrm>
            <a:prstGeom prst="straightConnector1">
              <a:avLst/>
            </a:prstGeom>
            <a:noFill/>
            <a:ln w="9525" cap="rnd" cmpd="sng">
              <a:solidFill>
                <a:schemeClr val="dk1"/>
              </a:solidFill>
              <a:prstDash val="solid"/>
              <a:round/>
              <a:headEnd type="none" w="med" len="med"/>
              <a:tailEnd type="none" w="med" len="med"/>
            </a:ln>
          </p:spPr>
        </p:cxnSp>
        <p:grpSp>
          <p:nvGrpSpPr>
            <p:cNvPr id="627" name="Google Shape;627;p54"/>
            <p:cNvGrpSpPr/>
            <p:nvPr/>
          </p:nvGrpSpPr>
          <p:grpSpPr>
            <a:xfrm>
              <a:off x="4480275" y="2914825"/>
              <a:ext cx="3902775" cy="181938"/>
              <a:chOff x="4480275" y="2914825"/>
              <a:chExt cx="3902775" cy="181938"/>
            </a:xfrm>
          </p:grpSpPr>
          <p:sp>
            <p:nvSpPr>
              <p:cNvPr id="628" name="Google Shape;628;p54"/>
              <p:cNvSpPr/>
              <p:nvPr/>
            </p:nvSpPr>
            <p:spPr>
              <a:xfrm>
                <a:off x="4480275"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29" name="Google Shape;629;p54"/>
              <p:cNvSpPr/>
              <p:nvPr/>
            </p:nvSpPr>
            <p:spPr>
              <a:xfrm>
                <a:off x="56841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25" name="Google Shape;625;p54"/>
              <p:cNvSpPr/>
              <p:nvPr/>
            </p:nvSpPr>
            <p:spPr>
              <a:xfrm>
                <a:off x="6233175" y="30688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26" name="Google Shape;626;p54"/>
              <p:cNvSpPr/>
              <p:nvPr/>
            </p:nvSpPr>
            <p:spPr>
              <a:xfrm>
                <a:off x="6735900" y="3068850"/>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30" name="Google Shape;630;p54"/>
              <p:cNvSpPr/>
              <p:nvPr/>
            </p:nvSpPr>
            <p:spPr>
              <a:xfrm>
                <a:off x="7249350" y="2914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31" name="Google Shape;631;p54"/>
              <p:cNvSpPr/>
              <p:nvPr/>
            </p:nvSpPr>
            <p:spPr>
              <a:xfrm>
                <a:off x="7791750" y="29926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632" name="Google Shape;632;p54"/>
              <p:cNvCxnSpPr>
                <a:stCxn id="628" idx="6"/>
                <a:endCxn id="623" idx="2"/>
              </p:cNvCxnSpPr>
              <p:nvPr/>
            </p:nvCxnSpPr>
            <p:spPr>
              <a:xfrm>
                <a:off x="4508175" y="2928775"/>
                <a:ext cx="536700" cy="96900"/>
              </a:xfrm>
              <a:prstGeom prst="straightConnector1">
                <a:avLst/>
              </a:prstGeom>
              <a:noFill/>
              <a:ln w="9525" cap="rnd" cmpd="sng">
                <a:solidFill>
                  <a:schemeClr val="dk1"/>
                </a:solidFill>
                <a:prstDash val="solid"/>
                <a:round/>
                <a:headEnd type="none" w="med" len="med"/>
                <a:tailEnd type="none" w="med" len="med"/>
              </a:ln>
            </p:spPr>
          </p:cxnSp>
          <p:cxnSp>
            <p:nvCxnSpPr>
              <p:cNvPr id="633" name="Google Shape;633;p54"/>
              <p:cNvCxnSpPr>
                <a:stCxn id="623" idx="6"/>
                <a:endCxn id="629" idx="2"/>
              </p:cNvCxnSpPr>
              <p:nvPr/>
            </p:nvCxnSpPr>
            <p:spPr>
              <a:xfrm rot="10800000" flipH="1">
                <a:off x="5072625" y="2928875"/>
                <a:ext cx="611400" cy="96900"/>
              </a:xfrm>
              <a:prstGeom prst="straightConnector1">
                <a:avLst/>
              </a:prstGeom>
              <a:noFill/>
              <a:ln w="9525" cap="rnd" cmpd="sng">
                <a:solidFill>
                  <a:schemeClr val="dk1"/>
                </a:solidFill>
                <a:prstDash val="solid"/>
                <a:round/>
                <a:headEnd type="none" w="med" len="med"/>
                <a:tailEnd type="none" w="med" len="med"/>
              </a:ln>
            </p:spPr>
          </p:cxnSp>
          <p:cxnSp>
            <p:nvCxnSpPr>
              <p:cNvPr id="634" name="Google Shape;634;p54"/>
              <p:cNvCxnSpPr>
                <a:stCxn id="629" idx="6"/>
                <a:endCxn id="625" idx="2"/>
              </p:cNvCxnSpPr>
              <p:nvPr/>
            </p:nvCxnSpPr>
            <p:spPr>
              <a:xfrm>
                <a:off x="5712050" y="2928775"/>
                <a:ext cx="521100" cy="153900"/>
              </a:xfrm>
              <a:prstGeom prst="straightConnector1">
                <a:avLst/>
              </a:prstGeom>
              <a:noFill/>
              <a:ln w="9525" cap="rnd" cmpd="sng">
                <a:solidFill>
                  <a:schemeClr val="dk1"/>
                </a:solidFill>
                <a:prstDash val="solid"/>
                <a:round/>
                <a:headEnd type="none" w="med" len="med"/>
                <a:tailEnd type="none" w="med" len="med"/>
              </a:ln>
            </p:spPr>
          </p:cxnSp>
          <p:cxnSp>
            <p:nvCxnSpPr>
              <p:cNvPr id="635" name="Google Shape;635;p54"/>
              <p:cNvCxnSpPr>
                <a:stCxn id="626" idx="6"/>
                <a:endCxn id="630" idx="2"/>
              </p:cNvCxnSpPr>
              <p:nvPr/>
            </p:nvCxnSpPr>
            <p:spPr>
              <a:xfrm rot="10800000" flipH="1">
                <a:off x="6763800" y="2928900"/>
                <a:ext cx="485700" cy="153900"/>
              </a:xfrm>
              <a:prstGeom prst="straightConnector1">
                <a:avLst/>
              </a:prstGeom>
              <a:noFill/>
              <a:ln w="9525" cap="rnd" cmpd="sng">
                <a:solidFill>
                  <a:schemeClr val="dk1"/>
                </a:solidFill>
                <a:prstDash val="solid"/>
                <a:round/>
                <a:headEnd type="none" w="med" len="med"/>
                <a:tailEnd type="none" w="med" len="med"/>
              </a:ln>
            </p:spPr>
          </p:cxnSp>
          <p:cxnSp>
            <p:nvCxnSpPr>
              <p:cNvPr id="636" name="Google Shape;636;p54"/>
              <p:cNvCxnSpPr>
                <a:stCxn id="630" idx="6"/>
                <a:endCxn id="631" idx="2"/>
              </p:cNvCxnSpPr>
              <p:nvPr/>
            </p:nvCxnSpPr>
            <p:spPr>
              <a:xfrm>
                <a:off x="7277250" y="2928775"/>
                <a:ext cx="514500" cy="77700"/>
              </a:xfrm>
              <a:prstGeom prst="straightConnector1">
                <a:avLst/>
              </a:prstGeom>
              <a:noFill/>
              <a:ln w="9525" cap="rnd" cmpd="sng">
                <a:solidFill>
                  <a:schemeClr val="dk1"/>
                </a:solidFill>
                <a:prstDash val="solid"/>
                <a:round/>
                <a:headEnd type="none" w="med" len="med"/>
                <a:tailEnd type="none" w="med" len="med"/>
              </a:ln>
            </p:spPr>
          </p:cxnSp>
          <p:cxnSp>
            <p:nvCxnSpPr>
              <p:cNvPr id="637" name="Google Shape;637;p54"/>
              <p:cNvCxnSpPr>
                <a:stCxn id="631" idx="6"/>
              </p:cNvCxnSpPr>
              <p:nvPr/>
            </p:nvCxnSpPr>
            <p:spPr>
              <a:xfrm rot="10800000" flipH="1">
                <a:off x="7819650" y="2924113"/>
                <a:ext cx="563400" cy="82500"/>
              </a:xfrm>
              <a:prstGeom prst="straightConnector1">
                <a:avLst/>
              </a:prstGeom>
              <a:noFill/>
              <a:ln w="9525" cap="rnd" cmpd="sng">
                <a:solidFill>
                  <a:schemeClr val="dk1"/>
                </a:solidFill>
                <a:prstDash val="solid"/>
                <a:round/>
                <a:headEnd type="none" w="med" len="med"/>
                <a:tailEnd type="stealth" w="med" len="med"/>
              </a:ln>
            </p:spPr>
          </p:cxn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Phone mockup</a:t>
            </a:r>
            <a:endParaRPr/>
          </a:p>
        </p:txBody>
      </p:sp>
      <p:sp>
        <p:nvSpPr>
          <p:cNvPr id="643" name="Google Shape;643;p55"/>
          <p:cNvSpPr txBox="1">
            <a:spLocks noGrp="1"/>
          </p:cNvSpPr>
          <p:nvPr>
            <p:ph type="subTitle" idx="1"/>
          </p:nvPr>
        </p:nvSpPr>
        <p:spPr>
          <a:xfrm>
            <a:off x="1134251" y="4123700"/>
            <a:ext cx="6875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sp>
        <p:nvSpPr>
          <p:cNvPr id="644" name="Google Shape;644;p55"/>
          <p:cNvSpPr/>
          <p:nvPr/>
        </p:nvSpPr>
        <p:spPr>
          <a:xfrm>
            <a:off x="4012766" y="1389148"/>
            <a:ext cx="1170834" cy="2234031"/>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 name="Google Shape;645;p55"/>
          <p:cNvGrpSpPr/>
          <p:nvPr/>
        </p:nvGrpSpPr>
        <p:grpSpPr>
          <a:xfrm>
            <a:off x="3952725" y="1260739"/>
            <a:ext cx="1290720" cy="2619939"/>
            <a:chOff x="5186401" y="494525"/>
            <a:chExt cx="1834973" cy="3724678"/>
          </a:xfrm>
        </p:grpSpPr>
        <p:sp>
          <p:nvSpPr>
            <p:cNvPr id="646" name="Google Shape;646;p55"/>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5"/>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48" name="Google Shape;648;p55"/>
          <p:cNvPicPr preferRelativeResize="0"/>
          <p:nvPr/>
        </p:nvPicPr>
        <p:blipFill rotWithShape="1">
          <a:blip r:embed="rId3">
            <a:alphaModFix/>
          </a:blip>
          <a:srcRect l="34631" r="40393"/>
          <a:stretch/>
        </p:blipFill>
        <p:spPr>
          <a:xfrm>
            <a:off x="4012773" y="1389150"/>
            <a:ext cx="1170924" cy="2234249"/>
          </a:xfrm>
          <a:prstGeom prst="rect">
            <a:avLst/>
          </a:prstGeom>
          <a:noFill/>
          <a:ln w="9525" cap="flat" cmpd="sng">
            <a:solidFill>
              <a:schemeClr val="dk1"/>
            </a:solidFill>
            <a:prstDash val="solid"/>
            <a:round/>
            <a:headEnd type="none" w="sm" len="sm"/>
            <a:tailEnd type="none" w="sm" len="sm"/>
          </a:ln>
          <a:effectLst>
            <a:outerShdw blurRad="314325" algn="bl" rotWithShape="0">
              <a:schemeClr val="dk1">
                <a:alpha val="50000"/>
              </a:schemeClr>
            </a:outerShdw>
          </a:effectLst>
        </p:spPr>
      </p:pic>
      <p:sp>
        <p:nvSpPr>
          <p:cNvPr id="649" name="Google Shape;649;p55"/>
          <p:cNvSpPr/>
          <p:nvPr/>
        </p:nvSpPr>
        <p:spPr>
          <a:xfrm>
            <a:off x="1134755" y="1385736"/>
            <a:ext cx="1170834" cy="2234031"/>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 name="Google Shape;650;p55"/>
          <p:cNvGrpSpPr/>
          <p:nvPr/>
        </p:nvGrpSpPr>
        <p:grpSpPr>
          <a:xfrm>
            <a:off x="1074509" y="1257312"/>
            <a:ext cx="1290720" cy="2619939"/>
            <a:chOff x="5186401" y="494525"/>
            <a:chExt cx="1834973" cy="3724678"/>
          </a:xfrm>
        </p:grpSpPr>
        <p:sp>
          <p:nvSpPr>
            <p:cNvPr id="651" name="Google Shape;651;p55"/>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5"/>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53" name="Google Shape;653;p55"/>
          <p:cNvPicPr preferRelativeResize="0"/>
          <p:nvPr/>
        </p:nvPicPr>
        <p:blipFill rotWithShape="1">
          <a:blip r:embed="rId3">
            <a:alphaModFix/>
          </a:blip>
          <a:srcRect l="5881" r="69142"/>
          <a:stretch/>
        </p:blipFill>
        <p:spPr>
          <a:xfrm>
            <a:off x="1134761" y="1385739"/>
            <a:ext cx="1170985" cy="2234323"/>
          </a:xfrm>
          <a:prstGeom prst="rect">
            <a:avLst/>
          </a:prstGeom>
          <a:noFill/>
          <a:ln w="9525" cap="flat" cmpd="sng">
            <a:solidFill>
              <a:schemeClr val="dk1"/>
            </a:solidFill>
            <a:prstDash val="solid"/>
            <a:round/>
            <a:headEnd type="none" w="sm" len="sm"/>
            <a:tailEnd type="none" w="sm" len="sm"/>
          </a:ln>
          <a:effectLst>
            <a:outerShdw blurRad="314325" algn="bl" rotWithShape="0">
              <a:schemeClr val="dk1">
                <a:alpha val="50000"/>
              </a:schemeClr>
            </a:outerShdw>
          </a:effectLst>
        </p:spPr>
      </p:pic>
      <p:sp>
        <p:nvSpPr>
          <p:cNvPr id="654" name="Google Shape;654;p55"/>
          <p:cNvSpPr/>
          <p:nvPr/>
        </p:nvSpPr>
        <p:spPr>
          <a:xfrm>
            <a:off x="6838905" y="1385729"/>
            <a:ext cx="1170834" cy="2234031"/>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5" name="Google Shape;655;p55"/>
          <p:cNvGrpSpPr/>
          <p:nvPr/>
        </p:nvGrpSpPr>
        <p:grpSpPr>
          <a:xfrm>
            <a:off x="6778863" y="1257331"/>
            <a:ext cx="1290720" cy="2619939"/>
            <a:chOff x="5186401" y="494525"/>
            <a:chExt cx="1834973" cy="3724678"/>
          </a:xfrm>
        </p:grpSpPr>
        <p:sp>
          <p:nvSpPr>
            <p:cNvPr id="656" name="Google Shape;656;p55"/>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5"/>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58" name="Google Shape;658;p55"/>
          <p:cNvPicPr preferRelativeResize="0"/>
          <p:nvPr/>
        </p:nvPicPr>
        <p:blipFill rotWithShape="1">
          <a:blip r:embed="rId3">
            <a:alphaModFix/>
          </a:blip>
          <a:srcRect l="64851" r="10172"/>
          <a:stretch/>
        </p:blipFill>
        <p:spPr>
          <a:xfrm>
            <a:off x="6838911" y="1385732"/>
            <a:ext cx="1170924" cy="2234198"/>
          </a:xfrm>
          <a:prstGeom prst="rect">
            <a:avLst/>
          </a:prstGeom>
          <a:noFill/>
          <a:ln w="9525" cap="flat" cmpd="sng">
            <a:solidFill>
              <a:schemeClr val="dk1"/>
            </a:solidFill>
            <a:prstDash val="solid"/>
            <a:round/>
            <a:headEnd type="none" w="sm" len="sm"/>
            <a:tailEnd type="none" w="sm" len="sm"/>
          </a:ln>
          <a:effectLst>
            <a:outerShdw blurRad="314325" algn="bl" rotWithShape="0">
              <a:schemeClr val="dk1">
                <a:alpha val="50000"/>
              </a:scheme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56"/>
          <p:cNvSpPr txBox="1"/>
          <p:nvPr/>
        </p:nvSpPr>
        <p:spPr>
          <a:xfrm>
            <a:off x="1153270" y="1569575"/>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664" name="Google Shape;664;p56"/>
          <p:cNvSpPr txBox="1"/>
          <p:nvPr/>
        </p:nvSpPr>
        <p:spPr>
          <a:xfrm>
            <a:off x="1153250" y="1257300"/>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Mars</a:t>
            </a:r>
            <a:endParaRPr sz="2000">
              <a:solidFill>
                <a:schemeClr val="dk1"/>
              </a:solidFill>
              <a:latin typeface="Play"/>
              <a:ea typeface="Play"/>
              <a:cs typeface="Play"/>
              <a:sym typeface="Play"/>
            </a:endParaRPr>
          </a:p>
        </p:txBody>
      </p:sp>
      <p:sp>
        <p:nvSpPr>
          <p:cNvPr id="665" name="Google Shape;665;p56"/>
          <p:cNvSpPr txBox="1"/>
          <p:nvPr/>
        </p:nvSpPr>
        <p:spPr>
          <a:xfrm>
            <a:off x="1153258" y="2838087"/>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Neptune</a:t>
            </a:r>
            <a:r>
              <a:rPr lang="en" b="1">
                <a:solidFill>
                  <a:schemeClr val="dk1"/>
                </a:solidFill>
                <a:latin typeface="Open Sans"/>
                <a:ea typeface="Open Sans"/>
                <a:cs typeface="Open Sans"/>
                <a:sym typeface="Open Sans"/>
              </a:rPr>
              <a:t> </a:t>
            </a:r>
            <a:r>
              <a:rPr lang="en">
                <a:solidFill>
                  <a:schemeClr val="dk1"/>
                </a:solidFill>
                <a:latin typeface="Open Sans"/>
                <a:ea typeface="Open Sans"/>
                <a:cs typeface="Open Sans"/>
                <a:sym typeface="Open Sans"/>
              </a:rPr>
              <a:t>is the farthest planet from the Sun</a:t>
            </a:r>
            <a:endParaRPr>
              <a:solidFill>
                <a:schemeClr val="dk1"/>
              </a:solidFill>
              <a:latin typeface="Open Sans"/>
              <a:ea typeface="Open Sans"/>
              <a:cs typeface="Open Sans"/>
              <a:sym typeface="Open Sans"/>
            </a:endParaRPr>
          </a:p>
        </p:txBody>
      </p:sp>
      <p:sp>
        <p:nvSpPr>
          <p:cNvPr id="666" name="Google Shape;666;p56"/>
          <p:cNvSpPr txBox="1"/>
          <p:nvPr/>
        </p:nvSpPr>
        <p:spPr>
          <a:xfrm>
            <a:off x="1153238" y="2525813"/>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Neptune</a:t>
            </a:r>
            <a:endParaRPr sz="2000">
              <a:solidFill>
                <a:schemeClr val="dk1"/>
              </a:solidFill>
              <a:latin typeface="Play"/>
              <a:ea typeface="Play"/>
              <a:cs typeface="Play"/>
              <a:sym typeface="Play"/>
            </a:endParaRPr>
          </a:p>
        </p:txBody>
      </p:sp>
      <p:sp>
        <p:nvSpPr>
          <p:cNvPr id="667" name="Google Shape;667;p56"/>
          <p:cNvSpPr txBox="1"/>
          <p:nvPr/>
        </p:nvSpPr>
        <p:spPr>
          <a:xfrm>
            <a:off x="1153270" y="4106600"/>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668" name="Google Shape;668;p56"/>
          <p:cNvSpPr txBox="1"/>
          <p:nvPr/>
        </p:nvSpPr>
        <p:spPr>
          <a:xfrm>
            <a:off x="1153250" y="3794325"/>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Mercury</a:t>
            </a:r>
            <a:endParaRPr sz="2000">
              <a:solidFill>
                <a:schemeClr val="dk1"/>
              </a:solidFill>
              <a:latin typeface="Play"/>
              <a:ea typeface="Play"/>
              <a:cs typeface="Play"/>
              <a:sym typeface="Play"/>
            </a:endParaRPr>
          </a:p>
        </p:txBody>
      </p:sp>
      <p:sp>
        <p:nvSpPr>
          <p:cNvPr id="669" name="Google Shape;669;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sp>
        <p:nvSpPr>
          <p:cNvPr id="670" name="Google Shape;670;p56"/>
          <p:cNvSpPr/>
          <p:nvPr/>
        </p:nvSpPr>
        <p:spPr>
          <a:xfrm>
            <a:off x="3675975" y="1257300"/>
            <a:ext cx="4753200" cy="33513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71" name="Google Shape;671;p56"/>
          <p:cNvSpPr/>
          <p:nvPr/>
        </p:nvSpPr>
        <p:spPr>
          <a:xfrm flipH="1">
            <a:off x="719999" y="12548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6"/>
          <p:cNvSpPr/>
          <p:nvPr/>
        </p:nvSpPr>
        <p:spPr>
          <a:xfrm flipH="1">
            <a:off x="719999" y="2523327"/>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6"/>
          <p:cNvSpPr/>
          <p:nvPr/>
        </p:nvSpPr>
        <p:spPr>
          <a:xfrm flipH="1">
            <a:off x="719999" y="3791827"/>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 name="Google Shape;674;p56"/>
          <p:cNvGrpSpPr/>
          <p:nvPr/>
        </p:nvGrpSpPr>
        <p:grpSpPr>
          <a:xfrm>
            <a:off x="3956993" y="1816802"/>
            <a:ext cx="4191023" cy="2232330"/>
            <a:chOff x="233350" y="949250"/>
            <a:chExt cx="7137300" cy="3802300"/>
          </a:xfrm>
        </p:grpSpPr>
        <p:sp>
          <p:nvSpPr>
            <p:cNvPr id="675" name="Google Shape;675;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w="9525" cap="flat" cmpd="sng">
              <a:solidFill>
                <a:schemeClr val="dk1"/>
              </a:solidFill>
              <a:prstDash val="solid"/>
              <a:round/>
              <a:headEnd type="none" w="sm" len="sm"/>
              <a:tailEnd type="none" w="sm" len="sm"/>
            </a:ln>
            <a:effectLst>
              <a:outerShdw blurRad="385763" algn="bl" rotWithShape="0">
                <a:schemeClr val="dk1">
                  <a:alpha val="18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 name="Google Shape;726;p56"/>
          <p:cNvSpPr/>
          <p:nvPr/>
        </p:nvSpPr>
        <p:spPr>
          <a:xfrm flipH="1">
            <a:off x="4320449" y="1721539"/>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6"/>
          <p:cNvSpPr/>
          <p:nvPr/>
        </p:nvSpPr>
        <p:spPr>
          <a:xfrm flipH="1">
            <a:off x="6273074" y="2375014"/>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6"/>
          <p:cNvSpPr/>
          <p:nvPr/>
        </p:nvSpPr>
        <p:spPr>
          <a:xfrm flipH="1">
            <a:off x="7206524" y="1648302"/>
            <a:ext cx="267384" cy="393474"/>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timeline always works well</a:t>
            </a:r>
            <a:endParaRPr/>
          </a:p>
        </p:txBody>
      </p:sp>
      <p:sp>
        <p:nvSpPr>
          <p:cNvPr id="734" name="Google Shape;734;p57"/>
          <p:cNvSpPr txBox="1"/>
          <p:nvPr/>
        </p:nvSpPr>
        <p:spPr>
          <a:xfrm>
            <a:off x="715125" y="1569575"/>
            <a:ext cx="23568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735" name="Google Shape;735;p57"/>
          <p:cNvSpPr txBox="1"/>
          <p:nvPr/>
        </p:nvSpPr>
        <p:spPr>
          <a:xfrm>
            <a:off x="715100" y="1257300"/>
            <a:ext cx="2356800" cy="38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lay"/>
                <a:ea typeface="Play"/>
                <a:cs typeface="Play"/>
                <a:sym typeface="Play"/>
              </a:rPr>
              <a:t>Mars</a:t>
            </a:r>
            <a:endParaRPr sz="2000">
              <a:solidFill>
                <a:schemeClr val="dk1"/>
              </a:solidFill>
              <a:latin typeface="Play"/>
              <a:ea typeface="Play"/>
              <a:cs typeface="Play"/>
              <a:sym typeface="Play"/>
            </a:endParaRPr>
          </a:p>
        </p:txBody>
      </p:sp>
      <p:sp>
        <p:nvSpPr>
          <p:cNvPr id="736" name="Google Shape;736;p57"/>
          <p:cNvSpPr txBox="1"/>
          <p:nvPr/>
        </p:nvSpPr>
        <p:spPr>
          <a:xfrm>
            <a:off x="3681502" y="1569575"/>
            <a:ext cx="23568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Saturn has a high number of moons, like Jupiter</a:t>
            </a:r>
            <a:endParaRPr>
              <a:solidFill>
                <a:schemeClr val="dk1"/>
              </a:solidFill>
              <a:latin typeface="Open Sans"/>
              <a:ea typeface="Open Sans"/>
              <a:cs typeface="Open Sans"/>
              <a:sym typeface="Open Sans"/>
            </a:endParaRPr>
          </a:p>
        </p:txBody>
      </p:sp>
      <p:sp>
        <p:nvSpPr>
          <p:cNvPr id="737" name="Google Shape;737;p57"/>
          <p:cNvSpPr txBox="1"/>
          <p:nvPr/>
        </p:nvSpPr>
        <p:spPr>
          <a:xfrm>
            <a:off x="3681488" y="1257300"/>
            <a:ext cx="2356800" cy="38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lay"/>
                <a:ea typeface="Play"/>
                <a:cs typeface="Play"/>
                <a:sym typeface="Play"/>
              </a:rPr>
              <a:t>Saturn</a:t>
            </a:r>
            <a:endParaRPr sz="2000">
              <a:solidFill>
                <a:schemeClr val="dk1"/>
              </a:solidFill>
              <a:latin typeface="Play"/>
              <a:ea typeface="Play"/>
              <a:cs typeface="Play"/>
              <a:sym typeface="Play"/>
            </a:endParaRPr>
          </a:p>
        </p:txBody>
      </p:sp>
      <p:sp>
        <p:nvSpPr>
          <p:cNvPr id="738" name="Google Shape;738;p57"/>
          <p:cNvSpPr txBox="1"/>
          <p:nvPr/>
        </p:nvSpPr>
        <p:spPr>
          <a:xfrm>
            <a:off x="3100800" y="4035800"/>
            <a:ext cx="23568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739" name="Google Shape;739;p57"/>
          <p:cNvSpPr txBox="1"/>
          <p:nvPr/>
        </p:nvSpPr>
        <p:spPr>
          <a:xfrm>
            <a:off x="3100775" y="3723525"/>
            <a:ext cx="2356800" cy="38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lay"/>
                <a:ea typeface="Play"/>
                <a:cs typeface="Play"/>
                <a:sym typeface="Play"/>
              </a:rPr>
              <a:t>Mercury</a:t>
            </a:r>
            <a:endParaRPr sz="2000">
              <a:solidFill>
                <a:schemeClr val="dk1"/>
              </a:solidFill>
              <a:latin typeface="Play"/>
              <a:ea typeface="Play"/>
              <a:cs typeface="Play"/>
              <a:sym typeface="Play"/>
            </a:endParaRPr>
          </a:p>
        </p:txBody>
      </p:sp>
      <p:sp>
        <p:nvSpPr>
          <p:cNvPr id="740" name="Google Shape;740;p57"/>
          <p:cNvSpPr txBox="1"/>
          <p:nvPr/>
        </p:nvSpPr>
        <p:spPr>
          <a:xfrm>
            <a:off x="6067206" y="4035800"/>
            <a:ext cx="23568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Earth is the third planet from the Sun</a:t>
            </a:r>
            <a:endParaRPr>
              <a:solidFill>
                <a:schemeClr val="dk1"/>
              </a:solidFill>
              <a:latin typeface="Open Sans"/>
              <a:ea typeface="Open Sans"/>
              <a:cs typeface="Open Sans"/>
              <a:sym typeface="Open Sans"/>
            </a:endParaRPr>
          </a:p>
        </p:txBody>
      </p:sp>
      <p:sp>
        <p:nvSpPr>
          <p:cNvPr id="741" name="Google Shape;741;p57"/>
          <p:cNvSpPr txBox="1"/>
          <p:nvPr/>
        </p:nvSpPr>
        <p:spPr>
          <a:xfrm>
            <a:off x="6067188" y="3723525"/>
            <a:ext cx="2356800" cy="38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lay"/>
                <a:ea typeface="Play"/>
                <a:cs typeface="Play"/>
                <a:sym typeface="Play"/>
              </a:rPr>
              <a:t>Earth</a:t>
            </a:r>
            <a:endParaRPr sz="2000">
              <a:solidFill>
                <a:schemeClr val="dk1"/>
              </a:solidFill>
              <a:latin typeface="Play"/>
              <a:ea typeface="Play"/>
              <a:cs typeface="Play"/>
              <a:sym typeface="Play"/>
            </a:endParaRPr>
          </a:p>
        </p:txBody>
      </p:sp>
      <p:sp>
        <p:nvSpPr>
          <p:cNvPr id="742" name="Google Shape;742;p57"/>
          <p:cNvSpPr txBox="1"/>
          <p:nvPr/>
        </p:nvSpPr>
        <p:spPr>
          <a:xfrm>
            <a:off x="1325761" y="2805549"/>
            <a:ext cx="285000" cy="2547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B7D6FC"/>
              </a:solidFill>
              <a:latin typeface="Play"/>
              <a:ea typeface="Play"/>
              <a:cs typeface="Play"/>
              <a:sym typeface="Play"/>
            </a:endParaRPr>
          </a:p>
        </p:txBody>
      </p:sp>
      <p:sp>
        <p:nvSpPr>
          <p:cNvPr id="743" name="Google Shape;743;p57"/>
          <p:cNvSpPr txBox="1"/>
          <p:nvPr/>
        </p:nvSpPr>
        <p:spPr>
          <a:xfrm>
            <a:off x="3548311" y="2805549"/>
            <a:ext cx="285000" cy="2547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B7D6FC"/>
              </a:solidFill>
              <a:latin typeface="Play"/>
              <a:ea typeface="Play"/>
              <a:cs typeface="Play"/>
              <a:sym typeface="Play"/>
            </a:endParaRPr>
          </a:p>
        </p:txBody>
      </p:sp>
      <p:sp>
        <p:nvSpPr>
          <p:cNvPr id="744" name="Google Shape;744;p57"/>
          <p:cNvSpPr txBox="1"/>
          <p:nvPr/>
        </p:nvSpPr>
        <p:spPr>
          <a:xfrm>
            <a:off x="5770874" y="2805549"/>
            <a:ext cx="285000" cy="2547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B7D6FC"/>
              </a:solidFill>
              <a:latin typeface="Play"/>
              <a:ea typeface="Play"/>
              <a:cs typeface="Play"/>
              <a:sym typeface="Play"/>
            </a:endParaRPr>
          </a:p>
        </p:txBody>
      </p:sp>
      <p:sp>
        <p:nvSpPr>
          <p:cNvPr id="745" name="Google Shape;745;p57"/>
          <p:cNvSpPr txBox="1"/>
          <p:nvPr/>
        </p:nvSpPr>
        <p:spPr>
          <a:xfrm>
            <a:off x="7533236" y="2805549"/>
            <a:ext cx="285000" cy="2547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B7D6FC"/>
              </a:solidFill>
              <a:latin typeface="Play"/>
              <a:ea typeface="Play"/>
              <a:cs typeface="Play"/>
              <a:sym typeface="Play"/>
            </a:endParaRPr>
          </a:p>
        </p:txBody>
      </p:sp>
      <p:cxnSp>
        <p:nvCxnSpPr>
          <p:cNvPr id="746" name="Google Shape;746;p57"/>
          <p:cNvCxnSpPr>
            <a:stCxn id="734" idx="2"/>
            <a:endCxn id="742" idx="0"/>
          </p:cNvCxnSpPr>
          <p:nvPr/>
        </p:nvCxnSpPr>
        <p:spPr>
          <a:xfrm rot="5400000">
            <a:off x="1349175" y="2261225"/>
            <a:ext cx="663300" cy="425400"/>
          </a:xfrm>
          <a:prstGeom prst="bentConnector3">
            <a:avLst>
              <a:gd name="adj1" fmla="val 49998"/>
            </a:avLst>
          </a:prstGeom>
          <a:noFill/>
          <a:ln w="9525" cap="flat" cmpd="sng">
            <a:solidFill>
              <a:schemeClr val="dk1"/>
            </a:solidFill>
            <a:prstDash val="solid"/>
            <a:round/>
            <a:headEnd type="stealth" w="med" len="med"/>
            <a:tailEnd type="none" w="med" len="med"/>
          </a:ln>
        </p:spPr>
      </p:cxnSp>
      <p:cxnSp>
        <p:nvCxnSpPr>
          <p:cNvPr id="747" name="Google Shape;747;p57"/>
          <p:cNvCxnSpPr>
            <a:stCxn id="739" idx="0"/>
            <a:endCxn id="743" idx="2"/>
          </p:cNvCxnSpPr>
          <p:nvPr/>
        </p:nvCxnSpPr>
        <p:spPr>
          <a:xfrm rot="5400000" flipH="1">
            <a:off x="3653375" y="3097725"/>
            <a:ext cx="663300" cy="588300"/>
          </a:xfrm>
          <a:prstGeom prst="bentConnector3">
            <a:avLst>
              <a:gd name="adj1" fmla="val 49998"/>
            </a:avLst>
          </a:prstGeom>
          <a:noFill/>
          <a:ln w="9525" cap="flat" cmpd="sng">
            <a:solidFill>
              <a:schemeClr val="dk1"/>
            </a:solidFill>
            <a:prstDash val="solid"/>
            <a:round/>
            <a:headEnd type="stealth" w="med" len="med"/>
            <a:tailEnd type="none" w="med" len="med"/>
          </a:ln>
        </p:spPr>
      </p:cxnSp>
      <p:cxnSp>
        <p:nvCxnSpPr>
          <p:cNvPr id="748" name="Google Shape;748;p57"/>
          <p:cNvCxnSpPr>
            <a:stCxn id="741" idx="0"/>
            <a:endCxn id="745" idx="2"/>
          </p:cNvCxnSpPr>
          <p:nvPr/>
        </p:nvCxnSpPr>
        <p:spPr>
          <a:xfrm rot="-5400000">
            <a:off x="7129038" y="3176775"/>
            <a:ext cx="663300" cy="430200"/>
          </a:xfrm>
          <a:prstGeom prst="bentConnector3">
            <a:avLst>
              <a:gd name="adj1" fmla="val 49998"/>
            </a:avLst>
          </a:prstGeom>
          <a:noFill/>
          <a:ln w="9525" cap="flat" cmpd="sng">
            <a:solidFill>
              <a:schemeClr val="dk1"/>
            </a:solidFill>
            <a:prstDash val="solid"/>
            <a:round/>
            <a:headEnd type="stealth" w="med" len="med"/>
            <a:tailEnd type="none" w="med" len="med"/>
          </a:ln>
        </p:spPr>
      </p:cxnSp>
      <p:cxnSp>
        <p:nvCxnSpPr>
          <p:cNvPr id="749" name="Google Shape;749;p57"/>
          <p:cNvCxnSpPr>
            <a:stCxn id="736" idx="2"/>
            <a:endCxn id="744" idx="0"/>
          </p:cNvCxnSpPr>
          <p:nvPr/>
        </p:nvCxnSpPr>
        <p:spPr>
          <a:xfrm rot="-5400000" flipH="1">
            <a:off x="5055052" y="1947125"/>
            <a:ext cx="663300" cy="1053600"/>
          </a:xfrm>
          <a:prstGeom prst="bentConnector3">
            <a:avLst>
              <a:gd name="adj1" fmla="val 49998"/>
            </a:avLst>
          </a:prstGeom>
          <a:noFill/>
          <a:ln w="9525" cap="flat" cmpd="sng">
            <a:solidFill>
              <a:schemeClr val="dk1"/>
            </a:solidFill>
            <a:prstDash val="solid"/>
            <a:round/>
            <a:headEnd type="stealth" w="med" len="med"/>
            <a:tailEnd type="none" w="med" len="med"/>
          </a:ln>
        </p:spPr>
      </p:cxnSp>
      <p:cxnSp>
        <p:nvCxnSpPr>
          <p:cNvPr id="750" name="Google Shape;750;p57"/>
          <p:cNvCxnSpPr>
            <a:stCxn id="742" idx="3"/>
            <a:endCxn id="743" idx="1"/>
          </p:cNvCxnSpPr>
          <p:nvPr/>
        </p:nvCxnSpPr>
        <p:spPr>
          <a:xfrm>
            <a:off x="1610761" y="2932899"/>
            <a:ext cx="1937700" cy="0"/>
          </a:xfrm>
          <a:prstGeom prst="straightConnector1">
            <a:avLst/>
          </a:prstGeom>
          <a:noFill/>
          <a:ln w="9525" cap="flat" cmpd="sng">
            <a:solidFill>
              <a:schemeClr val="dk1"/>
            </a:solidFill>
            <a:prstDash val="solid"/>
            <a:round/>
            <a:headEnd type="none" w="med" len="med"/>
            <a:tailEnd type="none" w="med" len="med"/>
          </a:ln>
        </p:spPr>
      </p:cxnSp>
      <p:cxnSp>
        <p:nvCxnSpPr>
          <p:cNvPr id="751" name="Google Shape;751;p57"/>
          <p:cNvCxnSpPr>
            <a:stCxn id="743" idx="3"/>
            <a:endCxn id="744" idx="1"/>
          </p:cNvCxnSpPr>
          <p:nvPr/>
        </p:nvCxnSpPr>
        <p:spPr>
          <a:xfrm>
            <a:off x="3833311" y="2932899"/>
            <a:ext cx="1937700" cy="0"/>
          </a:xfrm>
          <a:prstGeom prst="straightConnector1">
            <a:avLst/>
          </a:prstGeom>
          <a:noFill/>
          <a:ln w="9525" cap="flat" cmpd="sng">
            <a:solidFill>
              <a:schemeClr val="dk1"/>
            </a:solidFill>
            <a:prstDash val="solid"/>
            <a:round/>
            <a:headEnd type="none" w="med" len="med"/>
            <a:tailEnd type="none" w="med" len="med"/>
          </a:ln>
        </p:spPr>
      </p:cxnSp>
      <p:cxnSp>
        <p:nvCxnSpPr>
          <p:cNvPr id="752" name="Google Shape;752;p57"/>
          <p:cNvCxnSpPr>
            <a:stCxn id="744" idx="3"/>
            <a:endCxn id="745" idx="1"/>
          </p:cNvCxnSpPr>
          <p:nvPr/>
        </p:nvCxnSpPr>
        <p:spPr>
          <a:xfrm>
            <a:off x="6055874" y="2932899"/>
            <a:ext cx="1477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58"/>
          <p:cNvSpPr txBox="1">
            <a:spLocks noGrp="1"/>
          </p:cNvSpPr>
          <p:nvPr>
            <p:ph type="title"/>
          </p:nvPr>
        </p:nvSpPr>
        <p:spPr>
          <a:xfrm>
            <a:off x="720000" y="445025"/>
            <a:ext cx="4547400" cy="104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 make your idea understandable</a:t>
            </a:r>
            <a:endParaRPr/>
          </a:p>
        </p:txBody>
      </p:sp>
      <p:sp>
        <p:nvSpPr>
          <p:cNvPr id="758" name="Google Shape;758;p58"/>
          <p:cNvSpPr txBox="1"/>
          <p:nvPr/>
        </p:nvSpPr>
        <p:spPr>
          <a:xfrm>
            <a:off x="715120" y="2239175"/>
            <a:ext cx="2356800" cy="50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759" name="Google Shape;759;p58"/>
          <p:cNvSpPr txBox="1"/>
          <p:nvPr/>
        </p:nvSpPr>
        <p:spPr>
          <a:xfrm>
            <a:off x="715100" y="1926900"/>
            <a:ext cx="2356800" cy="38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lay"/>
                <a:ea typeface="Play"/>
                <a:cs typeface="Play"/>
                <a:sym typeface="Play"/>
              </a:rPr>
              <a:t>Mars</a:t>
            </a:r>
            <a:endParaRPr sz="2000">
              <a:solidFill>
                <a:schemeClr val="dk1"/>
              </a:solidFill>
              <a:latin typeface="Play"/>
              <a:ea typeface="Play"/>
              <a:cs typeface="Play"/>
              <a:sym typeface="Play"/>
            </a:endParaRPr>
          </a:p>
        </p:txBody>
      </p:sp>
      <p:sp>
        <p:nvSpPr>
          <p:cNvPr id="760" name="Google Shape;760;p58"/>
          <p:cNvSpPr txBox="1"/>
          <p:nvPr/>
        </p:nvSpPr>
        <p:spPr>
          <a:xfrm>
            <a:off x="6067208" y="2239175"/>
            <a:ext cx="2356800" cy="50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Saturn has a high number of moons, like Jupiter</a:t>
            </a:r>
            <a:endParaRPr>
              <a:solidFill>
                <a:schemeClr val="dk1"/>
              </a:solidFill>
              <a:latin typeface="Open Sans"/>
              <a:ea typeface="Open Sans"/>
              <a:cs typeface="Open Sans"/>
              <a:sym typeface="Open Sans"/>
            </a:endParaRPr>
          </a:p>
        </p:txBody>
      </p:sp>
      <p:sp>
        <p:nvSpPr>
          <p:cNvPr id="761" name="Google Shape;761;p58"/>
          <p:cNvSpPr txBox="1"/>
          <p:nvPr/>
        </p:nvSpPr>
        <p:spPr>
          <a:xfrm>
            <a:off x="6067188" y="1926900"/>
            <a:ext cx="2356800" cy="38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lay"/>
                <a:ea typeface="Play"/>
                <a:cs typeface="Play"/>
                <a:sym typeface="Play"/>
              </a:rPr>
              <a:t>Saturn</a:t>
            </a:r>
            <a:endParaRPr sz="2000">
              <a:solidFill>
                <a:schemeClr val="dk1"/>
              </a:solidFill>
              <a:latin typeface="Play"/>
              <a:ea typeface="Play"/>
              <a:cs typeface="Play"/>
              <a:sym typeface="Play"/>
            </a:endParaRPr>
          </a:p>
        </p:txBody>
      </p:sp>
      <p:sp>
        <p:nvSpPr>
          <p:cNvPr id="762" name="Google Shape;762;p58"/>
          <p:cNvSpPr txBox="1"/>
          <p:nvPr/>
        </p:nvSpPr>
        <p:spPr>
          <a:xfrm>
            <a:off x="715120" y="4106600"/>
            <a:ext cx="2356800" cy="50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763" name="Google Shape;763;p58"/>
          <p:cNvSpPr txBox="1"/>
          <p:nvPr/>
        </p:nvSpPr>
        <p:spPr>
          <a:xfrm>
            <a:off x="715100" y="3794325"/>
            <a:ext cx="2356800" cy="38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lay"/>
                <a:ea typeface="Play"/>
                <a:cs typeface="Play"/>
                <a:sym typeface="Play"/>
              </a:rPr>
              <a:t>Mercury</a:t>
            </a:r>
            <a:endParaRPr sz="2000">
              <a:solidFill>
                <a:schemeClr val="dk1"/>
              </a:solidFill>
              <a:latin typeface="Play"/>
              <a:ea typeface="Play"/>
              <a:cs typeface="Play"/>
              <a:sym typeface="Play"/>
            </a:endParaRPr>
          </a:p>
        </p:txBody>
      </p:sp>
      <p:sp>
        <p:nvSpPr>
          <p:cNvPr id="764" name="Google Shape;764;p58"/>
          <p:cNvSpPr txBox="1"/>
          <p:nvPr/>
        </p:nvSpPr>
        <p:spPr>
          <a:xfrm>
            <a:off x="6067208" y="4106600"/>
            <a:ext cx="2356800" cy="501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Earth is the third planet from the Sun</a:t>
            </a:r>
            <a:endParaRPr>
              <a:solidFill>
                <a:schemeClr val="dk1"/>
              </a:solidFill>
              <a:latin typeface="Open Sans"/>
              <a:ea typeface="Open Sans"/>
              <a:cs typeface="Open Sans"/>
              <a:sym typeface="Open Sans"/>
            </a:endParaRPr>
          </a:p>
        </p:txBody>
      </p:sp>
      <p:sp>
        <p:nvSpPr>
          <p:cNvPr id="765" name="Google Shape;765;p58"/>
          <p:cNvSpPr txBox="1"/>
          <p:nvPr/>
        </p:nvSpPr>
        <p:spPr>
          <a:xfrm>
            <a:off x="6067188" y="3794325"/>
            <a:ext cx="2356800" cy="38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dk1"/>
                </a:solidFill>
                <a:latin typeface="Play"/>
                <a:ea typeface="Play"/>
                <a:cs typeface="Play"/>
                <a:sym typeface="Play"/>
              </a:rPr>
              <a:t>Earth</a:t>
            </a:r>
            <a:endParaRPr sz="2000">
              <a:solidFill>
                <a:schemeClr val="dk1"/>
              </a:solidFill>
              <a:latin typeface="Play"/>
              <a:ea typeface="Play"/>
              <a:cs typeface="Play"/>
              <a:sym typeface="Play"/>
            </a:endParaRPr>
          </a:p>
        </p:txBody>
      </p:sp>
      <p:sp>
        <p:nvSpPr>
          <p:cNvPr id="766" name="Google Shape;766;p58"/>
          <p:cNvSpPr/>
          <p:nvPr/>
        </p:nvSpPr>
        <p:spPr>
          <a:xfrm>
            <a:off x="3561814" y="2793399"/>
            <a:ext cx="948600" cy="948600"/>
          </a:xfrm>
          <a:prstGeom prst="diamond">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67" name="Google Shape;767;p58"/>
          <p:cNvSpPr/>
          <p:nvPr/>
        </p:nvSpPr>
        <p:spPr>
          <a:xfrm>
            <a:off x="4628686" y="2793399"/>
            <a:ext cx="948600" cy="948600"/>
          </a:xfrm>
          <a:prstGeom prst="diamond">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68" name="Google Shape;768;p58"/>
          <p:cNvSpPr/>
          <p:nvPr/>
        </p:nvSpPr>
        <p:spPr>
          <a:xfrm>
            <a:off x="4095242" y="2249925"/>
            <a:ext cx="948600" cy="948600"/>
          </a:xfrm>
          <a:prstGeom prst="diamond">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769" name="Google Shape;769;p58"/>
          <p:cNvSpPr/>
          <p:nvPr/>
        </p:nvSpPr>
        <p:spPr>
          <a:xfrm>
            <a:off x="4095242" y="3336458"/>
            <a:ext cx="948600" cy="948600"/>
          </a:xfrm>
          <a:prstGeom prst="diamond">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770" name="Google Shape;770;p58"/>
          <p:cNvCxnSpPr>
            <a:stCxn id="759" idx="0"/>
            <a:endCxn id="768" idx="0"/>
          </p:cNvCxnSpPr>
          <p:nvPr/>
        </p:nvCxnSpPr>
        <p:spPr>
          <a:xfrm rot="-5400000" flipH="1">
            <a:off x="3069950" y="750450"/>
            <a:ext cx="323100" cy="2676000"/>
          </a:xfrm>
          <a:prstGeom prst="bentConnector3">
            <a:avLst>
              <a:gd name="adj1" fmla="val -73700"/>
            </a:avLst>
          </a:prstGeom>
          <a:noFill/>
          <a:ln w="9525" cap="flat" cmpd="sng">
            <a:solidFill>
              <a:schemeClr val="dk1"/>
            </a:solidFill>
            <a:prstDash val="solid"/>
            <a:round/>
            <a:headEnd type="stealth" w="med" len="med"/>
            <a:tailEnd type="none" w="med" len="med"/>
          </a:ln>
        </p:spPr>
      </p:cxnSp>
      <p:cxnSp>
        <p:nvCxnSpPr>
          <p:cNvPr id="771" name="Google Shape;771;p58"/>
          <p:cNvCxnSpPr>
            <a:stCxn id="763" idx="0"/>
            <a:endCxn id="766" idx="1"/>
          </p:cNvCxnSpPr>
          <p:nvPr/>
        </p:nvCxnSpPr>
        <p:spPr>
          <a:xfrm rot="-5400000">
            <a:off x="2464400" y="2696925"/>
            <a:ext cx="526500" cy="1668300"/>
          </a:xfrm>
          <a:prstGeom prst="bentConnector2">
            <a:avLst/>
          </a:prstGeom>
          <a:noFill/>
          <a:ln w="9525" cap="flat" cmpd="sng">
            <a:solidFill>
              <a:schemeClr val="dk1"/>
            </a:solidFill>
            <a:prstDash val="solid"/>
            <a:round/>
            <a:headEnd type="stealth" w="med" len="med"/>
            <a:tailEnd type="none" w="med" len="med"/>
          </a:ln>
        </p:spPr>
      </p:cxnSp>
      <p:cxnSp>
        <p:nvCxnSpPr>
          <p:cNvPr id="772" name="Google Shape;772;p58"/>
          <p:cNvCxnSpPr>
            <a:stCxn id="761" idx="0"/>
            <a:endCxn id="767" idx="3"/>
          </p:cNvCxnSpPr>
          <p:nvPr/>
        </p:nvCxnSpPr>
        <p:spPr>
          <a:xfrm rot="5400000">
            <a:off x="5741088" y="1763100"/>
            <a:ext cx="1340700" cy="1668300"/>
          </a:xfrm>
          <a:prstGeom prst="bentConnector4">
            <a:avLst>
              <a:gd name="adj1" fmla="val -17761"/>
              <a:gd name="adj2" fmla="val 85317"/>
            </a:avLst>
          </a:prstGeom>
          <a:noFill/>
          <a:ln w="9525" cap="flat" cmpd="sng">
            <a:solidFill>
              <a:schemeClr val="dk1"/>
            </a:solidFill>
            <a:prstDash val="solid"/>
            <a:round/>
            <a:headEnd type="stealth" w="med" len="med"/>
            <a:tailEnd type="none" w="med" len="med"/>
          </a:ln>
        </p:spPr>
      </p:cxnSp>
      <p:cxnSp>
        <p:nvCxnSpPr>
          <p:cNvPr id="773" name="Google Shape;773;p58"/>
          <p:cNvCxnSpPr>
            <a:stCxn id="765" idx="0"/>
            <a:endCxn id="769" idx="2"/>
          </p:cNvCxnSpPr>
          <p:nvPr/>
        </p:nvCxnSpPr>
        <p:spPr>
          <a:xfrm rot="5400000">
            <a:off x="5662188" y="2701725"/>
            <a:ext cx="490800" cy="2676000"/>
          </a:xfrm>
          <a:prstGeom prst="bentConnector5">
            <a:avLst>
              <a:gd name="adj1" fmla="val -48518"/>
              <a:gd name="adj2" fmla="val 63157"/>
              <a:gd name="adj3" fmla="val 148504"/>
            </a:avLst>
          </a:prstGeom>
          <a:noFill/>
          <a:ln w="9525" cap="flat" cmpd="sng">
            <a:solidFill>
              <a:schemeClr val="dk1"/>
            </a:solidFill>
            <a:prstDash val="solid"/>
            <a:round/>
            <a:headEnd type="stealth" w="med" len="med"/>
            <a:tailEnd type="none" w="med" len="med"/>
          </a:ln>
        </p:spPr>
      </p:cxnSp>
      <p:grpSp>
        <p:nvGrpSpPr>
          <p:cNvPr id="774" name="Google Shape;774;p58"/>
          <p:cNvGrpSpPr/>
          <p:nvPr/>
        </p:nvGrpSpPr>
        <p:grpSpPr>
          <a:xfrm>
            <a:off x="4965227" y="3171542"/>
            <a:ext cx="275491" cy="192317"/>
            <a:chOff x="4341850" y="2399675"/>
            <a:chExt cx="329180" cy="229797"/>
          </a:xfrm>
        </p:grpSpPr>
        <p:sp>
          <p:nvSpPr>
            <p:cNvPr id="775" name="Google Shape;775;p58"/>
            <p:cNvSpPr/>
            <p:nvPr/>
          </p:nvSpPr>
          <p:spPr>
            <a:xfrm>
              <a:off x="4341850" y="2399675"/>
              <a:ext cx="329180" cy="229797"/>
            </a:xfrm>
            <a:custGeom>
              <a:avLst/>
              <a:gdLst/>
              <a:ahLst/>
              <a:cxnLst/>
              <a:rect l="l" t="t" r="r" b="b"/>
              <a:pathLst>
                <a:path w="329180" h="229797" extrusionOk="0">
                  <a:moveTo>
                    <a:pt x="319087" y="177036"/>
                  </a:moveTo>
                  <a:lnTo>
                    <a:pt x="302248" y="177036"/>
                  </a:lnTo>
                  <a:lnTo>
                    <a:pt x="302248" y="14407"/>
                  </a:lnTo>
                  <a:cubicBezTo>
                    <a:pt x="302248" y="6461"/>
                    <a:pt x="295787" y="0"/>
                    <a:pt x="287840" y="0"/>
                  </a:cubicBezTo>
                  <a:lnTo>
                    <a:pt x="263962" y="0"/>
                  </a:lnTo>
                  <a:cubicBezTo>
                    <a:pt x="261307" y="0"/>
                    <a:pt x="259159" y="2147"/>
                    <a:pt x="259159" y="4802"/>
                  </a:cubicBezTo>
                  <a:cubicBezTo>
                    <a:pt x="259159" y="7457"/>
                    <a:pt x="261307" y="9605"/>
                    <a:pt x="263962" y="9605"/>
                  </a:cubicBezTo>
                  <a:lnTo>
                    <a:pt x="287840" y="9605"/>
                  </a:lnTo>
                  <a:cubicBezTo>
                    <a:pt x="290489" y="9605"/>
                    <a:pt x="292643" y="11758"/>
                    <a:pt x="292643" y="14407"/>
                  </a:cubicBezTo>
                  <a:lnTo>
                    <a:pt x="292643" y="151610"/>
                  </a:lnTo>
                  <a:lnTo>
                    <a:pt x="108141" y="151610"/>
                  </a:lnTo>
                  <a:cubicBezTo>
                    <a:pt x="105492" y="151610"/>
                    <a:pt x="103338" y="153764"/>
                    <a:pt x="103338" y="156413"/>
                  </a:cubicBezTo>
                  <a:cubicBezTo>
                    <a:pt x="103338" y="159068"/>
                    <a:pt x="105492" y="161221"/>
                    <a:pt x="108141" y="161221"/>
                  </a:cubicBezTo>
                  <a:lnTo>
                    <a:pt x="292643" y="161221"/>
                  </a:lnTo>
                  <a:lnTo>
                    <a:pt x="292643" y="177036"/>
                  </a:lnTo>
                  <a:lnTo>
                    <a:pt x="36544" y="177036"/>
                  </a:lnTo>
                  <a:lnTo>
                    <a:pt x="36544" y="161215"/>
                  </a:lnTo>
                  <a:lnTo>
                    <a:pt x="85593" y="161215"/>
                  </a:lnTo>
                  <a:cubicBezTo>
                    <a:pt x="88242" y="161215"/>
                    <a:pt x="90396" y="159068"/>
                    <a:pt x="90396" y="156413"/>
                  </a:cubicBezTo>
                  <a:cubicBezTo>
                    <a:pt x="90396" y="153764"/>
                    <a:pt x="88242" y="151610"/>
                    <a:pt x="85593" y="151610"/>
                  </a:cubicBezTo>
                  <a:lnTo>
                    <a:pt x="36544" y="151610"/>
                  </a:lnTo>
                  <a:lnTo>
                    <a:pt x="36544" y="14407"/>
                  </a:lnTo>
                  <a:cubicBezTo>
                    <a:pt x="36544" y="11758"/>
                    <a:pt x="38698" y="9605"/>
                    <a:pt x="41347" y="9605"/>
                  </a:cubicBezTo>
                  <a:lnTo>
                    <a:pt x="240591" y="9605"/>
                  </a:lnTo>
                  <a:cubicBezTo>
                    <a:pt x="243240" y="9605"/>
                    <a:pt x="245394" y="7451"/>
                    <a:pt x="245394" y="4802"/>
                  </a:cubicBezTo>
                  <a:cubicBezTo>
                    <a:pt x="245394" y="2147"/>
                    <a:pt x="243240" y="0"/>
                    <a:pt x="240591" y="0"/>
                  </a:cubicBezTo>
                  <a:lnTo>
                    <a:pt x="41347" y="0"/>
                  </a:lnTo>
                  <a:cubicBezTo>
                    <a:pt x="33400" y="0"/>
                    <a:pt x="26939" y="6461"/>
                    <a:pt x="26939" y="14407"/>
                  </a:cubicBezTo>
                  <a:lnTo>
                    <a:pt x="26939" y="177036"/>
                  </a:lnTo>
                  <a:lnTo>
                    <a:pt x="10094" y="177036"/>
                  </a:lnTo>
                  <a:cubicBezTo>
                    <a:pt x="4533" y="177036"/>
                    <a:pt x="0" y="181562"/>
                    <a:pt x="0" y="187129"/>
                  </a:cubicBezTo>
                  <a:cubicBezTo>
                    <a:pt x="0" y="210659"/>
                    <a:pt x="19146" y="229797"/>
                    <a:pt x="42671" y="229797"/>
                  </a:cubicBezTo>
                  <a:lnTo>
                    <a:pt x="281302" y="229797"/>
                  </a:lnTo>
                  <a:cubicBezTo>
                    <a:pt x="283957" y="229797"/>
                    <a:pt x="286105" y="227650"/>
                    <a:pt x="286105" y="224995"/>
                  </a:cubicBezTo>
                  <a:cubicBezTo>
                    <a:pt x="286105" y="222340"/>
                    <a:pt x="283957" y="220193"/>
                    <a:pt x="281302" y="220193"/>
                  </a:cubicBezTo>
                  <a:lnTo>
                    <a:pt x="42671" y="220193"/>
                  </a:lnTo>
                  <a:cubicBezTo>
                    <a:pt x="24444" y="220193"/>
                    <a:pt x="9612" y="205361"/>
                    <a:pt x="9612" y="187129"/>
                  </a:cubicBezTo>
                  <a:cubicBezTo>
                    <a:pt x="9612" y="186859"/>
                    <a:pt x="9830" y="186641"/>
                    <a:pt x="10094" y="186641"/>
                  </a:cubicBezTo>
                  <a:lnTo>
                    <a:pt x="319087" y="186641"/>
                  </a:lnTo>
                  <a:cubicBezTo>
                    <a:pt x="319357" y="186641"/>
                    <a:pt x="319576" y="186859"/>
                    <a:pt x="319576" y="187129"/>
                  </a:cubicBezTo>
                  <a:cubicBezTo>
                    <a:pt x="319576" y="199498"/>
                    <a:pt x="312760" y="210742"/>
                    <a:pt x="301779" y="216464"/>
                  </a:cubicBezTo>
                  <a:cubicBezTo>
                    <a:pt x="299426" y="217692"/>
                    <a:pt x="298513" y="220591"/>
                    <a:pt x="299741" y="222944"/>
                  </a:cubicBezTo>
                  <a:cubicBezTo>
                    <a:pt x="300969" y="225297"/>
                    <a:pt x="303869" y="226210"/>
                    <a:pt x="306222" y="224982"/>
                  </a:cubicBezTo>
                  <a:cubicBezTo>
                    <a:pt x="320386" y="217595"/>
                    <a:pt x="329181" y="203092"/>
                    <a:pt x="329181" y="187129"/>
                  </a:cubicBezTo>
                  <a:cubicBezTo>
                    <a:pt x="329181" y="181562"/>
                    <a:pt x="324655" y="177036"/>
                    <a:pt x="319087" y="17703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58"/>
            <p:cNvSpPr/>
            <p:nvPr/>
          </p:nvSpPr>
          <p:spPr>
            <a:xfrm>
              <a:off x="4440842" y="2432572"/>
              <a:ext cx="16889" cy="43677"/>
            </a:xfrm>
            <a:custGeom>
              <a:avLst/>
              <a:gdLst/>
              <a:ahLst/>
              <a:cxnLst/>
              <a:rect l="l" t="t" r="r" b="b"/>
              <a:pathLst>
                <a:path w="16889" h="43677" extrusionOk="0">
                  <a:moveTo>
                    <a:pt x="12087" y="43677"/>
                  </a:moveTo>
                  <a:cubicBezTo>
                    <a:pt x="14743" y="43677"/>
                    <a:pt x="16890" y="41524"/>
                    <a:pt x="16890" y="38875"/>
                  </a:cubicBezTo>
                  <a:lnTo>
                    <a:pt x="16890" y="4802"/>
                  </a:lnTo>
                  <a:cubicBezTo>
                    <a:pt x="16890" y="2154"/>
                    <a:pt x="14743" y="0"/>
                    <a:pt x="12087" y="0"/>
                  </a:cubicBezTo>
                  <a:lnTo>
                    <a:pt x="4803" y="0"/>
                  </a:lnTo>
                  <a:cubicBezTo>
                    <a:pt x="2154" y="0"/>
                    <a:pt x="0" y="2154"/>
                    <a:pt x="0" y="4802"/>
                  </a:cubicBezTo>
                  <a:cubicBezTo>
                    <a:pt x="0" y="7457"/>
                    <a:pt x="2154" y="9605"/>
                    <a:pt x="4803" y="9605"/>
                  </a:cubicBezTo>
                  <a:lnTo>
                    <a:pt x="7284" y="9605"/>
                  </a:lnTo>
                  <a:lnTo>
                    <a:pt x="7284" y="38875"/>
                  </a:lnTo>
                  <a:cubicBezTo>
                    <a:pt x="7284" y="41524"/>
                    <a:pt x="9432"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58"/>
            <p:cNvSpPr/>
            <p:nvPr/>
          </p:nvSpPr>
          <p:spPr>
            <a:xfrm>
              <a:off x="4399611" y="2431877"/>
              <a:ext cx="29311" cy="45065"/>
            </a:xfrm>
            <a:custGeom>
              <a:avLst/>
              <a:gdLst/>
              <a:ahLst/>
              <a:cxnLst/>
              <a:rect l="l" t="t" r="r" b="b"/>
              <a:pathLst>
                <a:path w="29311" h="45065" extrusionOk="0">
                  <a:moveTo>
                    <a:pt x="29311" y="30408"/>
                  </a:moveTo>
                  <a:lnTo>
                    <a:pt x="29311" y="14658"/>
                  </a:lnTo>
                  <a:cubicBezTo>
                    <a:pt x="29311" y="6577"/>
                    <a:pt x="22741" y="0"/>
                    <a:pt x="14659" y="0"/>
                  </a:cubicBezTo>
                  <a:cubicBezTo>
                    <a:pt x="6577" y="0"/>
                    <a:pt x="0" y="6577"/>
                    <a:pt x="0" y="14658"/>
                  </a:cubicBezTo>
                  <a:lnTo>
                    <a:pt x="0" y="30408"/>
                  </a:lnTo>
                  <a:cubicBezTo>
                    <a:pt x="0" y="38489"/>
                    <a:pt x="6577" y="45066"/>
                    <a:pt x="14659" y="45066"/>
                  </a:cubicBezTo>
                  <a:cubicBezTo>
                    <a:pt x="22741" y="45066"/>
                    <a:pt x="29311" y="38489"/>
                    <a:pt x="29311" y="30408"/>
                  </a:cubicBezTo>
                  <a:close/>
                  <a:moveTo>
                    <a:pt x="19706" y="30408"/>
                  </a:moveTo>
                  <a:cubicBezTo>
                    <a:pt x="19706" y="33192"/>
                    <a:pt x="17443" y="35461"/>
                    <a:pt x="14659" y="35461"/>
                  </a:cubicBezTo>
                  <a:cubicBezTo>
                    <a:pt x="11875" y="35461"/>
                    <a:pt x="9605" y="33192"/>
                    <a:pt x="9605" y="30408"/>
                  </a:cubicBezTo>
                  <a:lnTo>
                    <a:pt x="9605" y="14658"/>
                  </a:lnTo>
                  <a:cubicBezTo>
                    <a:pt x="9605" y="11874"/>
                    <a:pt x="11875" y="9605"/>
                    <a:pt x="14659" y="9605"/>
                  </a:cubicBezTo>
                  <a:cubicBezTo>
                    <a:pt x="17443"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58"/>
            <p:cNvSpPr/>
            <p:nvPr/>
          </p:nvSpPr>
          <p:spPr>
            <a:xfrm>
              <a:off x="4517152" y="2432572"/>
              <a:ext cx="16889" cy="43677"/>
            </a:xfrm>
            <a:custGeom>
              <a:avLst/>
              <a:gdLst/>
              <a:ahLst/>
              <a:cxnLst/>
              <a:rect l="l" t="t" r="r" b="b"/>
              <a:pathLst>
                <a:path w="16889" h="43677" extrusionOk="0">
                  <a:moveTo>
                    <a:pt x="16890" y="4802"/>
                  </a:moveTo>
                  <a:cubicBezTo>
                    <a:pt x="16890" y="2154"/>
                    <a:pt x="14736" y="0"/>
                    <a:pt x="12080" y="0"/>
                  </a:cubicBezTo>
                  <a:lnTo>
                    <a:pt x="4803" y="0"/>
                  </a:lnTo>
                  <a:cubicBezTo>
                    <a:pt x="2147" y="0"/>
                    <a:pt x="0" y="2154"/>
                    <a:pt x="0" y="4802"/>
                  </a:cubicBezTo>
                  <a:cubicBezTo>
                    <a:pt x="0" y="7457"/>
                    <a:pt x="2147" y="9605"/>
                    <a:pt x="4803" y="9605"/>
                  </a:cubicBezTo>
                  <a:lnTo>
                    <a:pt x="7278" y="9605"/>
                  </a:lnTo>
                  <a:lnTo>
                    <a:pt x="7278" y="38875"/>
                  </a:lnTo>
                  <a:cubicBezTo>
                    <a:pt x="7278" y="41524"/>
                    <a:pt x="9432" y="43677"/>
                    <a:pt x="12080" y="43677"/>
                  </a:cubicBezTo>
                  <a:cubicBezTo>
                    <a:pt x="14736" y="43677"/>
                    <a:pt x="16890" y="41524"/>
                    <a:pt x="16890" y="38875"/>
                  </a:cubicBezTo>
                  <a:lnTo>
                    <a:pt x="16890" y="48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58"/>
            <p:cNvSpPr/>
            <p:nvPr/>
          </p:nvSpPr>
          <p:spPr>
            <a:xfrm>
              <a:off x="4546765" y="2432572"/>
              <a:ext cx="16889" cy="43677"/>
            </a:xfrm>
            <a:custGeom>
              <a:avLst/>
              <a:gdLst/>
              <a:ahLst/>
              <a:cxnLst/>
              <a:rect l="l" t="t" r="r" b="b"/>
              <a:pathLst>
                <a:path w="16889" h="43677" extrusionOk="0">
                  <a:moveTo>
                    <a:pt x="12087" y="43677"/>
                  </a:moveTo>
                  <a:cubicBezTo>
                    <a:pt x="14743" y="43677"/>
                    <a:pt x="16890" y="41524"/>
                    <a:pt x="16890" y="38875"/>
                  </a:cubicBezTo>
                  <a:lnTo>
                    <a:pt x="16890" y="4802"/>
                  </a:lnTo>
                  <a:cubicBezTo>
                    <a:pt x="16890" y="2154"/>
                    <a:pt x="14743" y="0"/>
                    <a:pt x="12087" y="0"/>
                  </a:cubicBezTo>
                  <a:lnTo>
                    <a:pt x="4803" y="0"/>
                  </a:lnTo>
                  <a:cubicBezTo>
                    <a:pt x="2154" y="0"/>
                    <a:pt x="0" y="2154"/>
                    <a:pt x="0" y="4802"/>
                  </a:cubicBezTo>
                  <a:cubicBezTo>
                    <a:pt x="0" y="7457"/>
                    <a:pt x="2154" y="9605"/>
                    <a:pt x="4803" y="9605"/>
                  </a:cubicBezTo>
                  <a:lnTo>
                    <a:pt x="7284" y="9605"/>
                  </a:lnTo>
                  <a:lnTo>
                    <a:pt x="7284" y="38875"/>
                  </a:lnTo>
                  <a:cubicBezTo>
                    <a:pt x="7284" y="41524"/>
                    <a:pt x="9432"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58"/>
            <p:cNvSpPr/>
            <p:nvPr/>
          </p:nvSpPr>
          <p:spPr>
            <a:xfrm>
              <a:off x="4475921" y="2431877"/>
              <a:ext cx="29311" cy="45065"/>
            </a:xfrm>
            <a:custGeom>
              <a:avLst/>
              <a:gdLst/>
              <a:ahLst/>
              <a:cxnLst/>
              <a:rect l="l" t="t" r="r" b="b"/>
              <a:pathLst>
                <a:path w="29311" h="45065" extrusionOk="0">
                  <a:moveTo>
                    <a:pt x="29311" y="14658"/>
                  </a:moveTo>
                  <a:cubicBezTo>
                    <a:pt x="29311" y="6577"/>
                    <a:pt x="22734" y="0"/>
                    <a:pt x="14652" y="0"/>
                  </a:cubicBezTo>
                  <a:cubicBezTo>
                    <a:pt x="6577" y="0"/>
                    <a:pt x="0" y="6577"/>
                    <a:pt x="0" y="14658"/>
                  </a:cubicBezTo>
                  <a:lnTo>
                    <a:pt x="0" y="30408"/>
                  </a:lnTo>
                  <a:cubicBezTo>
                    <a:pt x="0" y="38489"/>
                    <a:pt x="6571" y="45066"/>
                    <a:pt x="14652" y="45066"/>
                  </a:cubicBezTo>
                  <a:cubicBezTo>
                    <a:pt x="22734" y="45066"/>
                    <a:pt x="29311" y="38489"/>
                    <a:pt x="29311" y="30408"/>
                  </a:cubicBezTo>
                  <a:lnTo>
                    <a:pt x="29311" y="14658"/>
                  </a:lnTo>
                  <a:close/>
                  <a:moveTo>
                    <a:pt x="19706" y="30408"/>
                  </a:moveTo>
                  <a:cubicBezTo>
                    <a:pt x="19706" y="33192"/>
                    <a:pt x="17443" y="35461"/>
                    <a:pt x="14652" y="35461"/>
                  </a:cubicBezTo>
                  <a:cubicBezTo>
                    <a:pt x="11868" y="35461"/>
                    <a:pt x="9605" y="33192"/>
                    <a:pt x="9605" y="30408"/>
                  </a:cubicBezTo>
                  <a:lnTo>
                    <a:pt x="9605" y="14658"/>
                  </a:lnTo>
                  <a:cubicBezTo>
                    <a:pt x="9605" y="11874"/>
                    <a:pt x="11868" y="9605"/>
                    <a:pt x="14652" y="9605"/>
                  </a:cubicBezTo>
                  <a:cubicBezTo>
                    <a:pt x="17436"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58"/>
            <p:cNvSpPr/>
            <p:nvPr/>
          </p:nvSpPr>
          <p:spPr>
            <a:xfrm>
              <a:off x="4582120" y="2431877"/>
              <a:ext cx="29311" cy="45065"/>
            </a:xfrm>
            <a:custGeom>
              <a:avLst/>
              <a:gdLst/>
              <a:ahLst/>
              <a:cxnLst/>
              <a:rect l="l" t="t" r="r" b="b"/>
              <a:pathLst>
                <a:path w="29311" h="45065" extrusionOk="0">
                  <a:moveTo>
                    <a:pt x="29311" y="14658"/>
                  </a:moveTo>
                  <a:cubicBezTo>
                    <a:pt x="29311" y="6577"/>
                    <a:pt x="22734" y="0"/>
                    <a:pt x="14652" y="0"/>
                  </a:cubicBezTo>
                  <a:cubicBezTo>
                    <a:pt x="6571" y="0"/>
                    <a:pt x="0" y="6577"/>
                    <a:pt x="0" y="14658"/>
                  </a:cubicBezTo>
                  <a:lnTo>
                    <a:pt x="0" y="30408"/>
                  </a:lnTo>
                  <a:cubicBezTo>
                    <a:pt x="0" y="38489"/>
                    <a:pt x="6571" y="45066"/>
                    <a:pt x="14652" y="45066"/>
                  </a:cubicBezTo>
                  <a:cubicBezTo>
                    <a:pt x="22734" y="45066"/>
                    <a:pt x="29311" y="38489"/>
                    <a:pt x="29311" y="30408"/>
                  </a:cubicBezTo>
                  <a:lnTo>
                    <a:pt x="29311" y="14658"/>
                  </a:lnTo>
                  <a:close/>
                  <a:moveTo>
                    <a:pt x="19706" y="30408"/>
                  </a:moveTo>
                  <a:cubicBezTo>
                    <a:pt x="19706" y="33192"/>
                    <a:pt x="17436" y="35461"/>
                    <a:pt x="14652" y="35461"/>
                  </a:cubicBezTo>
                  <a:cubicBezTo>
                    <a:pt x="11868" y="35461"/>
                    <a:pt x="9605" y="33192"/>
                    <a:pt x="9605" y="30408"/>
                  </a:cubicBezTo>
                  <a:lnTo>
                    <a:pt x="9605" y="14658"/>
                  </a:lnTo>
                  <a:cubicBezTo>
                    <a:pt x="9605" y="11874"/>
                    <a:pt x="11868" y="9605"/>
                    <a:pt x="14652" y="9605"/>
                  </a:cubicBezTo>
                  <a:cubicBezTo>
                    <a:pt x="17436"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58"/>
            <p:cNvSpPr/>
            <p:nvPr/>
          </p:nvSpPr>
          <p:spPr>
            <a:xfrm>
              <a:off x="4399611" y="2488142"/>
              <a:ext cx="16889" cy="43677"/>
            </a:xfrm>
            <a:custGeom>
              <a:avLst/>
              <a:gdLst/>
              <a:ahLst/>
              <a:cxnLst/>
              <a:rect l="l" t="t" r="r" b="b"/>
              <a:pathLst>
                <a:path w="16889" h="43677" extrusionOk="0">
                  <a:moveTo>
                    <a:pt x="12087" y="43677"/>
                  </a:moveTo>
                  <a:cubicBezTo>
                    <a:pt x="14743" y="43677"/>
                    <a:pt x="16890" y="41530"/>
                    <a:pt x="16890" y="38875"/>
                  </a:cubicBezTo>
                  <a:lnTo>
                    <a:pt x="16890" y="4802"/>
                  </a:lnTo>
                  <a:cubicBezTo>
                    <a:pt x="16890" y="2154"/>
                    <a:pt x="14743" y="0"/>
                    <a:pt x="12087" y="0"/>
                  </a:cubicBezTo>
                  <a:lnTo>
                    <a:pt x="4803" y="0"/>
                  </a:lnTo>
                  <a:cubicBezTo>
                    <a:pt x="2154" y="0"/>
                    <a:pt x="0" y="2154"/>
                    <a:pt x="0" y="4802"/>
                  </a:cubicBezTo>
                  <a:cubicBezTo>
                    <a:pt x="0" y="7457"/>
                    <a:pt x="2154" y="9611"/>
                    <a:pt x="4803" y="9611"/>
                  </a:cubicBezTo>
                  <a:lnTo>
                    <a:pt x="7284" y="9611"/>
                  </a:lnTo>
                  <a:lnTo>
                    <a:pt x="7284" y="38875"/>
                  </a:lnTo>
                  <a:cubicBezTo>
                    <a:pt x="7284" y="41530"/>
                    <a:pt x="9438"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58"/>
            <p:cNvSpPr/>
            <p:nvPr/>
          </p:nvSpPr>
          <p:spPr>
            <a:xfrm>
              <a:off x="4517152" y="2488142"/>
              <a:ext cx="16889" cy="43677"/>
            </a:xfrm>
            <a:custGeom>
              <a:avLst/>
              <a:gdLst/>
              <a:ahLst/>
              <a:cxnLst/>
              <a:rect l="l" t="t" r="r" b="b"/>
              <a:pathLst>
                <a:path w="16889" h="43677" extrusionOk="0">
                  <a:moveTo>
                    <a:pt x="12080" y="43677"/>
                  </a:moveTo>
                  <a:cubicBezTo>
                    <a:pt x="14736" y="43677"/>
                    <a:pt x="16890" y="41530"/>
                    <a:pt x="16890" y="38875"/>
                  </a:cubicBezTo>
                  <a:lnTo>
                    <a:pt x="16890" y="4802"/>
                  </a:lnTo>
                  <a:cubicBezTo>
                    <a:pt x="16890" y="2154"/>
                    <a:pt x="14736" y="0"/>
                    <a:pt x="12080" y="0"/>
                  </a:cubicBezTo>
                  <a:lnTo>
                    <a:pt x="4803" y="0"/>
                  </a:lnTo>
                  <a:cubicBezTo>
                    <a:pt x="2147" y="0"/>
                    <a:pt x="0" y="2154"/>
                    <a:pt x="0" y="4802"/>
                  </a:cubicBezTo>
                  <a:cubicBezTo>
                    <a:pt x="0" y="7457"/>
                    <a:pt x="2147" y="9611"/>
                    <a:pt x="4803" y="9611"/>
                  </a:cubicBezTo>
                  <a:lnTo>
                    <a:pt x="7278" y="9611"/>
                  </a:lnTo>
                  <a:lnTo>
                    <a:pt x="7278" y="38875"/>
                  </a:lnTo>
                  <a:cubicBezTo>
                    <a:pt x="7278" y="41530"/>
                    <a:pt x="9432" y="43677"/>
                    <a:pt x="12080"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4" name="Google Shape;784;p58"/>
            <p:cNvSpPr/>
            <p:nvPr/>
          </p:nvSpPr>
          <p:spPr>
            <a:xfrm>
              <a:off x="4593725" y="2488142"/>
              <a:ext cx="16889" cy="43677"/>
            </a:xfrm>
            <a:custGeom>
              <a:avLst/>
              <a:gdLst/>
              <a:ahLst/>
              <a:cxnLst/>
              <a:rect l="l" t="t" r="r" b="b"/>
              <a:pathLst>
                <a:path w="16889" h="43677" extrusionOk="0">
                  <a:moveTo>
                    <a:pt x="12087" y="43677"/>
                  </a:moveTo>
                  <a:cubicBezTo>
                    <a:pt x="14743" y="43677"/>
                    <a:pt x="16890" y="41530"/>
                    <a:pt x="16890" y="38875"/>
                  </a:cubicBezTo>
                  <a:lnTo>
                    <a:pt x="16890" y="4802"/>
                  </a:lnTo>
                  <a:cubicBezTo>
                    <a:pt x="16890" y="2154"/>
                    <a:pt x="14743" y="0"/>
                    <a:pt x="12087" y="0"/>
                  </a:cubicBezTo>
                  <a:lnTo>
                    <a:pt x="4803" y="0"/>
                  </a:lnTo>
                  <a:cubicBezTo>
                    <a:pt x="2154" y="0"/>
                    <a:pt x="0" y="2154"/>
                    <a:pt x="0" y="4802"/>
                  </a:cubicBezTo>
                  <a:cubicBezTo>
                    <a:pt x="0" y="7457"/>
                    <a:pt x="2154" y="9611"/>
                    <a:pt x="4803" y="9611"/>
                  </a:cubicBezTo>
                  <a:lnTo>
                    <a:pt x="7284" y="9611"/>
                  </a:lnTo>
                  <a:lnTo>
                    <a:pt x="7284" y="38875"/>
                  </a:lnTo>
                  <a:cubicBezTo>
                    <a:pt x="7284" y="41530"/>
                    <a:pt x="9432"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5" name="Google Shape;785;p58"/>
            <p:cNvSpPr/>
            <p:nvPr/>
          </p:nvSpPr>
          <p:spPr>
            <a:xfrm>
              <a:off x="4475921" y="2487448"/>
              <a:ext cx="29311" cy="45065"/>
            </a:xfrm>
            <a:custGeom>
              <a:avLst/>
              <a:gdLst/>
              <a:ahLst/>
              <a:cxnLst/>
              <a:rect l="l" t="t" r="r" b="b"/>
              <a:pathLst>
                <a:path w="29311" h="45065" extrusionOk="0">
                  <a:moveTo>
                    <a:pt x="14652" y="0"/>
                  </a:moveTo>
                  <a:cubicBezTo>
                    <a:pt x="6571" y="0"/>
                    <a:pt x="0" y="6577"/>
                    <a:pt x="0" y="14658"/>
                  </a:cubicBezTo>
                  <a:lnTo>
                    <a:pt x="0" y="30415"/>
                  </a:lnTo>
                  <a:cubicBezTo>
                    <a:pt x="0" y="38496"/>
                    <a:pt x="6571" y="45066"/>
                    <a:pt x="14652" y="45066"/>
                  </a:cubicBezTo>
                  <a:cubicBezTo>
                    <a:pt x="22734" y="45066"/>
                    <a:pt x="29311" y="38496"/>
                    <a:pt x="29311" y="30415"/>
                  </a:cubicBezTo>
                  <a:lnTo>
                    <a:pt x="29311" y="14658"/>
                  </a:lnTo>
                  <a:cubicBezTo>
                    <a:pt x="29311" y="6577"/>
                    <a:pt x="22734" y="0"/>
                    <a:pt x="14652" y="0"/>
                  </a:cubicBezTo>
                  <a:close/>
                  <a:moveTo>
                    <a:pt x="19706" y="30408"/>
                  </a:moveTo>
                  <a:cubicBezTo>
                    <a:pt x="19706" y="33198"/>
                    <a:pt x="17443" y="35461"/>
                    <a:pt x="14652" y="35461"/>
                  </a:cubicBezTo>
                  <a:cubicBezTo>
                    <a:pt x="11868" y="35461"/>
                    <a:pt x="9605" y="33198"/>
                    <a:pt x="9605" y="30408"/>
                  </a:cubicBezTo>
                  <a:lnTo>
                    <a:pt x="9605" y="14658"/>
                  </a:lnTo>
                  <a:cubicBezTo>
                    <a:pt x="9605" y="11874"/>
                    <a:pt x="11868" y="9605"/>
                    <a:pt x="14652" y="9605"/>
                  </a:cubicBezTo>
                  <a:cubicBezTo>
                    <a:pt x="17436"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6" name="Google Shape;786;p58"/>
            <p:cNvSpPr/>
            <p:nvPr/>
          </p:nvSpPr>
          <p:spPr>
            <a:xfrm>
              <a:off x="4431552" y="2487448"/>
              <a:ext cx="29311" cy="45065"/>
            </a:xfrm>
            <a:custGeom>
              <a:avLst/>
              <a:gdLst/>
              <a:ahLst/>
              <a:cxnLst/>
              <a:rect l="l" t="t" r="r" b="b"/>
              <a:pathLst>
                <a:path w="29311" h="45065" extrusionOk="0">
                  <a:moveTo>
                    <a:pt x="0" y="14658"/>
                  </a:moveTo>
                  <a:lnTo>
                    <a:pt x="0" y="30415"/>
                  </a:lnTo>
                  <a:cubicBezTo>
                    <a:pt x="0" y="38496"/>
                    <a:pt x="6577" y="45066"/>
                    <a:pt x="14659" y="45066"/>
                  </a:cubicBezTo>
                  <a:cubicBezTo>
                    <a:pt x="22741" y="45066"/>
                    <a:pt x="29311" y="38496"/>
                    <a:pt x="29311" y="30415"/>
                  </a:cubicBezTo>
                  <a:lnTo>
                    <a:pt x="29311" y="14658"/>
                  </a:lnTo>
                  <a:cubicBezTo>
                    <a:pt x="29311" y="6577"/>
                    <a:pt x="22741" y="0"/>
                    <a:pt x="14659" y="0"/>
                  </a:cubicBezTo>
                  <a:cubicBezTo>
                    <a:pt x="6577" y="0"/>
                    <a:pt x="0" y="6577"/>
                    <a:pt x="0" y="14658"/>
                  </a:cubicBezTo>
                  <a:close/>
                  <a:moveTo>
                    <a:pt x="9612" y="14658"/>
                  </a:moveTo>
                  <a:cubicBezTo>
                    <a:pt x="9612" y="11874"/>
                    <a:pt x="11875" y="9605"/>
                    <a:pt x="14659" y="9605"/>
                  </a:cubicBezTo>
                  <a:cubicBezTo>
                    <a:pt x="17443" y="9605"/>
                    <a:pt x="19706" y="11874"/>
                    <a:pt x="19706" y="14658"/>
                  </a:cubicBezTo>
                  <a:lnTo>
                    <a:pt x="19706" y="30415"/>
                  </a:lnTo>
                  <a:cubicBezTo>
                    <a:pt x="19706" y="33198"/>
                    <a:pt x="17443" y="35461"/>
                    <a:pt x="14659" y="35461"/>
                  </a:cubicBezTo>
                  <a:cubicBezTo>
                    <a:pt x="11875" y="35461"/>
                    <a:pt x="9612" y="33198"/>
                    <a:pt x="9612" y="30415"/>
                  </a:cubicBezTo>
                  <a:lnTo>
                    <a:pt x="9612" y="146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58"/>
            <p:cNvSpPr/>
            <p:nvPr/>
          </p:nvSpPr>
          <p:spPr>
            <a:xfrm>
              <a:off x="4552327" y="2487448"/>
              <a:ext cx="29317" cy="45065"/>
            </a:xfrm>
            <a:custGeom>
              <a:avLst/>
              <a:gdLst/>
              <a:ahLst/>
              <a:cxnLst/>
              <a:rect l="l" t="t" r="r" b="b"/>
              <a:pathLst>
                <a:path w="29317" h="45065" extrusionOk="0">
                  <a:moveTo>
                    <a:pt x="14659" y="45066"/>
                  </a:moveTo>
                  <a:cubicBezTo>
                    <a:pt x="22740" y="45066"/>
                    <a:pt x="29317" y="38496"/>
                    <a:pt x="29317" y="30415"/>
                  </a:cubicBezTo>
                  <a:lnTo>
                    <a:pt x="29317" y="14658"/>
                  </a:lnTo>
                  <a:cubicBezTo>
                    <a:pt x="29317" y="6577"/>
                    <a:pt x="22740" y="0"/>
                    <a:pt x="14659" y="0"/>
                  </a:cubicBezTo>
                  <a:cubicBezTo>
                    <a:pt x="6577" y="0"/>
                    <a:pt x="0" y="6577"/>
                    <a:pt x="0" y="14658"/>
                  </a:cubicBezTo>
                  <a:lnTo>
                    <a:pt x="0" y="30415"/>
                  </a:lnTo>
                  <a:cubicBezTo>
                    <a:pt x="0" y="38496"/>
                    <a:pt x="6577" y="45066"/>
                    <a:pt x="14659" y="45066"/>
                  </a:cubicBezTo>
                  <a:close/>
                  <a:moveTo>
                    <a:pt x="9612" y="14658"/>
                  </a:moveTo>
                  <a:cubicBezTo>
                    <a:pt x="9612" y="11874"/>
                    <a:pt x="11875" y="9605"/>
                    <a:pt x="14659" y="9605"/>
                  </a:cubicBezTo>
                  <a:cubicBezTo>
                    <a:pt x="17443" y="9605"/>
                    <a:pt x="19706" y="11874"/>
                    <a:pt x="19706" y="14658"/>
                  </a:cubicBezTo>
                  <a:lnTo>
                    <a:pt x="19706" y="30415"/>
                  </a:lnTo>
                  <a:cubicBezTo>
                    <a:pt x="19706" y="33198"/>
                    <a:pt x="17443" y="35461"/>
                    <a:pt x="14659" y="35461"/>
                  </a:cubicBezTo>
                  <a:cubicBezTo>
                    <a:pt x="11875" y="35461"/>
                    <a:pt x="9612" y="33198"/>
                    <a:pt x="9612" y="30415"/>
                  </a:cubicBezTo>
                  <a:lnTo>
                    <a:pt x="9612" y="146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8" name="Google Shape;788;p58"/>
          <p:cNvGrpSpPr/>
          <p:nvPr/>
        </p:nvGrpSpPr>
        <p:grpSpPr>
          <a:xfrm>
            <a:off x="3898377" y="3147436"/>
            <a:ext cx="275497" cy="240529"/>
            <a:chOff x="4341850" y="3092970"/>
            <a:chExt cx="329187" cy="287405"/>
          </a:xfrm>
        </p:grpSpPr>
        <p:sp>
          <p:nvSpPr>
            <p:cNvPr id="789" name="Google Shape;789;p58"/>
            <p:cNvSpPr/>
            <p:nvPr/>
          </p:nvSpPr>
          <p:spPr>
            <a:xfrm>
              <a:off x="4341850" y="3092970"/>
              <a:ext cx="329187" cy="287405"/>
            </a:xfrm>
            <a:custGeom>
              <a:avLst/>
              <a:gdLst/>
              <a:ahLst/>
              <a:cxnLst/>
              <a:rect l="l" t="t" r="r" b="b"/>
              <a:pathLst>
                <a:path w="329187" h="287405" extrusionOk="0">
                  <a:moveTo>
                    <a:pt x="311571" y="0"/>
                  </a:moveTo>
                  <a:lnTo>
                    <a:pt x="17616" y="0"/>
                  </a:lnTo>
                  <a:cubicBezTo>
                    <a:pt x="7902" y="0"/>
                    <a:pt x="0" y="7901"/>
                    <a:pt x="0" y="17609"/>
                  </a:cubicBezTo>
                  <a:lnTo>
                    <a:pt x="0" y="78875"/>
                  </a:lnTo>
                  <a:cubicBezTo>
                    <a:pt x="0" y="81530"/>
                    <a:pt x="2154" y="83677"/>
                    <a:pt x="4809" y="83677"/>
                  </a:cubicBezTo>
                  <a:cubicBezTo>
                    <a:pt x="7458" y="83677"/>
                    <a:pt x="9612" y="81530"/>
                    <a:pt x="9612" y="78875"/>
                  </a:cubicBezTo>
                  <a:lnTo>
                    <a:pt x="9612" y="17609"/>
                  </a:lnTo>
                  <a:cubicBezTo>
                    <a:pt x="9612" y="13198"/>
                    <a:pt x="13199" y="9605"/>
                    <a:pt x="17616" y="9605"/>
                  </a:cubicBezTo>
                  <a:lnTo>
                    <a:pt x="311571" y="9605"/>
                  </a:lnTo>
                  <a:cubicBezTo>
                    <a:pt x="315988" y="9605"/>
                    <a:pt x="319576" y="13198"/>
                    <a:pt x="319576" y="17609"/>
                  </a:cubicBezTo>
                  <a:lnTo>
                    <a:pt x="319576" y="168775"/>
                  </a:lnTo>
                  <a:lnTo>
                    <a:pt x="207551" y="168775"/>
                  </a:lnTo>
                  <a:lnTo>
                    <a:pt x="207551" y="160148"/>
                  </a:lnTo>
                  <a:cubicBezTo>
                    <a:pt x="217941" y="151463"/>
                    <a:pt x="224570" y="138412"/>
                    <a:pt x="224570" y="123838"/>
                  </a:cubicBezTo>
                  <a:lnTo>
                    <a:pt x="224570" y="74233"/>
                  </a:lnTo>
                  <a:cubicBezTo>
                    <a:pt x="224570" y="65214"/>
                    <a:pt x="221400" y="56438"/>
                    <a:pt x="215639" y="49521"/>
                  </a:cubicBezTo>
                  <a:cubicBezTo>
                    <a:pt x="213942" y="47483"/>
                    <a:pt x="210914" y="47200"/>
                    <a:pt x="208876" y="48904"/>
                  </a:cubicBezTo>
                  <a:cubicBezTo>
                    <a:pt x="206838" y="50595"/>
                    <a:pt x="206555" y="53623"/>
                    <a:pt x="208252" y="55667"/>
                  </a:cubicBezTo>
                  <a:cubicBezTo>
                    <a:pt x="212579" y="60862"/>
                    <a:pt x="214964" y="67457"/>
                    <a:pt x="214964" y="74233"/>
                  </a:cubicBezTo>
                  <a:lnTo>
                    <a:pt x="214964" y="123838"/>
                  </a:lnTo>
                  <a:cubicBezTo>
                    <a:pt x="214964" y="144635"/>
                    <a:pt x="198036" y="161562"/>
                    <a:pt x="177237" y="161562"/>
                  </a:cubicBezTo>
                  <a:lnTo>
                    <a:pt x="156007" y="161562"/>
                  </a:lnTo>
                  <a:cubicBezTo>
                    <a:pt x="135202" y="161562"/>
                    <a:pt x="118280" y="144635"/>
                    <a:pt x="118280" y="123838"/>
                  </a:cubicBezTo>
                  <a:lnTo>
                    <a:pt x="118280" y="74304"/>
                  </a:lnTo>
                  <a:cubicBezTo>
                    <a:pt x="118280" y="58316"/>
                    <a:pt x="131286" y="45285"/>
                    <a:pt x="147276" y="45252"/>
                  </a:cubicBezTo>
                  <a:lnTo>
                    <a:pt x="185859" y="45182"/>
                  </a:lnTo>
                  <a:cubicBezTo>
                    <a:pt x="187839" y="45201"/>
                    <a:pt x="189813" y="45375"/>
                    <a:pt x="191722" y="45767"/>
                  </a:cubicBezTo>
                  <a:cubicBezTo>
                    <a:pt x="194326" y="46294"/>
                    <a:pt x="196859" y="44616"/>
                    <a:pt x="197386" y="42012"/>
                  </a:cubicBezTo>
                  <a:cubicBezTo>
                    <a:pt x="197914" y="39415"/>
                    <a:pt x="196235" y="36876"/>
                    <a:pt x="193638" y="36348"/>
                  </a:cubicBezTo>
                  <a:cubicBezTo>
                    <a:pt x="191111" y="35841"/>
                    <a:pt x="188514" y="35577"/>
                    <a:pt x="185910" y="35577"/>
                  </a:cubicBezTo>
                  <a:cubicBezTo>
                    <a:pt x="185884" y="35577"/>
                    <a:pt x="185865" y="35577"/>
                    <a:pt x="185839" y="35577"/>
                  </a:cubicBezTo>
                  <a:lnTo>
                    <a:pt x="147257" y="35648"/>
                  </a:lnTo>
                  <a:cubicBezTo>
                    <a:pt x="125982" y="35686"/>
                    <a:pt x="108675" y="53031"/>
                    <a:pt x="108675" y="74304"/>
                  </a:cubicBezTo>
                  <a:lnTo>
                    <a:pt x="108675" y="123838"/>
                  </a:lnTo>
                  <a:cubicBezTo>
                    <a:pt x="108675" y="138412"/>
                    <a:pt x="115297" y="151463"/>
                    <a:pt x="125687" y="160148"/>
                  </a:cubicBezTo>
                  <a:lnTo>
                    <a:pt x="125687" y="191900"/>
                  </a:lnTo>
                  <a:lnTo>
                    <a:pt x="110906" y="191900"/>
                  </a:lnTo>
                  <a:cubicBezTo>
                    <a:pt x="90531" y="191900"/>
                    <a:pt x="71867" y="199325"/>
                    <a:pt x="57465" y="211604"/>
                  </a:cubicBezTo>
                  <a:lnTo>
                    <a:pt x="17616" y="211604"/>
                  </a:lnTo>
                  <a:cubicBezTo>
                    <a:pt x="13199" y="211604"/>
                    <a:pt x="9612" y="208017"/>
                    <a:pt x="9612" y="203600"/>
                  </a:cubicBezTo>
                  <a:lnTo>
                    <a:pt x="9612" y="178380"/>
                  </a:lnTo>
                  <a:lnTo>
                    <a:pt x="108443" y="178380"/>
                  </a:lnTo>
                  <a:cubicBezTo>
                    <a:pt x="111098" y="178380"/>
                    <a:pt x="113252" y="176233"/>
                    <a:pt x="113252" y="173578"/>
                  </a:cubicBezTo>
                  <a:cubicBezTo>
                    <a:pt x="113252" y="170923"/>
                    <a:pt x="111098" y="168775"/>
                    <a:pt x="108443" y="168775"/>
                  </a:cubicBezTo>
                  <a:lnTo>
                    <a:pt x="9612" y="168775"/>
                  </a:lnTo>
                  <a:lnTo>
                    <a:pt x="9612" y="100681"/>
                  </a:lnTo>
                  <a:cubicBezTo>
                    <a:pt x="9612" y="98026"/>
                    <a:pt x="7458" y="95879"/>
                    <a:pt x="4809" y="95879"/>
                  </a:cubicBezTo>
                  <a:cubicBezTo>
                    <a:pt x="2154" y="95879"/>
                    <a:pt x="0" y="98026"/>
                    <a:pt x="0" y="100681"/>
                  </a:cubicBezTo>
                  <a:lnTo>
                    <a:pt x="0" y="203600"/>
                  </a:lnTo>
                  <a:cubicBezTo>
                    <a:pt x="0" y="213314"/>
                    <a:pt x="7902" y="221215"/>
                    <a:pt x="17616" y="221215"/>
                  </a:cubicBezTo>
                  <a:lnTo>
                    <a:pt x="47905" y="221215"/>
                  </a:lnTo>
                  <a:cubicBezTo>
                    <a:pt x="35766" y="235577"/>
                    <a:pt x="28437" y="254124"/>
                    <a:pt x="28437" y="274362"/>
                  </a:cubicBezTo>
                  <a:cubicBezTo>
                    <a:pt x="28437" y="281556"/>
                    <a:pt x="34288" y="287406"/>
                    <a:pt x="41482" y="287406"/>
                  </a:cubicBezTo>
                  <a:lnTo>
                    <a:pt x="90653" y="287406"/>
                  </a:lnTo>
                  <a:cubicBezTo>
                    <a:pt x="93302" y="287406"/>
                    <a:pt x="95456" y="285259"/>
                    <a:pt x="95456" y="282604"/>
                  </a:cubicBezTo>
                  <a:cubicBezTo>
                    <a:pt x="95456" y="279949"/>
                    <a:pt x="93302" y="277801"/>
                    <a:pt x="90653" y="277801"/>
                  </a:cubicBezTo>
                  <a:lnTo>
                    <a:pt x="41482" y="277801"/>
                  </a:lnTo>
                  <a:cubicBezTo>
                    <a:pt x="39585" y="277801"/>
                    <a:pt x="38042" y="276258"/>
                    <a:pt x="38042" y="274362"/>
                  </a:cubicBezTo>
                  <a:cubicBezTo>
                    <a:pt x="38042" y="234188"/>
                    <a:pt x="70729" y="201504"/>
                    <a:pt x="110906" y="201504"/>
                  </a:cubicBezTo>
                  <a:lnTo>
                    <a:pt x="222338" y="201504"/>
                  </a:lnTo>
                  <a:cubicBezTo>
                    <a:pt x="262515" y="201504"/>
                    <a:pt x="295202" y="234188"/>
                    <a:pt x="295202" y="274362"/>
                  </a:cubicBezTo>
                  <a:cubicBezTo>
                    <a:pt x="295202" y="276258"/>
                    <a:pt x="293659" y="277801"/>
                    <a:pt x="291762" y="277801"/>
                  </a:cubicBezTo>
                  <a:lnTo>
                    <a:pt x="112931" y="277801"/>
                  </a:lnTo>
                  <a:cubicBezTo>
                    <a:pt x="110276" y="277801"/>
                    <a:pt x="108128" y="279949"/>
                    <a:pt x="108128" y="282604"/>
                  </a:cubicBezTo>
                  <a:cubicBezTo>
                    <a:pt x="108128" y="285259"/>
                    <a:pt x="110276" y="287406"/>
                    <a:pt x="112931" y="287406"/>
                  </a:cubicBezTo>
                  <a:lnTo>
                    <a:pt x="291762" y="287406"/>
                  </a:lnTo>
                  <a:cubicBezTo>
                    <a:pt x="298957" y="287406"/>
                    <a:pt x="304807" y="281556"/>
                    <a:pt x="304807" y="274362"/>
                  </a:cubicBezTo>
                  <a:cubicBezTo>
                    <a:pt x="304807" y="254124"/>
                    <a:pt x="297478" y="235577"/>
                    <a:pt x="285340" y="221215"/>
                  </a:cubicBezTo>
                  <a:lnTo>
                    <a:pt x="311571" y="221215"/>
                  </a:lnTo>
                  <a:cubicBezTo>
                    <a:pt x="321286" y="221215"/>
                    <a:pt x="329187" y="213314"/>
                    <a:pt x="329187" y="203600"/>
                  </a:cubicBezTo>
                  <a:lnTo>
                    <a:pt x="329187" y="17609"/>
                  </a:lnTo>
                  <a:cubicBezTo>
                    <a:pt x="329181" y="7901"/>
                    <a:pt x="321286" y="0"/>
                    <a:pt x="311571" y="0"/>
                  </a:cubicBezTo>
                  <a:close/>
                  <a:moveTo>
                    <a:pt x="135298" y="166384"/>
                  </a:moveTo>
                  <a:cubicBezTo>
                    <a:pt x="141554" y="169444"/>
                    <a:pt x="148582" y="171167"/>
                    <a:pt x="156007" y="171167"/>
                  </a:cubicBezTo>
                  <a:lnTo>
                    <a:pt x="177237" y="171167"/>
                  </a:lnTo>
                  <a:cubicBezTo>
                    <a:pt x="184656" y="171167"/>
                    <a:pt x="191684" y="169444"/>
                    <a:pt x="197946" y="166384"/>
                  </a:cubicBezTo>
                  <a:lnTo>
                    <a:pt x="197946" y="191900"/>
                  </a:lnTo>
                  <a:lnTo>
                    <a:pt x="135298" y="191900"/>
                  </a:lnTo>
                  <a:lnTo>
                    <a:pt x="135298" y="166384"/>
                  </a:lnTo>
                  <a:close/>
                  <a:moveTo>
                    <a:pt x="311571" y="211604"/>
                  </a:moveTo>
                  <a:lnTo>
                    <a:pt x="276666" y="211604"/>
                  </a:lnTo>
                  <a:cubicBezTo>
                    <a:pt x="276390" y="211604"/>
                    <a:pt x="276126" y="211636"/>
                    <a:pt x="275863" y="211681"/>
                  </a:cubicBezTo>
                  <a:cubicBezTo>
                    <a:pt x="261448" y="199351"/>
                    <a:pt x="242745" y="191900"/>
                    <a:pt x="222338" y="191900"/>
                  </a:cubicBezTo>
                  <a:lnTo>
                    <a:pt x="207551" y="191900"/>
                  </a:lnTo>
                  <a:lnTo>
                    <a:pt x="207551" y="178380"/>
                  </a:lnTo>
                  <a:lnTo>
                    <a:pt x="319576" y="178380"/>
                  </a:lnTo>
                  <a:lnTo>
                    <a:pt x="319576" y="203600"/>
                  </a:lnTo>
                  <a:cubicBezTo>
                    <a:pt x="319576" y="208017"/>
                    <a:pt x="315988" y="211604"/>
                    <a:pt x="311571" y="2116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58"/>
            <p:cNvSpPr/>
            <p:nvPr/>
          </p:nvSpPr>
          <p:spPr>
            <a:xfrm>
              <a:off x="4365780" y="3128886"/>
              <a:ext cx="26404" cy="50249"/>
            </a:xfrm>
            <a:custGeom>
              <a:avLst/>
              <a:gdLst/>
              <a:ahLst/>
              <a:cxnLst/>
              <a:rect l="l" t="t" r="r" b="b"/>
              <a:pathLst>
                <a:path w="26404" h="50249" extrusionOk="0">
                  <a:moveTo>
                    <a:pt x="24663" y="1101"/>
                  </a:moveTo>
                  <a:cubicBezTo>
                    <a:pt x="22618" y="-590"/>
                    <a:pt x="19590" y="-300"/>
                    <a:pt x="17899" y="1744"/>
                  </a:cubicBezTo>
                  <a:lnTo>
                    <a:pt x="1100" y="22065"/>
                  </a:lnTo>
                  <a:cubicBezTo>
                    <a:pt x="-367" y="23840"/>
                    <a:pt x="-367" y="26411"/>
                    <a:pt x="1100" y="28186"/>
                  </a:cubicBezTo>
                  <a:lnTo>
                    <a:pt x="17899" y="48507"/>
                  </a:lnTo>
                  <a:cubicBezTo>
                    <a:pt x="18851" y="49658"/>
                    <a:pt x="20220" y="50249"/>
                    <a:pt x="21602" y="50249"/>
                  </a:cubicBezTo>
                  <a:cubicBezTo>
                    <a:pt x="22683" y="50249"/>
                    <a:pt x="23763" y="49889"/>
                    <a:pt x="24663" y="49150"/>
                  </a:cubicBezTo>
                  <a:cubicBezTo>
                    <a:pt x="26707" y="47459"/>
                    <a:pt x="26990" y="44431"/>
                    <a:pt x="25306" y="42387"/>
                  </a:cubicBezTo>
                  <a:lnTo>
                    <a:pt x="11033" y="25125"/>
                  </a:lnTo>
                  <a:lnTo>
                    <a:pt x="25306" y="7864"/>
                  </a:lnTo>
                  <a:cubicBezTo>
                    <a:pt x="26990" y="5813"/>
                    <a:pt x="26707" y="2792"/>
                    <a:pt x="24663" y="11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58"/>
            <p:cNvSpPr/>
            <p:nvPr/>
          </p:nvSpPr>
          <p:spPr>
            <a:xfrm>
              <a:off x="4412899" y="3128886"/>
              <a:ext cx="26405" cy="50249"/>
            </a:xfrm>
            <a:custGeom>
              <a:avLst/>
              <a:gdLst/>
              <a:ahLst/>
              <a:cxnLst/>
              <a:rect l="l" t="t" r="r" b="b"/>
              <a:pathLst>
                <a:path w="26405" h="50249" extrusionOk="0">
                  <a:moveTo>
                    <a:pt x="1744" y="49150"/>
                  </a:moveTo>
                  <a:cubicBezTo>
                    <a:pt x="2638" y="49889"/>
                    <a:pt x="3724" y="50249"/>
                    <a:pt x="4804" y="50249"/>
                  </a:cubicBezTo>
                  <a:cubicBezTo>
                    <a:pt x="6187" y="50249"/>
                    <a:pt x="7556" y="49658"/>
                    <a:pt x="8508" y="48507"/>
                  </a:cubicBezTo>
                  <a:lnTo>
                    <a:pt x="25301" y="28186"/>
                  </a:lnTo>
                  <a:cubicBezTo>
                    <a:pt x="26773" y="26405"/>
                    <a:pt x="26773" y="23840"/>
                    <a:pt x="25301" y="22065"/>
                  </a:cubicBezTo>
                  <a:lnTo>
                    <a:pt x="8508" y="1744"/>
                  </a:lnTo>
                  <a:cubicBezTo>
                    <a:pt x="6817" y="-300"/>
                    <a:pt x="3789" y="-590"/>
                    <a:pt x="1744" y="1101"/>
                  </a:cubicBezTo>
                  <a:cubicBezTo>
                    <a:pt x="-300" y="2792"/>
                    <a:pt x="-590" y="5820"/>
                    <a:pt x="1101" y="7864"/>
                  </a:cubicBezTo>
                  <a:lnTo>
                    <a:pt x="15374" y="25125"/>
                  </a:lnTo>
                  <a:lnTo>
                    <a:pt x="1101" y="42387"/>
                  </a:lnTo>
                  <a:cubicBezTo>
                    <a:pt x="-590" y="44431"/>
                    <a:pt x="-300" y="47459"/>
                    <a:pt x="1744" y="491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58"/>
            <p:cNvSpPr/>
            <p:nvPr/>
          </p:nvSpPr>
          <p:spPr>
            <a:xfrm>
              <a:off x="4578258" y="3195135"/>
              <a:ext cx="26405" cy="50249"/>
            </a:xfrm>
            <a:custGeom>
              <a:avLst/>
              <a:gdLst/>
              <a:ahLst/>
              <a:cxnLst/>
              <a:rect l="l" t="t" r="r" b="b"/>
              <a:pathLst>
                <a:path w="26405" h="50249" extrusionOk="0">
                  <a:moveTo>
                    <a:pt x="24661" y="1101"/>
                  </a:moveTo>
                  <a:cubicBezTo>
                    <a:pt x="22617" y="-590"/>
                    <a:pt x="19589" y="-300"/>
                    <a:pt x="17898" y="1744"/>
                  </a:cubicBezTo>
                  <a:lnTo>
                    <a:pt x="1104" y="22065"/>
                  </a:lnTo>
                  <a:cubicBezTo>
                    <a:pt x="-368" y="23840"/>
                    <a:pt x="-368" y="26411"/>
                    <a:pt x="1104" y="28185"/>
                  </a:cubicBezTo>
                  <a:lnTo>
                    <a:pt x="17898" y="48507"/>
                  </a:lnTo>
                  <a:cubicBezTo>
                    <a:pt x="18849" y="49658"/>
                    <a:pt x="20225" y="50249"/>
                    <a:pt x="21607" y="50249"/>
                  </a:cubicBezTo>
                  <a:cubicBezTo>
                    <a:pt x="22681" y="50249"/>
                    <a:pt x="23768" y="49889"/>
                    <a:pt x="24661" y="49150"/>
                  </a:cubicBezTo>
                  <a:cubicBezTo>
                    <a:pt x="26706" y="47459"/>
                    <a:pt x="26995" y="44431"/>
                    <a:pt x="25304" y="42387"/>
                  </a:cubicBezTo>
                  <a:lnTo>
                    <a:pt x="11038" y="25125"/>
                  </a:lnTo>
                  <a:lnTo>
                    <a:pt x="25304" y="7864"/>
                  </a:lnTo>
                  <a:cubicBezTo>
                    <a:pt x="26995" y="5820"/>
                    <a:pt x="26706" y="2792"/>
                    <a:pt x="24661" y="11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58"/>
            <p:cNvSpPr/>
            <p:nvPr/>
          </p:nvSpPr>
          <p:spPr>
            <a:xfrm>
              <a:off x="4625379" y="3195137"/>
              <a:ext cx="26403" cy="50252"/>
            </a:xfrm>
            <a:custGeom>
              <a:avLst/>
              <a:gdLst/>
              <a:ahLst/>
              <a:cxnLst/>
              <a:rect l="l" t="t" r="r" b="b"/>
              <a:pathLst>
                <a:path w="26403" h="50252" extrusionOk="0">
                  <a:moveTo>
                    <a:pt x="1740" y="49147"/>
                  </a:moveTo>
                  <a:cubicBezTo>
                    <a:pt x="2640" y="49886"/>
                    <a:pt x="3720" y="50253"/>
                    <a:pt x="4801" y="50253"/>
                  </a:cubicBezTo>
                  <a:cubicBezTo>
                    <a:pt x="6183" y="50253"/>
                    <a:pt x="7559" y="49655"/>
                    <a:pt x="8504" y="48504"/>
                  </a:cubicBezTo>
                  <a:lnTo>
                    <a:pt x="25304" y="28183"/>
                  </a:lnTo>
                  <a:cubicBezTo>
                    <a:pt x="26769" y="26408"/>
                    <a:pt x="26769" y="23843"/>
                    <a:pt x="25304" y="22063"/>
                  </a:cubicBezTo>
                  <a:lnTo>
                    <a:pt x="8504" y="1741"/>
                  </a:lnTo>
                  <a:cubicBezTo>
                    <a:pt x="6813" y="-303"/>
                    <a:pt x="3785" y="-586"/>
                    <a:pt x="1747" y="1098"/>
                  </a:cubicBezTo>
                  <a:cubicBezTo>
                    <a:pt x="-298" y="2789"/>
                    <a:pt x="-587" y="5817"/>
                    <a:pt x="1104" y="7861"/>
                  </a:cubicBezTo>
                  <a:lnTo>
                    <a:pt x="15370" y="25123"/>
                  </a:lnTo>
                  <a:lnTo>
                    <a:pt x="1104" y="42384"/>
                  </a:lnTo>
                  <a:cubicBezTo>
                    <a:pt x="-587" y="44435"/>
                    <a:pt x="-304" y="47463"/>
                    <a:pt x="1740" y="491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58"/>
            <p:cNvSpPr/>
            <p:nvPr/>
          </p:nvSpPr>
          <p:spPr>
            <a:xfrm>
              <a:off x="4577009" y="3119816"/>
              <a:ext cx="43108" cy="9611"/>
            </a:xfrm>
            <a:custGeom>
              <a:avLst/>
              <a:gdLst/>
              <a:ahLst/>
              <a:cxnLst/>
              <a:rect l="l" t="t" r="r" b="b"/>
              <a:pathLst>
                <a:path w="43108" h="9611" extrusionOk="0">
                  <a:moveTo>
                    <a:pt x="38306" y="0"/>
                  </a:moveTo>
                  <a:lnTo>
                    <a:pt x="4803" y="0"/>
                  </a:lnTo>
                  <a:cubicBezTo>
                    <a:pt x="2148" y="0"/>
                    <a:pt x="0" y="2154"/>
                    <a:pt x="0" y="4809"/>
                  </a:cubicBezTo>
                  <a:cubicBezTo>
                    <a:pt x="0" y="7457"/>
                    <a:pt x="2148" y="9611"/>
                    <a:pt x="4803" y="9611"/>
                  </a:cubicBezTo>
                  <a:lnTo>
                    <a:pt x="38306" y="9611"/>
                  </a:lnTo>
                  <a:cubicBezTo>
                    <a:pt x="40961" y="9611"/>
                    <a:pt x="43109" y="7457"/>
                    <a:pt x="43109" y="4809"/>
                  </a:cubicBezTo>
                  <a:cubicBezTo>
                    <a:pt x="43109" y="2154"/>
                    <a:pt x="40961" y="0"/>
                    <a:pt x="3830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58"/>
            <p:cNvSpPr/>
            <p:nvPr/>
          </p:nvSpPr>
          <p:spPr>
            <a:xfrm>
              <a:off x="4598997" y="3144992"/>
              <a:ext cx="43108" cy="9604"/>
            </a:xfrm>
            <a:custGeom>
              <a:avLst/>
              <a:gdLst/>
              <a:ahLst/>
              <a:cxnLst/>
              <a:rect l="l" t="t" r="r" b="b"/>
              <a:pathLst>
                <a:path w="43108" h="9604" extrusionOk="0">
                  <a:moveTo>
                    <a:pt x="38306" y="0"/>
                  </a:moveTo>
                  <a:lnTo>
                    <a:pt x="4803" y="0"/>
                  </a:lnTo>
                  <a:cubicBezTo>
                    <a:pt x="2147" y="0"/>
                    <a:pt x="0" y="2147"/>
                    <a:pt x="0" y="4802"/>
                  </a:cubicBezTo>
                  <a:cubicBezTo>
                    <a:pt x="0" y="7457"/>
                    <a:pt x="2147" y="9605"/>
                    <a:pt x="4803" y="9605"/>
                  </a:cubicBezTo>
                  <a:lnTo>
                    <a:pt x="38306" y="9605"/>
                  </a:lnTo>
                  <a:cubicBezTo>
                    <a:pt x="40955" y="9605"/>
                    <a:pt x="43108" y="7457"/>
                    <a:pt x="43108" y="4802"/>
                  </a:cubicBezTo>
                  <a:cubicBezTo>
                    <a:pt x="43108" y="2147"/>
                    <a:pt x="40955" y="0"/>
                    <a:pt x="3830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58"/>
            <p:cNvSpPr/>
            <p:nvPr/>
          </p:nvSpPr>
          <p:spPr>
            <a:xfrm>
              <a:off x="4365825" y="3208521"/>
              <a:ext cx="43108" cy="9604"/>
            </a:xfrm>
            <a:custGeom>
              <a:avLst/>
              <a:gdLst/>
              <a:ahLst/>
              <a:cxnLst/>
              <a:rect l="l" t="t" r="r" b="b"/>
              <a:pathLst>
                <a:path w="43108" h="9604" extrusionOk="0">
                  <a:moveTo>
                    <a:pt x="0" y="4802"/>
                  </a:moveTo>
                  <a:cubicBezTo>
                    <a:pt x="0" y="7457"/>
                    <a:pt x="2154" y="9605"/>
                    <a:pt x="4803" y="9605"/>
                  </a:cubicBezTo>
                  <a:lnTo>
                    <a:pt x="38306" y="9605"/>
                  </a:lnTo>
                  <a:cubicBezTo>
                    <a:pt x="40961" y="9605"/>
                    <a:pt x="43108" y="7457"/>
                    <a:pt x="43108" y="4802"/>
                  </a:cubicBezTo>
                  <a:cubicBezTo>
                    <a:pt x="43108" y="2147"/>
                    <a:pt x="40961" y="0"/>
                    <a:pt x="38306" y="0"/>
                  </a:cubicBezTo>
                  <a:lnTo>
                    <a:pt x="4803" y="0"/>
                  </a:lnTo>
                  <a:cubicBezTo>
                    <a:pt x="2154" y="0"/>
                    <a:pt x="0" y="2147"/>
                    <a:pt x="0" y="480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97" name="Google Shape;797;p58"/>
          <p:cNvGrpSpPr/>
          <p:nvPr/>
        </p:nvGrpSpPr>
        <p:grpSpPr>
          <a:xfrm>
            <a:off x="4447051" y="2586490"/>
            <a:ext cx="245007" cy="275469"/>
            <a:chOff x="5290245" y="3072095"/>
            <a:chExt cx="292756" cy="329154"/>
          </a:xfrm>
        </p:grpSpPr>
        <p:sp>
          <p:nvSpPr>
            <p:cNvPr id="798" name="Google Shape;798;p58"/>
            <p:cNvSpPr/>
            <p:nvPr/>
          </p:nvSpPr>
          <p:spPr>
            <a:xfrm>
              <a:off x="5471936" y="3110218"/>
              <a:ext cx="111065" cy="276457"/>
            </a:xfrm>
            <a:custGeom>
              <a:avLst/>
              <a:gdLst/>
              <a:ahLst/>
              <a:cxnLst/>
              <a:rect l="l" t="t" r="r" b="b"/>
              <a:pathLst>
                <a:path w="111065" h="276457" extrusionOk="0">
                  <a:moveTo>
                    <a:pt x="86129" y="58393"/>
                  </a:moveTo>
                  <a:cubicBezTo>
                    <a:pt x="86129" y="58393"/>
                    <a:pt x="86129" y="58393"/>
                    <a:pt x="86129" y="58393"/>
                  </a:cubicBezTo>
                  <a:cubicBezTo>
                    <a:pt x="88978" y="61241"/>
                    <a:pt x="92719" y="62668"/>
                    <a:pt x="96461" y="62668"/>
                  </a:cubicBezTo>
                  <a:cubicBezTo>
                    <a:pt x="100203" y="62668"/>
                    <a:pt x="103945" y="61241"/>
                    <a:pt x="106793" y="58393"/>
                  </a:cubicBezTo>
                  <a:cubicBezTo>
                    <a:pt x="112489" y="52697"/>
                    <a:pt x="112489" y="43427"/>
                    <a:pt x="106793" y="37731"/>
                  </a:cubicBezTo>
                  <a:lnTo>
                    <a:pt x="73341" y="4282"/>
                  </a:lnTo>
                  <a:cubicBezTo>
                    <a:pt x="70577" y="1517"/>
                    <a:pt x="66912" y="0"/>
                    <a:pt x="63009" y="0"/>
                  </a:cubicBezTo>
                  <a:cubicBezTo>
                    <a:pt x="59107" y="0"/>
                    <a:pt x="55436" y="1517"/>
                    <a:pt x="52678" y="4282"/>
                  </a:cubicBezTo>
                  <a:cubicBezTo>
                    <a:pt x="49913" y="7040"/>
                    <a:pt x="48396" y="10710"/>
                    <a:pt x="48396" y="14613"/>
                  </a:cubicBezTo>
                  <a:cubicBezTo>
                    <a:pt x="48396" y="18515"/>
                    <a:pt x="49913" y="22186"/>
                    <a:pt x="52678" y="24944"/>
                  </a:cubicBezTo>
                  <a:lnTo>
                    <a:pt x="52755" y="25021"/>
                  </a:lnTo>
                  <a:lnTo>
                    <a:pt x="44699" y="33083"/>
                  </a:lnTo>
                  <a:cubicBezTo>
                    <a:pt x="33017" y="24545"/>
                    <a:pt x="20177" y="17898"/>
                    <a:pt x="6329" y="13256"/>
                  </a:cubicBezTo>
                  <a:cubicBezTo>
                    <a:pt x="3815" y="12414"/>
                    <a:pt x="1095" y="13770"/>
                    <a:pt x="253" y="16284"/>
                  </a:cubicBezTo>
                  <a:cubicBezTo>
                    <a:pt x="-596" y="18798"/>
                    <a:pt x="761" y="21524"/>
                    <a:pt x="3281" y="22366"/>
                  </a:cubicBezTo>
                  <a:cubicBezTo>
                    <a:pt x="22788" y="28904"/>
                    <a:pt x="40160" y="39698"/>
                    <a:pt x="54908" y="54445"/>
                  </a:cubicBezTo>
                  <a:cubicBezTo>
                    <a:pt x="80028" y="79556"/>
                    <a:pt x="93857" y="112948"/>
                    <a:pt x="93857" y="148460"/>
                  </a:cubicBezTo>
                  <a:cubicBezTo>
                    <a:pt x="93857" y="183979"/>
                    <a:pt x="80028" y="217364"/>
                    <a:pt x="54915" y="242481"/>
                  </a:cubicBezTo>
                  <a:cubicBezTo>
                    <a:pt x="44763" y="252632"/>
                    <a:pt x="33203" y="261003"/>
                    <a:pt x="20557" y="267361"/>
                  </a:cubicBezTo>
                  <a:cubicBezTo>
                    <a:pt x="18191" y="268557"/>
                    <a:pt x="17233" y="271443"/>
                    <a:pt x="18429" y="273815"/>
                  </a:cubicBezTo>
                  <a:cubicBezTo>
                    <a:pt x="19271" y="275487"/>
                    <a:pt x="20962" y="276458"/>
                    <a:pt x="22723" y="276458"/>
                  </a:cubicBezTo>
                  <a:cubicBezTo>
                    <a:pt x="23450" y="276458"/>
                    <a:pt x="24183" y="276290"/>
                    <a:pt x="24877" y="275943"/>
                  </a:cubicBezTo>
                  <a:cubicBezTo>
                    <a:pt x="38436" y="269122"/>
                    <a:pt x="50826" y="260148"/>
                    <a:pt x="61704" y="249277"/>
                  </a:cubicBezTo>
                  <a:cubicBezTo>
                    <a:pt x="88637" y="222346"/>
                    <a:pt x="103469" y="186544"/>
                    <a:pt x="103469" y="148467"/>
                  </a:cubicBezTo>
                  <a:cubicBezTo>
                    <a:pt x="103469" y="118766"/>
                    <a:pt x="94442" y="90453"/>
                    <a:pt x="77701" y="66654"/>
                  </a:cubicBezTo>
                  <a:lnTo>
                    <a:pt x="86046" y="58309"/>
                  </a:lnTo>
                  <a:lnTo>
                    <a:pt x="86129" y="58393"/>
                  </a:lnTo>
                  <a:close/>
                  <a:moveTo>
                    <a:pt x="59467" y="11077"/>
                  </a:moveTo>
                  <a:cubicBezTo>
                    <a:pt x="60412" y="10132"/>
                    <a:pt x="61672" y="9611"/>
                    <a:pt x="63009" y="9611"/>
                  </a:cubicBezTo>
                  <a:cubicBezTo>
                    <a:pt x="64347" y="9611"/>
                    <a:pt x="65600" y="10125"/>
                    <a:pt x="66546" y="11077"/>
                  </a:cubicBezTo>
                  <a:lnTo>
                    <a:pt x="99997" y="44526"/>
                  </a:lnTo>
                  <a:cubicBezTo>
                    <a:pt x="101952" y="46474"/>
                    <a:pt x="101952" y="49650"/>
                    <a:pt x="99997" y="51598"/>
                  </a:cubicBezTo>
                  <a:cubicBezTo>
                    <a:pt x="98049" y="53552"/>
                    <a:pt x="94873" y="53552"/>
                    <a:pt x="92919" y="51598"/>
                  </a:cubicBezTo>
                  <a:lnTo>
                    <a:pt x="92919" y="51598"/>
                  </a:lnTo>
                  <a:lnTo>
                    <a:pt x="59467" y="18148"/>
                  </a:lnTo>
                  <a:cubicBezTo>
                    <a:pt x="57525" y="16284"/>
                    <a:pt x="57525" y="12935"/>
                    <a:pt x="59467" y="11077"/>
                  </a:cubicBezTo>
                  <a:close/>
                  <a:moveTo>
                    <a:pt x="71850" y="58920"/>
                  </a:moveTo>
                  <a:cubicBezTo>
                    <a:pt x="68687" y="55018"/>
                    <a:pt x="65311" y="51257"/>
                    <a:pt x="61704" y="47650"/>
                  </a:cubicBezTo>
                  <a:cubicBezTo>
                    <a:pt x="58683" y="44629"/>
                    <a:pt x="55551" y="41761"/>
                    <a:pt x="52324" y="39049"/>
                  </a:cubicBezTo>
                  <a:lnTo>
                    <a:pt x="59551" y="31816"/>
                  </a:lnTo>
                  <a:lnTo>
                    <a:pt x="79250" y="51520"/>
                  </a:lnTo>
                  <a:lnTo>
                    <a:pt x="71850" y="589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58"/>
            <p:cNvSpPr/>
            <p:nvPr/>
          </p:nvSpPr>
          <p:spPr>
            <a:xfrm>
              <a:off x="5290245" y="3072095"/>
              <a:ext cx="188514" cy="329154"/>
            </a:xfrm>
            <a:custGeom>
              <a:avLst/>
              <a:gdLst/>
              <a:ahLst/>
              <a:cxnLst/>
              <a:rect l="l" t="t" r="r" b="b"/>
              <a:pathLst>
                <a:path w="188514" h="329154" extrusionOk="0">
                  <a:moveTo>
                    <a:pt x="182284" y="313552"/>
                  </a:moveTo>
                  <a:cubicBezTo>
                    <a:pt x="169503" y="317531"/>
                    <a:pt x="156142" y="319550"/>
                    <a:pt x="142577" y="319550"/>
                  </a:cubicBezTo>
                  <a:cubicBezTo>
                    <a:pt x="107061" y="319550"/>
                    <a:pt x="73667" y="305715"/>
                    <a:pt x="48554" y="280604"/>
                  </a:cubicBezTo>
                  <a:cubicBezTo>
                    <a:pt x="23435" y="255487"/>
                    <a:pt x="9605" y="222102"/>
                    <a:pt x="9605" y="186583"/>
                  </a:cubicBezTo>
                  <a:cubicBezTo>
                    <a:pt x="9605" y="151070"/>
                    <a:pt x="23435" y="117679"/>
                    <a:pt x="48554" y="92568"/>
                  </a:cubicBezTo>
                  <a:cubicBezTo>
                    <a:pt x="73667" y="67457"/>
                    <a:pt x="107061" y="53623"/>
                    <a:pt x="142577" y="53623"/>
                  </a:cubicBezTo>
                  <a:cubicBezTo>
                    <a:pt x="149494" y="53623"/>
                    <a:pt x="156432" y="54156"/>
                    <a:pt x="163202" y="55204"/>
                  </a:cubicBezTo>
                  <a:cubicBezTo>
                    <a:pt x="165825" y="55609"/>
                    <a:pt x="168274" y="53809"/>
                    <a:pt x="168679" y="51193"/>
                  </a:cubicBezTo>
                  <a:cubicBezTo>
                    <a:pt x="169085" y="48570"/>
                    <a:pt x="167291" y="46114"/>
                    <a:pt x="164668" y="45709"/>
                  </a:cubicBezTo>
                  <a:cubicBezTo>
                    <a:pt x="163883" y="45587"/>
                    <a:pt x="163092" y="45477"/>
                    <a:pt x="162302" y="45368"/>
                  </a:cubicBezTo>
                  <a:lnTo>
                    <a:pt x="162302" y="29225"/>
                  </a:lnTo>
                  <a:lnTo>
                    <a:pt x="172241" y="29225"/>
                  </a:lnTo>
                  <a:cubicBezTo>
                    <a:pt x="180297" y="29225"/>
                    <a:pt x="186855" y="22668"/>
                    <a:pt x="186855" y="14613"/>
                  </a:cubicBezTo>
                  <a:cubicBezTo>
                    <a:pt x="186855" y="6551"/>
                    <a:pt x="180297" y="0"/>
                    <a:pt x="172241" y="0"/>
                  </a:cubicBezTo>
                  <a:lnTo>
                    <a:pt x="105557" y="0"/>
                  </a:lnTo>
                  <a:cubicBezTo>
                    <a:pt x="97501" y="0"/>
                    <a:pt x="90949" y="6551"/>
                    <a:pt x="90949" y="14613"/>
                  </a:cubicBezTo>
                  <a:cubicBezTo>
                    <a:pt x="90949" y="22668"/>
                    <a:pt x="97501" y="29225"/>
                    <a:pt x="105557" y="29225"/>
                  </a:cubicBezTo>
                  <a:lnTo>
                    <a:pt x="115226" y="29225"/>
                  </a:lnTo>
                  <a:lnTo>
                    <a:pt x="115226" y="46628"/>
                  </a:lnTo>
                  <a:cubicBezTo>
                    <a:pt x="87561" y="51977"/>
                    <a:pt x="62120" y="65413"/>
                    <a:pt x="41759" y="85773"/>
                  </a:cubicBezTo>
                  <a:cubicBezTo>
                    <a:pt x="14826" y="112703"/>
                    <a:pt x="0" y="148505"/>
                    <a:pt x="0" y="186583"/>
                  </a:cubicBezTo>
                  <a:cubicBezTo>
                    <a:pt x="0" y="224667"/>
                    <a:pt x="14826" y="260469"/>
                    <a:pt x="41759" y="287399"/>
                  </a:cubicBezTo>
                  <a:cubicBezTo>
                    <a:pt x="68684" y="314323"/>
                    <a:pt x="104489" y="329154"/>
                    <a:pt x="142577" y="329154"/>
                  </a:cubicBezTo>
                  <a:cubicBezTo>
                    <a:pt x="157113" y="329154"/>
                    <a:pt x="171431" y="326988"/>
                    <a:pt x="185139" y="322726"/>
                  </a:cubicBezTo>
                  <a:cubicBezTo>
                    <a:pt x="187672" y="321935"/>
                    <a:pt x="189086" y="319241"/>
                    <a:pt x="188295" y="316708"/>
                  </a:cubicBezTo>
                  <a:cubicBezTo>
                    <a:pt x="187505" y="314175"/>
                    <a:pt x="184817" y="312761"/>
                    <a:pt x="182284" y="313552"/>
                  </a:cubicBezTo>
                  <a:close/>
                  <a:moveTo>
                    <a:pt x="100554" y="14613"/>
                  </a:moveTo>
                  <a:cubicBezTo>
                    <a:pt x="100554" y="11855"/>
                    <a:pt x="102798" y="9605"/>
                    <a:pt x="105557" y="9605"/>
                  </a:cubicBezTo>
                  <a:lnTo>
                    <a:pt x="172241" y="9605"/>
                  </a:lnTo>
                  <a:cubicBezTo>
                    <a:pt x="175000" y="9605"/>
                    <a:pt x="177244" y="11855"/>
                    <a:pt x="177244" y="14613"/>
                  </a:cubicBezTo>
                  <a:cubicBezTo>
                    <a:pt x="177244" y="17371"/>
                    <a:pt x="175000" y="19614"/>
                    <a:pt x="172241" y="19614"/>
                  </a:cubicBezTo>
                  <a:lnTo>
                    <a:pt x="105557" y="19614"/>
                  </a:lnTo>
                  <a:cubicBezTo>
                    <a:pt x="102798" y="19614"/>
                    <a:pt x="100554" y="17371"/>
                    <a:pt x="100554" y="14613"/>
                  </a:cubicBezTo>
                  <a:close/>
                  <a:moveTo>
                    <a:pt x="124832" y="29225"/>
                  </a:moveTo>
                  <a:lnTo>
                    <a:pt x="152696" y="29225"/>
                  </a:lnTo>
                  <a:lnTo>
                    <a:pt x="152696" y="44378"/>
                  </a:lnTo>
                  <a:cubicBezTo>
                    <a:pt x="149327" y="44140"/>
                    <a:pt x="145952" y="44018"/>
                    <a:pt x="142577" y="44018"/>
                  </a:cubicBezTo>
                  <a:cubicBezTo>
                    <a:pt x="136597" y="44018"/>
                    <a:pt x="130676" y="44384"/>
                    <a:pt x="124832" y="45105"/>
                  </a:cubicBezTo>
                  <a:lnTo>
                    <a:pt x="124832" y="29225"/>
                  </a:lnTo>
                  <a:lnTo>
                    <a:pt x="124832" y="292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58"/>
            <p:cNvSpPr/>
            <p:nvPr/>
          </p:nvSpPr>
          <p:spPr>
            <a:xfrm>
              <a:off x="5321479" y="3147345"/>
              <a:ext cx="222692" cy="222674"/>
            </a:xfrm>
            <a:custGeom>
              <a:avLst/>
              <a:gdLst/>
              <a:ahLst/>
              <a:cxnLst/>
              <a:rect l="l" t="t" r="r" b="b"/>
              <a:pathLst>
                <a:path w="222692" h="222674" extrusionOk="0">
                  <a:moveTo>
                    <a:pt x="11091" y="74928"/>
                  </a:moveTo>
                  <a:cubicBezTo>
                    <a:pt x="8564" y="74131"/>
                    <a:pt x="5864" y="75545"/>
                    <a:pt x="5073" y="78071"/>
                  </a:cubicBezTo>
                  <a:cubicBezTo>
                    <a:pt x="1704" y="88808"/>
                    <a:pt x="0" y="100000"/>
                    <a:pt x="0" y="111340"/>
                  </a:cubicBezTo>
                  <a:cubicBezTo>
                    <a:pt x="0" y="172729"/>
                    <a:pt x="49949" y="222674"/>
                    <a:pt x="111343" y="222674"/>
                  </a:cubicBezTo>
                  <a:cubicBezTo>
                    <a:pt x="142024" y="222674"/>
                    <a:pt x="169843" y="210202"/>
                    <a:pt x="189999" y="190067"/>
                  </a:cubicBezTo>
                  <a:cubicBezTo>
                    <a:pt x="190012" y="190055"/>
                    <a:pt x="190031" y="190042"/>
                    <a:pt x="190044" y="190029"/>
                  </a:cubicBezTo>
                  <a:cubicBezTo>
                    <a:pt x="190057" y="190016"/>
                    <a:pt x="190064" y="190003"/>
                    <a:pt x="190076" y="189990"/>
                  </a:cubicBezTo>
                  <a:cubicBezTo>
                    <a:pt x="210219" y="169830"/>
                    <a:pt x="222692" y="142012"/>
                    <a:pt x="222692" y="111340"/>
                  </a:cubicBezTo>
                  <a:cubicBezTo>
                    <a:pt x="222692" y="49945"/>
                    <a:pt x="172743" y="0"/>
                    <a:pt x="111343" y="0"/>
                  </a:cubicBezTo>
                  <a:cubicBezTo>
                    <a:pt x="71230" y="0"/>
                    <a:pt x="34037" y="21774"/>
                    <a:pt x="14273" y="56831"/>
                  </a:cubicBezTo>
                  <a:cubicBezTo>
                    <a:pt x="12974" y="59139"/>
                    <a:pt x="13791" y="62070"/>
                    <a:pt x="16099" y="63375"/>
                  </a:cubicBezTo>
                  <a:cubicBezTo>
                    <a:pt x="18414" y="64674"/>
                    <a:pt x="21345" y="63857"/>
                    <a:pt x="22644" y="61549"/>
                  </a:cubicBezTo>
                  <a:cubicBezTo>
                    <a:pt x="26469" y="54767"/>
                    <a:pt x="31009" y="48544"/>
                    <a:pt x="36126" y="42925"/>
                  </a:cubicBezTo>
                  <a:lnTo>
                    <a:pt x="66344" y="73140"/>
                  </a:lnTo>
                  <a:cubicBezTo>
                    <a:pt x="57266" y="83799"/>
                    <a:pt x="52309" y="97184"/>
                    <a:pt x="52309" y="111334"/>
                  </a:cubicBezTo>
                  <a:cubicBezTo>
                    <a:pt x="52309" y="125374"/>
                    <a:pt x="57279" y="138881"/>
                    <a:pt x="66338" y="149547"/>
                  </a:cubicBezTo>
                  <a:lnTo>
                    <a:pt x="36120" y="179762"/>
                  </a:lnTo>
                  <a:cubicBezTo>
                    <a:pt x="19654" y="161678"/>
                    <a:pt x="9605" y="137660"/>
                    <a:pt x="9605" y="111340"/>
                  </a:cubicBezTo>
                  <a:cubicBezTo>
                    <a:pt x="9605" y="100977"/>
                    <a:pt x="11168" y="90749"/>
                    <a:pt x="14241" y="80951"/>
                  </a:cubicBezTo>
                  <a:cubicBezTo>
                    <a:pt x="15032" y="78418"/>
                    <a:pt x="13624" y="75725"/>
                    <a:pt x="11091" y="74928"/>
                  </a:cubicBezTo>
                  <a:close/>
                  <a:moveTo>
                    <a:pt x="186566" y="179762"/>
                  </a:moveTo>
                  <a:lnTo>
                    <a:pt x="156348" y="149547"/>
                  </a:lnTo>
                  <a:cubicBezTo>
                    <a:pt x="165407" y="138881"/>
                    <a:pt x="170383" y="125374"/>
                    <a:pt x="170383" y="111334"/>
                  </a:cubicBezTo>
                  <a:cubicBezTo>
                    <a:pt x="170383" y="110010"/>
                    <a:pt x="170332" y="108666"/>
                    <a:pt x="170242" y="107342"/>
                  </a:cubicBezTo>
                  <a:cubicBezTo>
                    <a:pt x="177501" y="102501"/>
                    <a:pt x="185518" y="97094"/>
                    <a:pt x="194313" y="91115"/>
                  </a:cubicBezTo>
                  <a:cubicBezTo>
                    <a:pt x="198492" y="88274"/>
                    <a:pt x="200106" y="83189"/>
                    <a:pt x="198338" y="78464"/>
                  </a:cubicBezTo>
                  <a:cubicBezTo>
                    <a:pt x="196570" y="73732"/>
                    <a:pt x="192011" y="70961"/>
                    <a:pt x="186997" y="71553"/>
                  </a:cubicBezTo>
                  <a:cubicBezTo>
                    <a:pt x="176356" y="72825"/>
                    <a:pt x="166680" y="74015"/>
                    <a:pt x="157975" y="75133"/>
                  </a:cubicBezTo>
                  <a:cubicBezTo>
                    <a:pt x="157448" y="74458"/>
                    <a:pt x="156907" y="73783"/>
                    <a:pt x="156348" y="73128"/>
                  </a:cubicBezTo>
                  <a:lnTo>
                    <a:pt x="186566" y="42912"/>
                  </a:lnTo>
                  <a:cubicBezTo>
                    <a:pt x="203031" y="60997"/>
                    <a:pt x="213080" y="85014"/>
                    <a:pt x="213080" y="111334"/>
                  </a:cubicBezTo>
                  <a:cubicBezTo>
                    <a:pt x="213080" y="137660"/>
                    <a:pt x="203031" y="161678"/>
                    <a:pt x="186566" y="179762"/>
                  </a:cubicBezTo>
                  <a:close/>
                  <a:moveTo>
                    <a:pt x="188135" y="81093"/>
                  </a:moveTo>
                  <a:cubicBezTo>
                    <a:pt x="188379" y="81067"/>
                    <a:pt x="189028" y="80990"/>
                    <a:pt x="189337" y="81826"/>
                  </a:cubicBezTo>
                  <a:cubicBezTo>
                    <a:pt x="189652" y="82668"/>
                    <a:pt x="189112" y="83034"/>
                    <a:pt x="188913" y="83169"/>
                  </a:cubicBezTo>
                  <a:cubicBezTo>
                    <a:pt x="149758" y="109791"/>
                    <a:pt x="124002" y="126294"/>
                    <a:pt x="118248" y="128447"/>
                  </a:cubicBezTo>
                  <a:cubicBezTo>
                    <a:pt x="108559" y="132067"/>
                    <a:pt x="97726" y="127136"/>
                    <a:pt x="94099" y="117448"/>
                  </a:cubicBezTo>
                  <a:cubicBezTo>
                    <a:pt x="90473" y="107760"/>
                    <a:pt x="95411" y="96927"/>
                    <a:pt x="105100" y="93301"/>
                  </a:cubicBezTo>
                  <a:cubicBezTo>
                    <a:pt x="110854" y="91148"/>
                    <a:pt x="141117" y="86699"/>
                    <a:pt x="188135" y="81093"/>
                  </a:cubicBezTo>
                  <a:close/>
                  <a:moveTo>
                    <a:pt x="179770" y="36117"/>
                  </a:moveTo>
                  <a:lnTo>
                    <a:pt x="149559" y="66332"/>
                  </a:lnTo>
                  <a:cubicBezTo>
                    <a:pt x="138899" y="57255"/>
                    <a:pt x="125500" y="52305"/>
                    <a:pt x="111343" y="52305"/>
                  </a:cubicBezTo>
                  <a:cubicBezTo>
                    <a:pt x="97186" y="52305"/>
                    <a:pt x="83787" y="57255"/>
                    <a:pt x="73127" y="66332"/>
                  </a:cubicBezTo>
                  <a:lnTo>
                    <a:pt x="42929" y="36136"/>
                  </a:lnTo>
                  <a:cubicBezTo>
                    <a:pt x="61419" y="19338"/>
                    <a:pt x="85722" y="9605"/>
                    <a:pt x="111343" y="9605"/>
                  </a:cubicBezTo>
                  <a:cubicBezTo>
                    <a:pt x="137665" y="9605"/>
                    <a:pt x="161691" y="19659"/>
                    <a:pt x="179770" y="36117"/>
                  </a:cubicBezTo>
                  <a:close/>
                  <a:moveTo>
                    <a:pt x="74522" y="144307"/>
                  </a:moveTo>
                  <a:cubicBezTo>
                    <a:pt x="66389" y="135236"/>
                    <a:pt x="61914" y="123529"/>
                    <a:pt x="61914" y="111334"/>
                  </a:cubicBezTo>
                  <a:cubicBezTo>
                    <a:pt x="61914" y="98136"/>
                    <a:pt x="67058" y="85722"/>
                    <a:pt x="76393" y="76387"/>
                  </a:cubicBezTo>
                  <a:cubicBezTo>
                    <a:pt x="76393" y="76387"/>
                    <a:pt x="76400" y="76381"/>
                    <a:pt x="76400" y="76381"/>
                  </a:cubicBezTo>
                  <a:cubicBezTo>
                    <a:pt x="85735" y="67052"/>
                    <a:pt x="98143" y="61909"/>
                    <a:pt x="111343" y="61909"/>
                  </a:cubicBezTo>
                  <a:cubicBezTo>
                    <a:pt x="124542" y="61909"/>
                    <a:pt x="136957" y="67052"/>
                    <a:pt x="146293" y="76387"/>
                  </a:cubicBezTo>
                  <a:cubicBezTo>
                    <a:pt x="146293" y="76387"/>
                    <a:pt x="146293" y="76387"/>
                    <a:pt x="146293" y="76387"/>
                  </a:cubicBezTo>
                  <a:cubicBezTo>
                    <a:pt x="146376" y="76471"/>
                    <a:pt x="146453" y="76554"/>
                    <a:pt x="146531" y="76631"/>
                  </a:cubicBezTo>
                  <a:cubicBezTo>
                    <a:pt x="121379" y="80006"/>
                    <a:pt x="106360" y="82571"/>
                    <a:pt x="101738" y="84301"/>
                  </a:cubicBezTo>
                  <a:cubicBezTo>
                    <a:pt x="87085" y="89785"/>
                    <a:pt x="79621" y="106159"/>
                    <a:pt x="85098" y="120816"/>
                  </a:cubicBezTo>
                  <a:cubicBezTo>
                    <a:pt x="89361" y="132202"/>
                    <a:pt x="100207" y="139248"/>
                    <a:pt x="111703" y="139248"/>
                  </a:cubicBezTo>
                  <a:cubicBezTo>
                    <a:pt x="115001" y="139248"/>
                    <a:pt x="118351" y="138669"/>
                    <a:pt x="121610" y="137448"/>
                  </a:cubicBezTo>
                  <a:cubicBezTo>
                    <a:pt x="126259" y="135712"/>
                    <a:pt x="139368" y="127734"/>
                    <a:pt x="160720" y="113661"/>
                  </a:cubicBezTo>
                  <a:cubicBezTo>
                    <a:pt x="160186" y="125008"/>
                    <a:pt x="155776" y="135815"/>
                    <a:pt x="148170" y="144307"/>
                  </a:cubicBezTo>
                  <a:cubicBezTo>
                    <a:pt x="145347" y="147457"/>
                    <a:pt x="145489" y="152273"/>
                    <a:pt x="148498" y="155281"/>
                  </a:cubicBezTo>
                  <a:lnTo>
                    <a:pt x="179770" y="186557"/>
                  </a:lnTo>
                  <a:cubicBezTo>
                    <a:pt x="161691" y="203015"/>
                    <a:pt x="137665" y="213070"/>
                    <a:pt x="111343" y="213070"/>
                  </a:cubicBezTo>
                  <a:cubicBezTo>
                    <a:pt x="85021" y="213070"/>
                    <a:pt x="60995" y="203015"/>
                    <a:pt x="42916" y="186557"/>
                  </a:cubicBezTo>
                  <a:lnTo>
                    <a:pt x="74188" y="155281"/>
                  </a:lnTo>
                  <a:cubicBezTo>
                    <a:pt x="77197" y="152273"/>
                    <a:pt x="77338" y="147457"/>
                    <a:pt x="74522" y="1443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1" name="Google Shape;801;p58"/>
          <p:cNvGrpSpPr/>
          <p:nvPr/>
        </p:nvGrpSpPr>
        <p:grpSpPr>
          <a:xfrm>
            <a:off x="4431872" y="3673017"/>
            <a:ext cx="275362" cy="275470"/>
            <a:chOff x="5272108" y="3794197"/>
            <a:chExt cx="329026" cy="329155"/>
          </a:xfrm>
        </p:grpSpPr>
        <p:sp>
          <p:nvSpPr>
            <p:cNvPr id="802" name="Google Shape;802;p58"/>
            <p:cNvSpPr/>
            <p:nvPr/>
          </p:nvSpPr>
          <p:spPr>
            <a:xfrm>
              <a:off x="5303329" y="3794969"/>
              <a:ext cx="265556" cy="328383"/>
            </a:xfrm>
            <a:custGeom>
              <a:avLst/>
              <a:gdLst/>
              <a:ahLst/>
              <a:cxnLst/>
              <a:rect l="l" t="t" r="r" b="b"/>
              <a:pathLst>
                <a:path w="265556" h="328383" extrusionOk="0">
                  <a:moveTo>
                    <a:pt x="242527" y="168628"/>
                  </a:moveTo>
                  <a:lnTo>
                    <a:pt x="242527" y="109740"/>
                  </a:lnTo>
                  <a:cubicBezTo>
                    <a:pt x="242527" y="49232"/>
                    <a:pt x="193291" y="0"/>
                    <a:pt x="132778" y="0"/>
                  </a:cubicBezTo>
                  <a:cubicBezTo>
                    <a:pt x="119997" y="0"/>
                    <a:pt x="107473" y="2186"/>
                    <a:pt x="95540" y="6500"/>
                  </a:cubicBezTo>
                  <a:cubicBezTo>
                    <a:pt x="93039" y="7406"/>
                    <a:pt x="91740" y="10171"/>
                    <a:pt x="92647" y="12678"/>
                  </a:cubicBezTo>
                  <a:cubicBezTo>
                    <a:pt x="93553" y="15179"/>
                    <a:pt x="96318" y="16477"/>
                    <a:pt x="98825" y="15571"/>
                  </a:cubicBezTo>
                  <a:cubicBezTo>
                    <a:pt x="109697" y="11636"/>
                    <a:pt x="121122" y="9643"/>
                    <a:pt x="132778" y="9643"/>
                  </a:cubicBezTo>
                  <a:cubicBezTo>
                    <a:pt x="187974" y="9643"/>
                    <a:pt x="232883" y="54548"/>
                    <a:pt x="232883" y="109740"/>
                  </a:cubicBezTo>
                  <a:lnTo>
                    <a:pt x="232883" y="168602"/>
                  </a:lnTo>
                  <a:lnTo>
                    <a:pt x="207159" y="168602"/>
                  </a:lnTo>
                  <a:lnTo>
                    <a:pt x="207159" y="149103"/>
                  </a:lnTo>
                  <a:cubicBezTo>
                    <a:pt x="207159" y="146442"/>
                    <a:pt x="205005" y="144282"/>
                    <a:pt x="202337" y="144282"/>
                  </a:cubicBezTo>
                  <a:cubicBezTo>
                    <a:pt x="199675" y="144282"/>
                    <a:pt x="197515" y="146442"/>
                    <a:pt x="197515" y="149103"/>
                  </a:cubicBezTo>
                  <a:lnTo>
                    <a:pt x="197515" y="168602"/>
                  </a:lnTo>
                  <a:lnTo>
                    <a:pt x="68035" y="168602"/>
                  </a:lnTo>
                  <a:lnTo>
                    <a:pt x="68035" y="109740"/>
                  </a:lnTo>
                  <a:cubicBezTo>
                    <a:pt x="68035" y="74047"/>
                    <a:pt x="97083" y="45008"/>
                    <a:pt x="132778" y="45008"/>
                  </a:cubicBezTo>
                  <a:cubicBezTo>
                    <a:pt x="168474" y="45008"/>
                    <a:pt x="197515" y="74047"/>
                    <a:pt x="197515" y="109740"/>
                  </a:cubicBezTo>
                  <a:lnTo>
                    <a:pt x="197515" y="126937"/>
                  </a:lnTo>
                  <a:cubicBezTo>
                    <a:pt x="197515" y="129598"/>
                    <a:pt x="199675" y="131758"/>
                    <a:pt x="202337" y="131758"/>
                  </a:cubicBezTo>
                  <a:cubicBezTo>
                    <a:pt x="204999" y="131758"/>
                    <a:pt x="207159" y="129598"/>
                    <a:pt x="207159" y="126937"/>
                  </a:cubicBezTo>
                  <a:lnTo>
                    <a:pt x="207159" y="109740"/>
                  </a:lnTo>
                  <a:cubicBezTo>
                    <a:pt x="207159" y="68730"/>
                    <a:pt x="173791" y="35365"/>
                    <a:pt x="132778" y="35365"/>
                  </a:cubicBezTo>
                  <a:cubicBezTo>
                    <a:pt x="91759" y="35365"/>
                    <a:pt x="58391" y="68730"/>
                    <a:pt x="58391" y="109740"/>
                  </a:cubicBezTo>
                  <a:lnTo>
                    <a:pt x="58391" y="168602"/>
                  </a:lnTo>
                  <a:lnTo>
                    <a:pt x="32674" y="168602"/>
                  </a:lnTo>
                  <a:lnTo>
                    <a:pt x="32674" y="109740"/>
                  </a:lnTo>
                  <a:cubicBezTo>
                    <a:pt x="32674" y="74915"/>
                    <a:pt x="50406" y="43105"/>
                    <a:pt x="80103" y="24648"/>
                  </a:cubicBezTo>
                  <a:cubicBezTo>
                    <a:pt x="82366" y="23247"/>
                    <a:pt x="83060" y="20270"/>
                    <a:pt x="81659" y="18014"/>
                  </a:cubicBezTo>
                  <a:cubicBezTo>
                    <a:pt x="80251" y="15751"/>
                    <a:pt x="77281" y="15056"/>
                    <a:pt x="75017" y="16458"/>
                  </a:cubicBezTo>
                  <a:cubicBezTo>
                    <a:pt x="59433" y="26140"/>
                    <a:pt x="46400" y="39679"/>
                    <a:pt x="37335" y="55609"/>
                  </a:cubicBezTo>
                  <a:cubicBezTo>
                    <a:pt x="27974" y="72041"/>
                    <a:pt x="23030" y="90762"/>
                    <a:pt x="23030" y="109740"/>
                  </a:cubicBezTo>
                  <a:lnTo>
                    <a:pt x="23030" y="168628"/>
                  </a:lnTo>
                  <a:cubicBezTo>
                    <a:pt x="10235" y="169199"/>
                    <a:pt x="0" y="179781"/>
                    <a:pt x="0" y="192710"/>
                  </a:cubicBezTo>
                  <a:lnTo>
                    <a:pt x="0" y="304269"/>
                  </a:lnTo>
                  <a:cubicBezTo>
                    <a:pt x="0" y="317563"/>
                    <a:pt x="10814" y="328383"/>
                    <a:pt x="24110" y="328383"/>
                  </a:cubicBezTo>
                  <a:lnTo>
                    <a:pt x="60892" y="328383"/>
                  </a:lnTo>
                  <a:cubicBezTo>
                    <a:pt x="63554" y="328383"/>
                    <a:pt x="65714" y="326223"/>
                    <a:pt x="65714" y="323562"/>
                  </a:cubicBezTo>
                  <a:cubicBezTo>
                    <a:pt x="65714" y="320893"/>
                    <a:pt x="63554" y="318740"/>
                    <a:pt x="60892" y="318740"/>
                  </a:cubicBezTo>
                  <a:lnTo>
                    <a:pt x="24110" y="318740"/>
                  </a:lnTo>
                  <a:cubicBezTo>
                    <a:pt x="16131" y="318740"/>
                    <a:pt x="9644" y="312247"/>
                    <a:pt x="9644" y="304269"/>
                  </a:cubicBezTo>
                  <a:lnTo>
                    <a:pt x="9644" y="192710"/>
                  </a:lnTo>
                  <a:cubicBezTo>
                    <a:pt x="9644" y="184732"/>
                    <a:pt x="16131" y="178245"/>
                    <a:pt x="24110" y="178245"/>
                  </a:cubicBezTo>
                  <a:lnTo>
                    <a:pt x="241447" y="178245"/>
                  </a:lnTo>
                  <a:cubicBezTo>
                    <a:pt x="249419" y="178245"/>
                    <a:pt x="255913" y="184732"/>
                    <a:pt x="255913" y="192710"/>
                  </a:cubicBezTo>
                  <a:lnTo>
                    <a:pt x="255913" y="205587"/>
                  </a:lnTo>
                  <a:lnTo>
                    <a:pt x="163639" y="205587"/>
                  </a:lnTo>
                  <a:cubicBezTo>
                    <a:pt x="153892" y="205587"/>
                    <a:pt x="145958" y="213520"/>
                    <a:pt x="145958" y="223272"/>
                  </a:cubicBezTo>
                  <a:lnTo>
                    <a:pt x="145958" y="274587"/>
                  </a:lnTo>
                  <a:cubicBezTo>
                    <a:pt x="145958" y="284333"/>
                    <a:pt x="153892" y="292266"/>
                    <a:pt x="163639" y="292266"/>
                  </a:cubicBezTo>
                  <a:lnTo>
                    <a:pt x="255913" y="292266"/>
                  </a:lnTo>
                  <a:lnTo>
                    <a:pt x="255913" y="304269"/>
                  </a:lnTo>
                  <a:cubicBezTo>
                    <a:pt x="255913" y="312247"/>
                    <a:pt x="249419" y="318733"/>
                    <a:pt x="241447" y="318733"/>
                  </a:cubicBezTo>
                  <a:lnTo>
                    <a:pt x="83896" y="318733"/>
                  </a:lnTo>
                  <a:cubicBezTo>
                    <a:pt x="81234" y="318733"/>
                    <a:pt x="79074" y="320893"/>
                    <a:pt x="79074" y="323555"/>
                  </a:cubicBezTo>
                  <a:cubicBezTo>
                    <a:pt x="79074" y="326223"/>
                    <a:pt x="81234" y="328383"/>
                    <a:pt x="83896" y="328383"/>
                  </a:cubicBezTo>
                  <a:lnTo>
                    <a:pt x="241440" y="328383"/>
                  </a:lnTo>
                  <a:cubicBezTo>
                    <a:pt x="254736" y="328383"/>
                    <a:pt x="265557" y="317563"/>
                    <a:pt x="265557" y="304269"/>
                  </a:cubicBezTo>
                  <a:lnTo>
                    <a:pt x="265557" y="192710"/>
                  </a:lnTo>
                  <a:cubicBezTo>
                    <a:pt x="265557" y="179781"/>
                    <a:pt x="255321" y="169199"/>
                    <a:pt x="242527" y="168628"/>
                  </a:cubicBezTo>
                  <a:close/>
                  <a:moveTo>
                    <a:pt x="155602" y="240990"/>
                  </a:moveTo>
                  <a:lnTo>
                    <a:pt x="255913" y="240990"/>
                  </a:lnTo>
                  <a:lnTo>
                    <a:pt x="255913" y="257024"/>
                  </a:lnTo>
                  <a:lnTo>
                    <a:pt x="155602" y="257024"/>
                  </a:lnTo>
                  <a:lnTo>
                    <a:pt x="155602" y="240990"/>
                  </a:lnTo>
                  <a:close/>
                  <a:moveTo>
                    <a:pt x="163639" y="215236"/>
                  </a:moveTo>
                  <a:lnTo>
                    <a:pt x="255913" y="215236"/>
                  </a:lnTo>
                  <a:lnTo>
                    <a:pt x="255913" y="231347"/>
                  </a:lnTo>
                  <a:lnTo>
                    <a:pt x="155602" y="231347"/>
                  </a:lnTo>
                  <a:lnTo>
                    <a:pt x="155602" y="223272"/>
                  </a:lnTo>
                  <a:cubicBezTo>
                    <a:pt x="155602" y="218836"/>
                    <a:pt x="159209" y="215236"/>
                    <a:pt x="163639" y="215236"/>
                  </a:cubicBezTo>
                  <a:close/>
                  <a:moveTo>
                    <a:pt x="163639" y="282623"/>
                  </a:moveTo>
                  <a:cubicBezTo>
                    <a:pt x="159209" y="282623"/>
                    <a:pt x="155602" y="279016"/>
                    <a:pt x="155602" y="274587"/>
                  </a:cubicBezTo>
                  <a:lnTo>
                    <a:pt x="155602" y="266667"/>
                  </a:lnTo>
                  <a:lnTo>
                    <a:pt x="255913" y="266667"/>
                  </a:lnTo>
                  <a:lnTo>
                    <a:pt x="255913" y="282623"/>
                  </a:lnTo>
                  <a:lnTo>
                    <a:pt x="163639" y="2826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58"/>
            <p:cNvSpPr/>
            <p:nvPr/>
          </p:nvSpPr>
          <p:spPr>
            <a:xfrm>
              <a:off x="5408699" y="3862825"/>
              <a:ext cx="16960" cy="43850"/>
            </a:xfrm>
            <a:custGeom>
              <a:avLst/>
              <a:gdLst/>
              <a:ahLst/>
              <a:cxnLst/>
              <a:rect l="l" t="t" r="r" b="b"/>
              <a:pathLst>
                <a:path w="16960" h="43850" extrusionOk="0">
                  <a:moveTo>
                    <a:pt x="12138" y="43851"/>
                  </a:moveTo>
                  <a:cubicBezTo>
                    <a:pt x="14800" y="43851"/>
                    <a:pt x="16960" y="41691"/>
                    <a:pt x="16960" y="39029"/>
                  </a:cubicBezTo>
                  <a:lnTo>
                    <a:pt x="16960" y="4822"/>
                  </a:lnTo>
                  <a:cubicBezTo>
                    <a:pt x="16960" y="2160"/>
                    <a:pt x="14800" y="0"/>
                    <a:pt x="12138" y="0"/>
                  </a:cubicBezTo>
                  <a:lnTo>
                    <a:pt x="4822" y="0"/>
                  </a:lnTo>
                  <a:cubicBezTo>
                    <a:pt x="2160" y="0"/>
                    <a:pt x="0" y="2160"/>
                    <a:pt x="0" y="4822"/>
                  </a:cubicBezTo>
                  <a:cubicBezTo>
                    <a:pt x="0" y="7483"/>
                    <a:pt x="2160" y="9643"/>
                    <a:pt x="4822" y="9643"/>
                  </a:cubicBezTo>
                  <a:lnTo>
                    <a:pt x="7310" y="9643"/>
                  </a:lnTo>
                  <a:lnTo>
                    <a:pt x="7310" y="39029"/>
                  </a:lnTo>
                  <a:cubicBezTo>
                    <a:pt x="7310" y="41691"/>
                    <a:pt x="9470" y="43851"/>
                    <a:pt x="12138" y="438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58"/>
            <p:cNvSpPr/>
            <p:nvPr/>
          </p:nvSpPr>
          <p:spPr>
            <a:xfrm>
              <a:off x="5583718" y="3794969"/>
              <a:ext cx="16954" cy="43850"/>
            </a:xfrm>
            <a:custGeom>
              <a:avLst/>
              <a:gdLst/>
              <a:ahLst/>
              <a:cxnLst/>
              <a:rect l="l" t="t" r="r" b="b"/>
              <a:pathLst>
                <a:path w="16954" h="43850" extrusionOk="0">
                  <a:moveTo>
                    <a:pt x="4822" y="9650"/>
                  </a:moveTo>
                  <a:lnTo>
                    <a:pt x="7310" y="9650"/>
                  </a:lnTo>
                  <a:lnTo>
                    <a:pt x="7310" y="39029"/>
                  </a:lnTo>
                  <a:cubicBezTo>
                    <a:pt x="7310" y="41697"/>
                    <a:pt x="9470" y="43851"/>
                    <a:pt x="12132" y="43851"/>
                  </a:cubicBezTo>
                  <a:cubicBezTo>
                    <a:pt x="14800" y="43851"/>
                    <a:pt x="16954" y="41697"/>
                    <a:pt x="16954" y="39029"/>
                  </a:cubicBezTo>
                  <a:lnTo>
                    <a:pt x="16954" y="4822"/>
                  </a:lnTo>
                  <a:cubicBezTo>
                    <a:pt x="16954" y="2160"/>
                    <a:pt x="14800" y="0"/>
                    <a:pt x="12132" y="0"/>
                  </a:cubicBezTo>
                  <a:lnTo>
                    <a:pt x="4822" y="0"/>
                  </a:lnTo>
                  <a:cubicBezTo>
                    <a:pt x="2160" y="0"/>
                    <a:pt x="0" y="2160"/>
                    <a:pt x="0" y="4822"/>
                  </a:cubicBezTo>
                  <a:cubicBezTo>
                    <a:pt x="0" y="7489"/>
                    <a:pt x="2160" y="9650"/>
                    <a:pt x="4822" y="96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58"/>
            <p:cNvSpPr/>
            <p:nvPr/>
          </p:nvSpPr>
          <p:spPr>
            <a:xfrm>
              <a:off x="5555351" y="3862323"/>
              <a:ext cx="16960" cy="43850"/>
            </a:xfrm>
            <a:custGeom>
              <a:avLst/>
              <a:gdLst/>
              <a:ahLst/>
              <a:cxnLst/>
              <a:rect l="l" t="t" r="r" b="b"/>
              <a:pathLst>
                <a:path w="16960" h="43850" extrusionOk="0">
                  <a:moveTo>
                    <a:pt x="16961" y="4822"/>
                  </a:moveTo>
                  <a:cubicBezTo>
                    <a:pt x="16961" y="2160"/>
                    <a:pt x="14800" y="0"/>
                    <a:pt x="12132" y="0"/>
                  </a:cubicBezTo>
                  <a:lnTo>
                    <a:pt x="4822" y="0"/>
                  </a:lnTo>
                  <a:cubicBezTo>
                    <a:pt x="2160" y="0"/>
                    <a:pt x="0" y="2160"/>
                    <a:pt x="0" y="4822"/>
                  </a:cubicBezTo>
                  <a:cubicBezTo>
                    <a:pt x="0" y="7483"/>
                    <a:pt x="2160" y="9643"/>
                    <a:pt x="4822" y="9643"/>
                  </a:cubicBezTo>
                  <a:lnTo>
                    <a:pt x="7310" y="9643"/>
                  </a:lnTo>
                  <a:lnTo>
                    <a:pt x="7310" y="39029"/>
                  </a:lnTo>
                  <a:cubicBezTo>
                    <a:pt x="7310" y="41691"/>
                    <a:pt x="9471" y="43851"/>
                    <a:pt x="12132" y="43851"/>
                  </a:cubicBezTo>
                  <a:cubicBezTo>
                    <a:pt x="14800" y="43851"/>
                    <a:pt x="16961" y="41691"/>
                    <a:pt x="16961" y="39029"/>
                  </a:cubicBezTo>
                  <a:lnTo>
                    <a:pt x="16961" y="48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58"/>
            <p:cNvSpPr/>
            <p:nvPr/>
          </p:nvSpPr>
          <p:spPr>
            <a:xfrm>
              <a:off x="5583718" y="4004432"/>
              <a:ext cx="16954" cy="43850"/>
            </a:xfrm>
            <a:custGeom>
              <a:avLst/>
              <a:gdLst/>
              <a:ahLst/>
              <a:cxnLst/>
              <a:rect l="l" t="t" r="r" b="b"/>
              <a:pathLst>
                <a:path w="16954" h="43850" extrusionOk="0">
                  <a:moveTo>
                    <a:pt x="12132" y="0"/>
                  </a:moveTo>
                  <a:lnTo>
                    <a:pt x="4822" y="0"/>
                  </a:lnTo>
                  <a:cubicBezTo>
                    <a:pt x="2160" y="0"/>
                    <a:pt x="0" y="2160"/>
                    <a:pt x="0" y="4822"/>
                  </a:cubicBezTo>
                  <a:cubicBezTo>
                    <a:pt x="0" y="7483"/>
                    <a:pt x="2160" y="9643"/>
                    <a:pt x="4822" y="9643"/>
                  </a:cubicBezTo>
                  <a:lnTo>
                    <a:pt x="7310" y="9643"/>
                  </a:lnTo>
                  <a:lnTo>
                    <a:pt x="7310" y="39029"/>
                  </a:lnTo>
                  <a:cubicBezTo>
                    <a:pt x="7310" y="41691"/>
                    <a:pt x="9470" y="43851"/>
                    <a:pt x="12132" y="43851"/>
                  </a:cubicBezTo>
                  <a:cubicBezTo>
                    <a:pt x="14800" y="43851"/>
                    <a:pt x="16954" y="41691"/>
                    <a:pt x="16954" y="39029"/>
                  </a:cubicBezTo>
                  <a:lnTo>
                    <a:pt x="16954" y="4822"/>
                  </a:lnTo>
                  <a:cubicBezTo>
                    <a:pt x="16954" y="2160"/>
                    <a:pt x="14800" y="0"/>
                    <a:pt x="1213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58"/>
            <p:cNvSpPr/>
            <p:nvPr/>
          </p:nvSpPr>
          <p:spPr>
            <a:xfrm>
              <a:off x="5272108" y="3794892"/>
              <a:ext cx="16954" cy="43850"/>
            </a:xfrm>
            <a:custGeom>
              <a:avLst/>
              <a:gdLst/>
              <a:ahLst/>
              <a:cxnLst/>
              <a:rect l="l" t="t" r="r" b="b"/>
              <a:pathLst>
                <a:path w="16954" h="43850" extrusionOk="0">
                  <a:moveTo>
                    <a:pt x="4822" y="9643"/>
                  </a:moveTo>
                  <a:lnTo>
                    <a:pt x="7310" y="9643"/>
                  </a:lnTo>
                  <a:lnTo>
                    <a:pt x="7310" y="39029"/>
                  </a:lnTo>
                  <a:cubicBezTo>
                    <a:pt x="7310" y="41691"/>
                    <a:pt x="9470" y="43851"/>
                    <a:pt x="12132" y="43851"/>
                  </a:cubicBezTo>
                  <a:cubicBezTo>
                    <a:pt x="14794" y="43851"/>
                    <a:pt x="16954" y="41691"/>
                    <a:pt x="16954" y="39029"/>
                  </a:cubicBezTo>
                  <a:lnTo>
                    <a:pt x="16954" y="4822"/>
                  </a:lnTo>
                  <a:cubicBezTo>
                    <a:pt x="16954" y="2160"/>
                    <a:pt x="14794" y="0"/>
                    <a:pt x="12132" y="0"/>
                  </a:cubicBezTo>
                  <a:lnTo>
                    <a:pt x="4822" y="0"/>
                  </a:lnTo>
                  <a:cubicBezTo>
                    <a:pt x="2160" y="0"/>
                    <a:pt x="0" y="2160"/>
                    <a:pt x="0" y="4822"/>
                  </a:cubicBezTo>
                  <a:cubicBezTo>
                    <a:pt x="0" y="7489"/>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58"/>
            <p:cNvSpPr/>
            <p:nvPr/>
          </p:nvSpPr>
          <p:spPr>
            <a:xfrm>
              <a:off x="5288908" y="3862323"/>
              <a:ext cx="16960" cy="43850"/>
            </a:xfrm>
            <a:custGeom>
              <a:avLst/>
              <a:gdLst/>
              <a:ahLst/>
              <a:cxnLst/>
              <a:rect l="l" t="t" r="r" b="b"/>
              <a:pathLst>
                <a:path w="16960" h="43850" extrusionOk="0">
                  <a:moveTo>
                    <a:pt x="4822" y="9643"/>
                  </a:moveTo>
                  <a:lnTo>
                    <a:pt x="7310" y="9643"/>
                  </a:lnTo>
                  <a:lnTo>
                    <a:pt x="7310" y="39029"/>
                  </a:lnTo>
                  <a:cubicBezTo>
                    <a:pt x="7310" y="41691"/>
                    <a:pt x="9470" y="43851"/>
                    <a:pt x="12139" y="43851"/>
                  </a:cubicBezTo>
                  <a:cubicBezTo>
                    <a:pt x="14800" y="43851"/>
                    <a:pt x="16961" y="41691"/>
                    <a:pt x="16961" y="39029"/>
                  </a:cubicBezTo>
                  <a:lnTo>
                    <a:pt x="16961" y="4822"/>
                  </a:lnTo>
                  <a:cubicBezTo>
                    <a:pt x="16961" y="2160"/>
                    <a:pt x="14800" y="0"/>
                    <a:pt x="12139" y="0"/>
                  </a:cubicBezTo>
                  <a:lnTo>
                    <a:pt x="4822" y="0"/>
                  </a:lnTo>
                  <a:cubicBezTo>
                    <a:pt x="2160" y="0"/>
                    <a:pt x="0" y="2160"/>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58"/>
            <p:cNvSpPr/>
            <p:nvPr/>
          </p:nvSpPr>
          <p:spPr>
            <a:xfrm>
              <a:off x="5272134" y="4053342"/>
              <a:ext cx="16960" cy="43851"/>
            </a:xfrm>
            <a:custGeom>
              <a:avLst/>
              <a:gdLst/>
              <a:ahLst/>
              <a:cxnLst/>
              <a:rect l="l" t="t" r="r" b="b"/>
              <a:pathLst>
                <a:path w="16960" h="43851" extrusionOk="0">
                  <a:moveTo>
                    <a:pt x="12138" y="0"/>
                  </a:moveTo>
                  <a:lnTo>
                    <a:pt x="4828" y="0"/>
                  </a:lnTo>
                  <a:cubicBezTo>
                    <a:pt x="2160" y="0"/>
                    <a:pt x="0" y="2160"/>
                    <a:pt x="0" y="4822"/>
                  </a:cubicBezTo>
                  <a:cubicBezTo>
                    <a:pt x="0" y="7483"/>
                    <a:pt x="2160" y="9643"/>
                    <a:pt x="4828" y="9643"/>
                  </a:cubicBezTo>
                  <a:lnTo>
                    <a:pt x="7316" y="9643"/>
                  </a:lnTo>
                  <a:lnTo>
                    <a:pt x="7316" y="39030"/>
                  </a:lnTo>
                  <a:cubicBezTo>
                    <a:pt x="7316" y="41691"/>
                    <a:pt x="9477" y="43851"/>
                    <a:pt x="12138" y="43851"/>
                  </a:cubicBezTo>
                  <a:cubicBezTo>
                    <a:pt x="14800" y="43851"/>
                    <a:pt x="16960" y="41691"/>
                    <a:pt x="16960" y="39030"/>
                  </a:cubicBezTo>
                  <a:lnTo>
                    <a:pt x="16960" y="4822"/>
                  </a:lnTo>
                  <a:cubicBezTo>
                    <a:pt x="16960" y="2160"/>
                    <a:pt x="14800" y="0"/>
                    <a:pt x="1213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58"/>
            <p:cNvSpPr/>
            <p:nvPr/>
          </p:nvSpPr>
          <p:spPr>
            <a:xfrm>
              <a:off x="5385798" y="3909434"/>
              <a:ext cx="29433" cy="45245"/>
            </a:xfrm>
            <a:custGeom>
              <a:avLst/>
              <a:gdLst/>
              <a:ahLst/>
              <a:cxnLst/>
              <a:rect l="l" t="t" r="r" b="b"/>
              <a:pathLst>
                <a:path w="29433" h="45245" extrusionOk="0">
                  <a:moveTo>
                    <a:pt x="14717" y="0"/>
                  </a:moveTo>
                  <a:cubicBezTo>
                    <a:pt x="6603" y="0"/>
                    <a:pt x="0" y="6602"/>
                    <a:pt x="0" y="14715"/>
                  </a:cubicBezTo>
                  <a:lnTo>
                    <a:pt x="0" y="30537"/>
                  </a:lnTo>
                  <a:cubicBezTo>
                    <a:pt x="0" y="38650"/>
                    <a:pt x="6603" y="45246"/>
                    <a:pt x="14717" y="45246"/>
                  </a:cubicBezTo>
                  <a:cubicBezTo>
                    <a:pt x="22830" y="45246"/>
                    <a:pt x="29433" y="38650"/>
                    <a:pt x="29433" y="30537"/>
                  </a:cubicBezTo>
                  <a:lnTo>
                    <a:pt x="29433" y="14715"/>
                  </a:lnTo>
                  <a:cubicBezTo>
                    <a:pt x="29433" y="6602"/>
                    <a:pt x="22830" y="0"/>
                    <a:pt x="14717" y="0"/>
                  </a:cubicBezTo>
                  <a:close/>
                  <a:moveTo>
                    <a:pt x="19783" y="30537"/>
                  </a:moveTo>
                  <a:cubicBezTo>
                    <a:pt x="19783" y="33327"/>
                    <a:pt x="17513" y="35603"/>
                    <a:pt x="14717" y="35603"/>
                  </a:cubicBezTo>
                  <a:cubicBezTo>
                    <a:pt x="11920" y="35603"/>
                    <a:pt x="9644" y="33327"/>
                    <a:pt x="9644" y="30537"/>
                  </a:cubicBezTo>
                  <a:lnTo>
                    <a:pt x="9644" y="14715"/>
                  </a:lnTo>
                  <a:cubicBezTo>
                    <a:pt x="9644" y="11919"/>
                    <a:pt x="11920" y="9643"/>
                    <a:pt x="14717" y="9643"/>
                  </a:cubicBezTo>
                  <a:cubicBezTo>
                    <a:pt x="17513" y="9643"/>
                    <a:pt x="19783" y="11919"/>
                    <a:pt x="19783" y="14715"/>
                  </a:cubicBezTo>
                  <a:lnTo>
                    <a:pt x="19783" y="305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58"/>
            <p:cNvSpPr/>
            <p:nvPr/>
          </p:nvSpPr>
          <p:spPr>
            <a:xfrm>
              <a:off x="5454302" y="3881481"/>
              <a:ext cx="29433" cy="45245"/>
            </a:xfrm>
            <a:custGeom>
              <a:avLst/>
              <a:gdLst/>
              <a:ahLst/>
              <a:cxnLst/>
              <a:rect l="l" t="t" r="r" b="b"/>
              <a:pathLst>
                <a:path w="29433" h="45245" extrusionOk="0">
                  <a:moveTo>
                    <a:pt x="14717" y="0"/>
                  </a:moveTo>
                  <a:cubicBezTo>
                    <a:pt x="6603" y="0"/>
                    <a:pt x="0" y="6602"/>
                    <a:pt x="0" y="14715"/>
                  </a:cubicBezTo>
                  <a:lnTo>
                    <a:pt x="0" y="30530"/>
                  </a:lnTo>
                  <a:cubicBezTo>
                    <a:pt x="0" y="38650"/>
                    <a:pt x="6603" y="45246"/>
                    <a:pt x="14717" y="45246"/>
                  </a:cubicBezTo>
                  <a:cubicBezTo>
                    <a:pt x="22831" y="45246"/>
                    <a:pt x="29434" y="38650"/>
                    <a:pt x="29434" y="30530"/>
                  </a:cubicBezTo>
                  <a:lnTo>
                    <a:pt x="29434" y="14715"/>
                  </a:lnTo>
                  <a:cubicBezTo>
                    <a:pt x="29434" y="6602"/>
                    <a:pt x="22831" y="0"/>
                    <a:pt x="14717" y="0"/>
                  </a:cubicBezTo>
                  <a:close/>
                  <a:moveTo>
                    <a:pt x="19790" y="30530"/>
                  </a:moveTo>
                  <a:cubicBezTo>
                    <a:pt x="19790" y="33327"/>
                    <a:pt x="17514" y="35603"/>
                    <a:pt x="14717" y="35603"/>
                  </a:cubicBezTo>
                  <a:cubicBezTo>
                    <a:pt x="11920" y="35603"/>
                    <a:pt x="9644" y="33327"/>
                    <a:pt x="9644" y="30530"/>
                  </a:cubicBezTo>
                  <a:lnTo>
                    <a:pt x="9644" y="14715"/>
                  </a:lnTo>
                  <a:cubicBezTo>
                    <a:pt x="9644" y="11919"/>
                    <a:pt x="11920" y="9643"/>
                    <a:pt x="14717" y="9643"/>
                  </a:cubicBezTo>
                  <a:cubicBezTo>
                    <a:pt x="17514" y="9643"/>
                    <a:pt x="19790" y="11919"/>
                    <a:pt x="19790" y="14715"/>
                  </a:cubicBezTo>
                  <a:lnTo>
                    <a:pt x="19790" y="305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58"/>
            <p:cNvSpPr/>
            <p:nvPr/>
          </p:nvSpPr>
          <p:spPr>
            <a:xfrm>
              <a:off x="5534733" y="3794197"/>
              <a:ext cx="29433" cy="45245"/>
            </a:xfrm>
            <a:custGeom>
              <a:avLst/>
              <a:gdLst/>
              <a:ahLst/>
              <a:cxnLst/>
              <a:rect l="l" t="t" r="r" b="b"/>
              <a:pathLst>
                <a:path w="29433" h="45245" extrusionOk="0">
                  <a:moveTo>
                    <a:pt x="14717" y="45246"/>
                  </a:moveTo>
                  <a:cubicBezTo>
                    <a:pt x="22831" y="45246"/>
                    <a:pt x="29434" y="38643"/>
                    <a:pt x="29434" y="30530"/>
                  </a:cubicBezTo>
                  <a:lnTo>
                    <a:pt x="29434" y="14709"/>
                  </a:lnTo>
                  <a:cubicBezTo>
                    <a:pt x="29434" y="6596"/>
                    <a:pt x="22831" y="0"/>
                    <a:pt x="14717" y="0"/>
                  </a:cubicBezTo>
                  <a:cubicBezTo>
                    <a:pt x="6603" y="0"/>
                    <a:pt x="0" y="6596"/>
                    <a:pt x="0" y="14709"/>
                  </a:cubicBezTo>
                  <a:lnTo>
                    <a:pt x="0" y="30530"/>
                  </a:lnTo>
                  <a:cubicBezTo>
                    <a:pt x="0" y="38643"/>
                    <a:pt x="6603" y="45246"/>
                    <a:pt x="14717" y="45246"/>
                  </a:cubicBezTo>
                  <a:close/>
                  <a:moveTo>
                    <a:pt x="9644" y="14709"/>
                  </a:moveTo>
                  <a:cubicBezTo>
                    <a:pt x="9644" y="11919"/>
                    <a:pt x="11920" y="9643"/>
                    <a:pt x="14717" y="9643"/>
                  </a:cubicBezTo>
                  <a:cubicBezTo>
                    <a:pt x="17514" y="9643"/>
                    <a:pt x="19783" y="11919"/>
                    <a:pt x="19783" y="14709"/>
                  </a:cubicBezTo>
                  <a:lnTo>
                    <a:pt x="19783" y="30530"/>
                  </a:lnTo>
                  <a:cubicBezTo>
                    <a:pt x="19783" y="33327"/>
                    <a:pt x="17514" y="35603"/>
                    <a:pt x="14717" y="35603"/>
                  </a:cubicBezTo>
                  <a:cubicBezTo>
                    <a:pt x="11920" y="35603"/>
                    <a:pt x="9644" y="33327"/>
                    <a:pt x="9644" y="30530"/>
                  </a:cubicBezTo>
                  <a:lnTo>
                    <a:pt x="9644" y="147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3" name="Google Shape;813;p58"/>
            <p:cNvSpPr/>
            <p:nvPr/>
          </p:nvSpPr>
          <p:spPr>
            <a:xfrm>
              <a:off x="5272520" y="3923570"/>
              <a:ext cx="29426" cy="45245"/>
            </a:xfrm>
            <a:custGeom>
              <a:avLst/>
              <a:gdLst/>
              <a:ahLst/>
              <a:cxnLst/>
              <a:rect l="l" t="t" r="r" b="b"/>
              <a:pathLst>
                <a:path w="29426" h="45245" extrusionOk="0">
                  <a:moveTo>
                    <a:pt x="14710" y="0"/>
                  </a:moveTo>
                  <a:cubicBezTo>
                    <a:pt x="6596" y="0"/>
                    <a:pt x="0" y="6602"/>
                    <a:pt x="0" y="14716"/>
                  </a:cubicBezTo>
                  <a:lnTo>
                    <a:pt x="0" y="30531"/>
                  </a:lnTo>
                  <a:cubicBezTo>
                    <a:pt x="0" y="38643"/>
                    <a:pt x="6596" y="45246"/>
                    <a:pt x="14710" y="45246"/>
                  </a:cubicBezTo>
                  <a:cubicBezTo>
                    <a:pt x="22824" y="45246"/>
                    <a:pt x="29427" y="38643"/>
                    <a:pt x="29427" y="30531"/>
                  </a:cubicBezTo>
                  <a:lnTo>
                    <a:pt x="29427" y="14716"/>
                  </a:lnTo>
                  <a:cubicBezTo>
                    <a:pt x="29427" y="6602"/>
                    <a:pt x="22824" y="0"/>
                    <a:pt x="14710" y="0"/>
                  </a:cubicBezTo>
                  <a:close/>
                  <a:moveTo>
                    <a:pt x="19783" y="30531"/>
                  </a:moveTo>
                  <a:cubicBezTo>
                    <a:pt x="19783" y="33327"/>
                    <a:pt x="17507" y="35603"/>
                    <a:pt x="14710" y="35603"/>
                  </a:cubicBezTo>
                  <a:cubicBezTo>
                    <a:pt x="11920" y="35603"/>
                    <a:pt x="9644" y="33327"/>
                    <a:pt x="9644" y="30531"/>
                  </a:cubicBezTo>
                  <a:lnTo>
                    <a:pt x="9644" y="14716"/>
                  </a:lnTo>
                  <a:cubicBezTo>
                    <a:pt x="9644" y="11919"/>
                    <a:pt x="11920" y="9643"/>
                    <a:pt x="14710" y="9643"/>
                  </a:cubicBezTo>
                  <a:cubicBezTo>
                    <a:pt x="17507" y="9643"/>
                    <a:pt x="19783" y="11919"/>
                    <a:pt x="19783" y="14716"/>
                  </a:cubicBezTo>
                  <a:lnTo>
                    <a:pt x="19783" y="305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4" name="Google Shape;814;p58"/>
            <p:cNvSpPr/>
            <p:nvPr/>
          </p:nvSpPr>
          <p:spPr>
            <a:xfrm>
              <a:off x="5571708" y="3915220"/>
              <a:ext cx="29426" cy="45252"/>
            </a:xfrm>
            <a:custGeom>
              <a:avLst/>
              <a:gdLst/>
              <a:ahLst/>
              <a:cxnLst/>
              <a:rect l="l" t="t" r="r" b="b"/>
              <a:pathLst>
                <a:path w="29426" h="45252" extrusionOk="0">
                  <a:moveTo>
                    <a:pt x="14710" y="0"/>
                  </a:moveTo>
                  <a:cubicBezTo>
                    <a:pt x="6596" y="0"/>
                    <a:pt x="0" y="6602"/>
                    <a:pt x="0" y="14715"/>
                  </a:cubicBezTo>
                  <a:lnTo>
                    <a:pt x="0" y="30537"/>
                  </a:lnTo>
                  <a:cubicBezTo>
                    <a:pt x="0" y="38650"/>
                    <a:pt x="6596" y="45252"/>
                    <a:pt x="14710" y="45252"/>
                  </a:cubicBezTo>
                  <a:cubicBezTo>
                    <a:pt x="22824" y="45252"/>
                    <a:pt x="29427" y="38650"/>
                    <a:pt x="29427" y="30537"/>
                  </a:cubicBezTo>
                  <a:lnTo>
                    <a:pt x="29427" y="14715"/>
                  </a:lnTo>
                  <a:cubicBezTo>
                    <a:pt x="29427" y="6602"/>
                    <a:pt x="22824" y="0"/>
                    <a:pt x="14710" y="0"/>
                  </a:cubicBezTo>
                  <a:close/>
                  <a:moveTo>
                    <a:pt x="19783" y="30537"/>
                  </a:moveTo>
                  <a:cubicBezTo>
                    <a:pt x="19783" y="33333"/>
                    <a:pt x="17507" y="35609"/>
                    <a:pt x="14710" y="35609"/>
                  </a:cubicBezTo>
                  <a:cubicBezTo>
                    <a:pt x="11920" y="35609"/>
                    <a:pt x="9644" y="33333"/>
                    <a:pt x="9644" y="30537"/>
                  </a:cubicBezTo>
                  <a:lnTo>
                    <a:pt x="9644" y="14715"/>
                  </a:lnTo>
                  <a:cubicBezTo>
                    <a:pt x="9644" y="11919"/>
                    <a:pt x="11920" y="9649"/>
                    <a:pt x="14710" y="9649"/>
                  </a:cubicBezTo>
                  <a:cubicBezTo>
                    <a:pt x="17507" y="9649"/>
                    <a:pt x="19783" y="11919"/>
                    <a:pt x="19783" y="14715"/>
                  </a:cubicBezTo>
                  <a:lnTo>
                    <a:pt x="19783" y="305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58"/>
            <p:cNvSpPr/>
            <p:nvPr/>
          </p:nvSpPr>
          <p:spPr>
            <a:xfrm>
              <a:off x="5306981" y="3794197"/>
              <a:ext cx="29433" cy="45245"/>
            </a:xfrm>
            <a:custGeom>
              <a:avLst/>
              <a:gdLst/>
              <a:ahLst/>
              <a:cxnLst/>
              <a:rect l="l" t="t" r="r" b="b"/>
              <a:pathLst>
                <a:path w="29433" h="45245" extrusionOk="0">
                  <a:moveTo>
                    <a:pt x="14716" y="45246"/>
                  </a:moveTo>
                  <a:cubicBezTo>
                    <a:pt x="22830" y="45246"/>
                    <a:pt x="29433" y="38643"/>
                    <a:pt x="29433" y="30530"/>
                  </a:cubicBezTo>
                  <a:lnTo>
                    <a:pt x="29433" y="14709"/>
                  </a:lnTo>
                  <a:cubicBezTo>
                    <a:pt x="29433" y="6596"/>
                    <a:pt x="22830" y="0"/>
                    <a:pt x="14716" y="0"/>
                  </a:cubicBezTo>
                  <a:cubicBezTo>
                    <a:pt x="6603" y="0"/>
                    <a:pt x="0" y="6596"/>
                    <a:pt x="0" y="14709"/>
                  </a:cubicBezTo>
                  <a:lnTo>
                    <a:pt x="0" y="30530"/>
                  </a:lnTo>
                  <a:cubicBezTo>
                    <a:pt x="0" y="38643"/>
                    <a:pt x="6603" y="45246"/>
                    <a:pt x="14716" y="45246"/>
                  </a:cubicBezTo>
                  <a:close/>
                  <a:moveTo>
                    <a:pt x="9644" y="14709"/>
                  </a:moveTo>
                  <a:cubicBezTo>
                    <a:pt x="9644" y="11919"/>
                    <a:pt x="11920" y="9643"/>
                    <a:pt x="14716" y="9643"/>
                  </a:cubicBezTo>
                  <a:cubicBezTo>
                    <a:pt x="17513" y="9643"/>
                    <a:pt x="19783" y="11919"/>
                    <a:pt x="19783" y="14709"/>
                  </a:cubicBezTo>
                  <a:lnTo>
                    <a:pt x="19783" y="30530"/>
                  </a:lnTo>
                  <a:cubicBezTo>
                    <a:pt x="19783" y="33327"/>
                    <a:pt x="17513" y="35603"/>
                    <a:pt x="14716" y="35603"/>
                  </a:cubicBezTo>
                  <a:cubicBezTo>
                    <a:pt x="11920" y="35603"/>
                    <a:pt x="9644" y="33327"/>
                    <a:pt x="9644" y="30530"/>
                  </a:cubicBezTo>
                  <a:lnTo>
                    <a:pt x="9644" y="147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Tables represent your data in a clear way</a:t>
            </a:r>
            <a:endParaRPr/>
          </a:p>
        </p:txBody>
      </p:sp>
      <p:graphicFrame>
        <p:nvGraphicFramePr>
          <p:cNvPr id="821" name="Google Shape;821;p59"/>
          <p:cNvGraphicFramePr/>
          <p:nvPr/>
        </p:nvGraphicFramePr>
        <p:xfrm>
          <a:off x="719988" y="1557435"/>
          <a:ext cx="3000000" cy="3000000"/>
        </p:xfrm>
        <a:graphic>
          <a:graphicData uri="http://schemas.openxmlformats.org/drawingml/2006/table">
            <a:tbl>
              <a:tblPr>
                <a:noFill/>
                <a:tableStyleId>{DA0F0169-6A4E-46D7-8AFF-6418749BE610}</a:tableStyleId>
              </a:tblPr>
              <a:tblGrid>
                <a:gridCol w="1528500">
                  <a:extLst>
                    <a:ext uri="{9D8B030D-6E8A-4147-A177-3AD203B41FA5}">
                      <a16:colId xmlns:a16="http://schemas.microsoft.com/office/drawing/2014/main" val="20000"/>
                    </a:ext>
                  </a:extLst>
                </a:gridCol>
                <a:gridCol w="1973125">
                  <a:extLst>
                    <a:ext uri="{9D8B030D-6E8A-4147-A177-3AD203B41FA5}">
                      <a16:colId xmlns:a16="http://schemas.microsoft.com/office/drawing/2014/main" val="20001"/>
                    </a:ext>
                  </a:extLst>
                </a:gridCol>
                <a:gridCol w="2101200">
                  <a:extLst>
                    <a:ext uri="{9D8B030D-6E8A-4147-A177-3AD203B41FA5}">
                      <a16:colId xmlns:a16="http://schemas.microsoft.com/office/drawing/2014/main" val="20002"/>
                    </a:ext>
                  </a:extLst>
                </a:gridCol>
                <a:gridCol w="2101150">
                  <a:extLst>
                    <a:ext uri="{9D8B030D-6E8A-4147-A177-3AD203B41FA5}">
                      <a16:colId xmlns:a16="http://schemas.microsoft.com/office/drawing/2014/main" val="20003"/>
                    </a:ext>
                  </a:extLst>
                </a:gridCol>
              </a:tblGrid>
              <a:tr h="658525">
                <a:tc>
                  <a:txBody>
                    <a:bodyPr/>
                    <a:lstStyle/>
                    <a:p>
                      <a:pPr marL="0" lvl="0" indent="0" algn="l" rtl="0">
                        <a:spcBef>
                          <a:spcPts val="0"/>
                        </a:spcBef>
                        <a:spcAft>
                          <a:spcPts val="0"/>
                        </a:spcAft>
                        <a:buNone/>
                      </a:pPr>
                      <a:endParaRPr sz="1800">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1"/>
                          </a:solidFill>
                          <a:latin typeface="Play"/>
                          <a:ea typeface="Play"/>
                          <a:cs typeface="Play"/>
                          <a:sym typeface="Play"/>
                        </a:rPr>
                        <a:t>Mass</a:t>
                      </a:r>
                      <a:endParaRPr sz="1800">
                        <a:solidFill>
                          <a:schemeClr val="dk1"/>
                        </a:solidFill>
                        <a:latin typeface="Play"/>
                        <a:ea typeface="Play"/>
                        <a:cs typeface="Play"/>
                        <a:sym typeface="Play"/>
                      </a:endParaRPr>
                    </a:p>
                    <a:p>
                      <a:pPr marL="0" lvl="0" indent="0" algn="ctr" rtl="0">
                        <a:spcBef>
                          <a:spcPts val="0"/>
                        </a:spcBef>
                        <a:spcAft>
                          <a:spcPts val="0"/>
                        </a:spcAft>
                        <a:buNone/>
                      </a:pPr>
                      <a:r>
                        <a:rPr lang="en" sz="1800">
                          <a:solidFill>
                            <a:schemeClr val="dk1"/>
                          </a:solidFill>
                          <a:latin typeface="Play"/>
                          <a:ea typeface="Play"/>
                          <a:cs typeface="Play"/>
                          <a:sym typeface="Play"/>
                        </a:rPr>
                        <a:t>(earths)</a:t>
                      </a:r>
                      <a:endParaRPr sz="1800">
                        <a:solidFill>
                          <a:schemeClr val="dk1"/>
                        </a:solidFill>
                        <a:latin typeface="Play"/>
                        <a:ea typeface="Play"/>
                        <a:cs typeface="Play"/>
                        <a:sym typeface="Play"/>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800">
                          <a:solidFill>
                            <a:schemeClr val="dk1"/>
                          </a:solidFill>
                          <a:latin typeface="Play"/>
                          <a:ea typeface="Play"/>
                          <a:cs typeface="Play"/>
                          <a:sym typeface="Play"/>
                        </a:rPr>
                        <a:t>Diameter</a:t>
                      </a:r>
                      <a:endParaRPr sz="1800">
                        <a:solidFill>
                          <a:schemeClr val="dk1"/>
                        </a:solidFill>
                        <a:latin typeface="Play"/>
                        <a:ea typeface="Play"/>
                        <a:cs typeface="Play"/>
                        <a:sym typeface="Play"/>
                      </a:endParaRPr>
                    </a:p>
                    <a:p>
                      <a:pPr marL="0" lvl="0" indent="0" algn="ctr" rtl="0">
                        <a:spcBef>
                          <a:spcPts val="0"/>
                        </a:spcBef>
                        <a:spcAft>
                          <a:spcPts val="0"/>
                        </a:spcAft>
                        <a:buNone/>
                      </a:pPr>
                      <a:r>
                        <a:rPr lang="en" sz="1800">
                          <a:solidFill>
                            <a:schemeClr val="dk1"/>
                          </a:solidFill>
                          <a:latin typeface="Play"/>
                          <a:ea typeface="Play"/>
                          <a:cs typeface="Play"/>
                          <a:sym typeface="Play"/>
                        </a:rPr>
                        <a:t>(earths)</a:t>
                      </a:r>
                      <a:endParaRPr sz="1800">
                        <a:solidFill>
                          <a:schemeClr val="dk1"/>
                        </a:solidFill>
                        <a:latin typeface="Play"/>
                        <a:ea typeface="Play"/>
                        <a:cs typeface="Play"/>
                        <a:sym typeface="Play"/>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800">
                          <a:solidFill>
                            <a:schemeClr val="dk1"/>
                          </a:solidFill>
                          <a:latin typeface="Play"/>
                          <a:ea typeface="Play"/>
                          <a:cs typeface="Play"/>
                          <a:sym typeface="Play"/>
                        </a:rPr>
                        <a:t>Surface gravity</a:t>
                      </a:r>
                      <a:endParaRPr sz="1800">
                        <a:solidFill>
                          <a:schemeClr val="dk1"/>
                        </a:solidFill>
                        <a:latin typeface="Play"/>
                        <a:ea typeface="Play"/>
                        <a:cs typeface="Play"/>
                        <a:sym typeface="Play"/>
                      </a:endParaRPr>
                    </a:p>
                    <a:p>
                      <a:pPr marL="0" lvl="0" indent="0" algn="ctr" rtl="0">
                        <a:spcBef>
                          <a:spcPts val="0"/>
                        </a:spcBef>
                        <a:spcAft>
                          <a:spcPts val="0"/>
                        </a:spcAft>
                        <a:buClr>
                          <a:srgbClr val="000000"/>
                        </a:buClr>
                        <a:buSzPts val="1100"/>
                        <a:buFont typeface="Arial"/>
                        <a:buNone/>
                      </a:pPr>
                      <a:r>
                        <a:rPr lang="en" sz="1800">
                          <a:solidFill>
                            <a:schemeClr val="dk1"/>
                          </a:solidFill>
                          <a:latin typeface="Play"/>
                          <a:ea typeface="Play"/>
                          <a:cs typeface="Play"/>
                          <a:sym typeface="Play"/>
                        </a:rPr>
                        <a:t>(earths)</a:t>
                      </a:r>
                      <a:endParaRPr sz="1800">
                        <a:solidFill>
                          <a:schemeClr val="dk1"/>
                        </a:solidFill>
                        <a:latin typeface="Play"/>
                        <a:ea typeface="Play"/>
                        <a:cs typeface="Play"/>
                        <a:sym typeface="Play"/>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684300">
                <a:tc>
                  <a:txBody>
                    <a:bodyPr/>
                    <a:lstStyle/>
                    <a:p>
                      <a:pPr marL="0" lvl="0" indent="0" algn="l" rtl="0">
                        <a:spcBef>
                          <a:spcPts val="0"/>
                        </a:spcBef>
                        <a:spcAft>
                          <a:spcPts val="0"/>
                        </a:spcAft>
                        <a:buNone/>
                      </a:pPr>
                      <a:r>
                        <a:rPr lang="en" sz="2000">
                          <a:solidFill>
                            <a:schemeClr val="dk1"/>
                          </a:solidFill>
                          <a:latin typeface="Play"/>
                          <a:ea typeface="Play"/>
                          <a:cs typeface="Play"/>
                          <a:sym typeface="Play"/>
                        </a:rPr>
                        <a:t>Mercury</a:t>
                      </a:r>
                      <a:endParaRPr sz="2000">
                        <a:solidFill>
                          <a:schemeClr val="dk1"/>
                        </a:solidFill>
                        <a:latin typeface="Play"/>
                        <a:ea typeface="Play"/>
                        <a:cs typeface="Play"/>
                        <a:sym typeface="Play"/>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0.06</a:t>
                      </a:r>
                      <a:endParaRPr>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0.38</a:t>
                      </a:r>
                      <a:endParaRPr>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0.38</a:t>
                      </a:r>
                      <a:endParaRPr>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84300">
                <a:tc>
                  <a:txBody>
                    <a:bodyPr/>
                    <a:lstStyle/>
                    <a:p>
                      <a:pPr marL="0" lvl="0" indent="0" algn="l" rtl="0">
                        <a:spcBef>
                          <a:spcPts val="0"/>
                        </a:spcBef>
                        <a:spcAft>
                          <a:spcPts val="0"/>
                        </a:spcAft>
                        <a:buNone/>
                      </a:pPr>
                      <a:r>
                        <a:rPr lang="en" sz="2000">
                          <a:solidFill>
                            <a:schemeClr val="dk1"/>
                          </a:solidFill>
                          <a:latin typeface="Play"/>
                          <a:ea typeface="Play"/>
                          <a:cs typeface="Play"/>
                          <a:sym typeface="Play"/>
                        </a:rPr>
                        <a:t>Mars</a:t>
                      </a:r>
                      <a:endParaRPr sz="2000">
                        <a:solidFill>
                          <a:schemeClr val="dk1"/>
                        </a:solidFill>
                        <a:latin typeface="Play"/>
                        <a:ea typeface="Play"/>
                        <a:cs typeface="Play"/>
                        <a:sym typeface="Play"/>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0.11</a:t>
                      </a:r>
                      <a:endParaRPr>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0.53</a:t>
                      </a:r>
                      <a:endParaRPr>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0.38</a:t>
                      </a:r>
                      <a:endParaRPr>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84300">
                <a:tc>
                  <a:txBody>
                    <a:bodyPr/>
                    <a:lstStyle/>
                    <a:p>
                      <a:pPr marL="0" lvl="0" indent="0" algn="l" rtl="0">
                        <a:spcBef>
                          <a:spcPts val="0"/>
                        </a:spcBef>
                        <a:spcAft>
                          <a:spcPts val="0"/>
                        </a:spcAft>
                        <a:buNone/>
                      </a:pPr>
                      <a:r>
                        <a:rPr lang="en" sz="2000">
                          <a:solidFill>
                            <a:schemeClr val="dk1"/>
                          </a:solidFill>
                          <a:latin typeface="Play"/>
                          <a:ea typeface="Play"/>
                          <a:cs typeface="Play"/>
                          <a:sym typeface="Play"/>
                        </a:rPr>
                        <a:t>Saturn</a:t>
                      </a:r>
                      <a:endParaRPr sz="2000">
                        <a:solidFill>
                          <a:schemeClr val="dk1"/>
                        </a:solidFill>
                        <a:latin typeface="Play"/>
                        <a:ea typeface="Play"/>
                        <a:cs typeface="Play"/>
                        <a:sym typeface="Play"/>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95.2</a:t>
                      </a:r>
                      <a:endParaRPr>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9.4</a:t>
                      </a:r>
                      <a:endParaRPr>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1.16</a:t>
                      </a:r>
                      <a:endParaRPr>
                        <a:solidFill>
                          <a:schemeClr val="dk1"/>
                        </a:solidFill>
                        <a:latin typeface="Open Sans"/>
                        <a:ea typeface="Open Sans"/>
                        <a:cs typeface="Open Sans"/>
                        <a:sym typeface="Open Sans"/>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827" name="Google Shape;827;p60"/>
          <p:cNvSpPr txBox="1"/>
          <p:nvPr/>
        </p:nvSpPr>
        <p:spPr>
          <a:xfrm>
            <a:off x="720000" y="4065050"/>
            <a:ext cx="3252300" cy="46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Open Sans"/>
                <a:ea typeface="Open Sans"/>
                <a:cs typeface="Open Sans"/>
                <a:sym typeface="Open Sans"/>
              </a:rPr>
              <a:t>Follow the link in the graph to modify its data and then paste the new one here. </a:t>
            </a:r>
            <a:r>
              <a:rPr lang="en" sz="9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For more info, click here</a:t>
            </a:r>
            <a:endParaRPr sz="900" b="1" u="sng">
              <a:solidFill>
                <a:schemeClr val="dk1"/>
              </a:solidFill>
              <a:latin typeface="Open Sans"/>
              <a:ea typeface="Open Sans"/>
              <a:cs typeface="Open Sans"/>
              <a:sym typeface="Open Sans"/>
            </a:endParaRPr>
          </a:p>
        </p:txBody>
      </p:sp>
      <p:sp>
        <p:nvSpPr>
          <p:cNvPr id="828" name="Google Shape;828;p60"/>
          <p:cNvSpPr/>
          <p:nvPr/>
        </p:nvSpPr>
        <p:spPr>
          <a:xfrm>
            <a:off x="715100" y="1257300"/>
            <a:ext cx="3252300" cy="275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29" name="Google Shape;829;p60"/>
          <p:cNvSpPr txBox="1"/>
          <p:nvPr/>
        </p:nvSpPr>
        <p:spPr>
          <a:xfrm>
            <a:off x="4271478" y="4102100"/>
            <a:ext cx="20055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830" name="Google Shape;830;p60"/>
          <p:cNvSpPr txBox="1"/>
          <p:nvPr/>
        </p:nvSpPr>
        <p:spPr>
          <a:xfrm>
            <a:off x="4271460" y="3817039"/>
            <a:ext cx="20055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Mars</a:t>
            </a:r>
            <a:endParaRPr sz="2000">
              <a:solidFill>
                <a:schemeClr val="dk1"/>
              </a:solidFill>
              <a:latin typeface="Play"/>
              <a:ea typeface="Play"/>
              <a:cs typeface="Play"/>
              <a:sym typeface="Play"/>
            </a:endParaRPr>
          </a:p>
        </p:txBody>
      </p:sp>
      <p:sp>
        <p:nvSpPr>
          <p:cNvPr id="831" name="Google Shape;831;p60"/>
          <p:cNvSpPr txBox="1"/>
          <p:nvPr/>
        </p:nvSpPr>
        <p:spPr>
          <a:xfrm>
            <a:off x="6418115" y="2253550"/>
            <a:ext cx="20055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Saturn has a high number of moons</a:t>
            </a:r>
            <a:endParaRPr>
              <a:solidFill>
                <a:schemeClr val="dk1"/>
              </a:solidFill>
              <a:latin typeface="Open Sans"/>
              <a:ea typeface="Open Sans"/>
              <a:cs typeface="Open Sans"/>
              <a:sym typeface="Open Sans"/>
            </a:endParaRPr>
          </a:p>
        </p:txBody>
      </p:sp>
      <p:sp>
        <p:nvSpPr>
          <p:cNvPr id="832" name="Google Shape;832;p60"/>
          <p:cNvSpPr txBox="1"/>
          <p:nvPr/>
        </p:nvSpPr>
        <p:spPr>
          <a:xfrm>
            <a:off x="6418098" y="1968489"/>
            <a:ext cx="20055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Saturn</a:t>
            </a:r>
            <a:endParaRPr sz="2000">
              <a:solidFill>
                <a:schemeClr val="dk1"/>
              </a:solidFill>
              <a:latin typeface="Play"/>
              <a:ea typeface="Play"/>
              <a:cs typeface="Play"/>
              <a:sym typeface="Play"/>
            </a:endParaRPr>
          </a:p>
        </p:txBody>
      </p:sp>
      <p:sp>
        <p:nvSpPr>
          <p:cNvPr id="833" name="Google Shape;833;p60"/>
          <p:cNvSpPr txBox="1"/>
          <p:nvPr/>
        </p:nvSpPr>
        <p:spPr>
          <a:xfrm>
            <a:off x="4271467" y="2253550"/>
            <a:ext cx="20055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834" name="Google Shape;834;p60"/>
          <p:cNvSpPr txBox="1"/>
          <p:nvPr/>
        </p:nvSpPr>
        <p:spPr>
          <a:xfrm>
            <a:off x="4271450" y="1968489"/>
            <a:ext cx="20055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Mercury</a:t>
            </a:r>
            <a:endParaRPr sz="2000">
              <a:solidFill>
                <a:schemeClr val="dk1"/>
              </a:solidFill>
              <a:latin typeface="Play"/>
              <a:ea typeface="Play"/>
              <a:cs typeface="Play"/>
              <a:sym typeface="Play"/>
            </a:endParaRPr>
          </a:p>
        </p:txBody>
      </p:sp>
      <p:sp>
        <p:nvSpPr>
          <p:cNvPr id="835" name="Google Shape;835;p60"/>
          <p:cNvSpPr txBox="1"/>
          <p:nvPr/>
        </p:nvSpPr>
        <p:spPr>
          <a:xfrm>
            <a:off x="6418115" y="4102100"/>
            <a:ext cx="20055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Earth is the third planet from the Sun</a:t>
            </a:r>
            <a:endParaRPr>
              <a:solidFill>
                <a:schemeClr val="dk1"/>
              </a:solidFill>
              <a:latin typeface="Open Sans"/>
              <a:ea typeface="Open Sans"/>
              <a:cs typeface="Open Sans"/>
              <a:sym typeface="Open Sans"/>
            </a:endParaRPr>
          </a:p>
        </p:txBody>
      </p:sp>
      <p:sp>
        <p:nvSpPr>
          <p:cNvPr id="836" name="Google Shape;836;p60"/>
          <p:cNvSpPr txBox="1"/>
          <p:nvPr/>
        </p:nvSpPr>
        <p:spPr>
          <a:xfrm>
            <a:off x="6418098" y="3817039"/>
            <a:ext cx="20055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Earth</a:t>
            </a:r>
            <a:endParaRPr sz="2000">
              <a:solidFill>
                <a:schemeClr val="dk1"/>
              </a:solidFill>
              <a:latin typeface="Play"/>
              <a:ea typeface="Play"/>
              <a:cs typeface="Play"/>
              <a:sym typeface="Play"/>
            </a:endParaRPr>
          </a:p>
        </p:txBody>
      </p:sp>
      <p:sp>
        <p:nvSpPr>
          <p:cNvPr id="837" name="Google Shape;837;p60"/>
          <p:cNvSpPr txBox="1"/>
          <p:nvPr/>
        </p:nvSpPr>
        <p:spPr>
          <a:xfrm>
            <a:off x="6418125" y="1271675"/>
            <a:ext cx="959700" cy="593400"/>
          </a:xfrm>
          <a:prstGeom prst="rect">
            <a:avLst/>
          </a:prstGeom>
          <a:solidFill>
            <a:schemeClr val="lt1"/>
          </a:solidFill>
          <a:ln w="9525" cap="flat" cmpd="sng">
            <a:solidFill>
              <a:schemeClr val="dk1"/>
            </a:solidFill>
            <a:prstDash val="solid"/>
            <a:round/>
            <a:headEnd type="none" w="sm" len="sm"/>
            <a:tailEnd type="none" w="sm" len="sm"/>
          </a:ln>
          <a:effectLst>
            <a:outerShdw blurRad="328613"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20%</a:t>
            </a:r>
            <a:endParaRPr sz="3000">
              <a:solidFill>
                <a:schemeClr val="dk1"/>
              </a:solidFill>
              <a:latin typeface="Play"/>
              <a:ea typeface="Play"/>
              <a:cs typeface="Play"/>
              <a:sym typeface="Play"/>
            </a:endParaRPr>
          </a:p>
        </p:txBody>
      </p:sp>
      <p:sp>
        <p:nvSpPr>
          <p:cNvPr id="838" name="Google Shape;838;p60"/>
          <p:cNvSpPr txBox="1"/>
          <p:nvPr/>
        </p:nvSpPr>
        <p:spPr>
          <a:xfrm>
            <a:off x="4271475" y="1271675"/>
            <a:ext cx="959700" cy="593400"/>
          </a:xfrm>
          <a:prstGeom prst="rect">
            <a:avLst/>
          </a:prstGeom>
          <a:solidFill>
            <a:schemeClr val="dk1"/>
          </a:solidFill>
          <a:ln w="9525" cap="flat" cmpd="sng">
            <a:solidFill>
              <a:schemeClr val="dk1"/>
            </a:solidFill>
            <a:prstDash val="solid"/>
            <a:round/>
            <a:headEnd type="none" w="sm" len="sm"/>
            <a:tailEnd type="none" w="sm" len="sm"/>
          </a:ln>
          <a:effectLst>
            <a:outerShdw blurRad="328613"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lt1"/>
                </a:solidFill>
                <a:latin typeface="Play"/>
                <a:ea typeface="Play"/>
                <a:cs typeface="Play"/>
                <a:sym typeface="Play"/>
              </a:rPr>
              <a:t>10%</a:t>
            </a:r>
            <a:endParaRPr sz="3000">
              <a:solidFill>
                <a:schemeClr val="lt1"/>
              </a:solidFill>
              <a:latin typeface="Play"/>
              <a:ea typeface="Play"/>
              <a:cs typeface="Play"/>
              <a:sym typeface="Play"/>
            </a:endParaRPr>
          </a:p>
        </p:txBody>
      </p:sp>
      <p:sp>
        <p:nvSpPr>
          <p:cNvPr id="839" name="Google Shape;839;p60"/>
          <p:cNvSpPr txBox="1"/>
          <p:nvPr/>
        </p:nvSpPr>
        <p:spPr>
          <a:xfrm>
            <a:off x="6418125" y="3120225"/>
            <a:ext cx="959700" cy="593400"/>
          </a:xfrm>
          <a:prstGeom prst="rect">
            <a:avLst/>
          </a:prstGeom>
          <a:solidFill>
            <a:schemeClr val="lt2"/>
          </a:solidFill>
          <a:ln w="9525" cap="flat" cmpd="sng">
            <a:solidFill>
              <a:schemeClr val="dk1"/>
            </a:solidFill>
            <a:prstDash val="solid"/>
            <a:round/>
            <a:headEnd type="none" w="sm" len="sm"/>
            <a:tailEnd type="none" w="sm" len="sm"/>
          </a:ln>
          <a:effectLst>
            <a:outerShdw blurRad="328613"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lt1"/>
                </a:solidFill>
                <a:latin typeface="Play"/>
                <a:ea typeface="Play"/>
                <a:cs typeface="Play"/>
                <a:sym typeface="Play"/>
              </a:rPr>
              <a:t>40%</a:t>
            </a:r>
            <a:endParaRPr sz="3000">
              <a:solidFill>
                <a:schemeClr val="lt1"/>
              </a:solidFill>
              <a:latin typeface="Play"/>
              <a:ea typeface="Play"/>
              <a:cs typeface="Play"/>
              <a:sym typeface="Play"/>
            </a:endParaRPr>
          </a:p>
        </p:txBody>
      </p:sp>
      <p:sp>
        <p:nvSpPr>
          <p:cNvPr id="840" name="Google Shape;840;p60"/>
          <p:cNvSpPr txBox="1"/>
          <p:nvPr/>
        </p:nvSpPr>
        <p:spPr>
          <a:xfrm>
            <a:off x="4271475" y="3120225"/>
            <a:ext cx="959700" cy="593400"/>
          </a:xfrm>
          <a:prstGeom prst="rect">
            <a:avLst/>
          </a:prstGeom>
          <a:solidFill>
            <a:schemeClr val="dk2"/>
          </a:solidFill>
          <a:ln w="9525" cap="flat" cmpd="sng">
            <a:solidFill>
              <a:schemeClr val="dk1"/>
            </a:solidFill>
            <a:prstDash val="solid"/>
            <a:round/>
            <a:headEnd type="none" w="sm" len="sm"/>
            <a:tailEnd type="none" w="sm" len="sm"/>
          </a:ln>
          <a:effectLst>
            <a:outerShdw blurRad="328613" algn="bl" rotWithShape="0">
              <a:schemeClr val="dk1">
                <a:alpha val="25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lt1"/>
                </a:solidFill>
                <a:latin typeface="Play"/>
                <a:ea typeface="Play"/>
                <a:cs typeface="Play"/>
                <a:sym typeface="Play"/>
              </a:rPr>
              <a:t>30%</a:t>
            </a:r>
            <a:endParaRPr sz="3000">
              <a:solidFill>
                <a:schemeClr val="lt1"/>
              </a:solidFill>
              <a:latin typeface="Play"/>
              <a:ea typeface="Play"/>
              <a:cs typeface="Play"/>
              <a:sym typeface="Play"/>
            </a:endParaRPr>
          </a:p>
        </p:txBody>
      </p:sp>
      <p:pic>
        <p:nvPicPr>
          <p:cNvPr id="841" name="Google Shape;841;p60" title="Gráfico">
            <a:hlinkClick r:id="rId4"/>
          </p:cNvPr>
          <p:cNvPicPr preferRelativeResize="0"/>
          <p:nvPr/>
        </p:nvPicPr>
        <p:blipFill rotWithShape="1">
          <a:blip r:embed="rId5">
            <a:alphaModFix/>
          </a:blip>
          <a:srcRect l="3471" t="5149" r="3471" b="6213"/>
          <a:stretch/>
        </p:blipFill>
        <p:spPr>
          <a:xfrm>
            <a:off x="1158775" y="1457025"/>
            <a:ext cx="2364950" cy="23539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45"/>
        <p:cNvGrpSpPr/>
        <p:nvPr/>
      </p:nvGrpSpPr>
      <p:grpSpPr>
        <a:xfrm>
          <a:off x="0" y="0"/>
          <a:ext cx="0" cy="0"/>
          <a:chOff x="0" y="0"/>
          <a:chExt cx="0" cy="0"/>
        </a:xfrm>
      </p:grpSpPr>
      <p:sp>
        <p:nvSpPr>
          <p:cNvPr id="846" name="Google Shape;846;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847" name="Google Shape;847;p61"/>
          <p:cNvSpPr txBox="1">
            <a:spLocks noGrp="1"/>
          </p:cNvSpPr>
          <p:nvPr>
            <p:ph type="subTitle" idx="1"/>
          </p:nvPr>
        </p:nvSpPr>
        <p:spPr>
          <a:xfrm>
            <a:off x="720000" y="3650375"/>
            <a:ext cx="2336400" cy="41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Sofia Hill</a:t>
            </a:r>
            <a:endParaRPr/>
          </a:p>
        </p:txBody>
      </p:sp>
      <p:sp>
        <p:nvSpPr>
          <p:cNvPr id="848" name="Google Shape;848;p61"/>
          <p:cNvSpPr txBox="1">
            <a:spLocks noGrp="1"/>
          </p:cNvSpPr>
          <p:nvPr>
            <p:ph type="subTitle" idx="2"/>
          </p:nvPr>
        </p:nvSpPr>
        <p:spPr>
          <a:xfrm>
            <a:off x="720000" y="4035805"/>
            <a:ext cx="2336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849" name="Google Shape;849;p61"/>
          <p:cNvSpPr txBox="1">
            <a:spLocks noGrp="1"/>
          </p:cNvSpPr>
          <p:nvPr>
            <p:ph type="subTitle" idx="3"/>
          </p:nvPr>
        </p:nvSpPr>
        <p:spPr>
          <a:xfrm>
            <a:off x="3403800" y="4035805"/>
            <a:ext cx="2336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850" name="Google Shape;850;p61"/>
          <p:cNvSpPr txBox="1">
            <a:spLocks noGrp="1"/>
          </p:cNvSpPr>
          <p:nvPr>
            <p:ph type="subTitle" idx="4"/>
          </p:nvPr>
        </p:nvSpPr>
        <p:spPr>
          <a:xfrm>
            <a:off x="6087600" y="4035805"/>
            <a:ext cx="2336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sp>
        <p:nvSpPr>
          <p:cNvPr id="851" name="Google Shape;851;p61"/>
          <p:cNvSpPr txBox="1">
            <a:spLocks noGrp="1"/>
          </p:cNvSpPr>
          <p:nvPr>
            <p:ph type="subTitle" idx="5"/>
          </p:nvPr>
        </p:nvSpPr>
        <p:spPr>
          <a:xfrm>
            <a:off x="3403800" y="3650375"/>
            <a:ext cx="2336400" cy="41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Timmy Jimmy</a:t>
            </a:r>
            <a:endParaRPr/>
          </a:p>
        </p:txBody>
      </p:sp>
      <p:sp>
        <p:nvSpPr>
          <p:cNvPr id="852" name="Google Shape;852;p61"/>
          <p:cNvSpPr txBox="1">
            <a:spLocks noGrp="1"/>
          </p:cNvSpPr>
          <p:nvPr>
            <p:ph type="subTitle" idx="6"/>
          </p:nvPr>
        </p:nvSpPr>
        <p:spPr>
          <a:xfrm>
            <a:off x="6087600" y="3650375"/>
            <a:ext cx="2336400" cy="41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Kaliyah Harris</a:t>
            </a:r>
            <a:endParaRPr/>
          </a:p>
        </p:txBody>
      </p:sp>
      <p:pic>
        <p:nvPicPr>
          <p:cNvPr id="853" name="Google Shape;853;p61"/>
          <p:cNvPicPr preferRelativeResize="0">
            <a:picLocks noGrp="1"/>
          </p:cNvPicPr>
          <p:nvPr>
            <p:ph type="pic" idx="2"/>
          </p:nvPr>
        </p:nvPicPr>
        <p:blipFill rotWithShape="1">
          <a:blip r:embed="rId3">
            <a:alphaModFix/>
          </a:blip>
          <a:srcRect l="13092" t="4642" r="22507" b="54701"/>
          <a:stretch/>
        </p:blipFill>
        <p:spPr>
          <a:xfrm>
            <a:off x="720000" y="1257300"/>
            <a:ext cx="1391708" cy="1229926"/>
          </a:xfrm>
          <a:prstGeom prst="rect">
            <a:avLst/>
          </a:prstGeom>
          <a:noFill/>
          <a:ln w="9525" cap="flat" cmpd="sng">
            <a:solidFill>
              <a:schemeClr val="accent2"/>
            </a:solidFill>
            <a:prstDash val="solid"/>
            <a:round/>
            <a:headEnd type="none" w="sm" len="sm"/>
            <a:tailEnd type="none" w="sm" len="sm"/>
          </a:ln>
        </p:spPr>
      </p:pic>
      <p:pic>
        <p:nvPicPr>
          <p:cNvPr id="854" name="Google Shape;854;p61"/>
          <p:cNvPicPr preferRelativeResize="0">
            <a:picLocks noGrp="1"/>
          </p:cNvPicPr>
          <p:nvPr>
            <p:ph type="pic" idx="3"/>
          </p:nvPr>
        </p:nvPicPr>
        <p:blipFill rotWithShape="1">
          <a:blip r:embed="rId4">
            <a:alphaModFix/>
          </a:blip>
          <a:srcRect t="6218" b="34836"/>
          <a:stretch/>
        </p:blipFill>
        <p:spPr>
          <a:xfrm>
            <a:off x="3404925" y="1257300"/>
            <a:ext cx="1391698" cy="1229916"/>
          </a:xfrm>
          <a:prstGeom prst="rect">
            <a:avLst/>
          </a:prstGeom>
          <a:noFill/>
          <a:ln w="9525" cap="flat" cmpd="sng">
            <a:solidFill>
              <a:schemeClr val="dk1"/>
            </a:solidFill>
            <a:prstDash val="solid"/>
            <a:round/>
            <a:headEnd type="none" w="sm" len="sm"/>
            <a:tailEnd type="none" w="sm" len="sm"/>
          </a:ln>
        </p:spPr>
      </p:pic>
      <p:pic>
        <p:nvPicPr>
          <p:cNvPr id="855" name="Google Shape;855;p61"/>
          <p:cNvPicPr preferRelativeResize="0">
            <a:picLocks noGrp="1"/>
          </p:cNvPicPr>
          <p:nvPr>
            <p:ph type="pic" idx="4"/>
          </p:nvPr>
        </p:nvPicPr>
        <p:blipFill rotWithShape="1">
          <a:blip r:embed="rId5">
            <a:alphaModFix/>
          </a:blip>
          <a:srcRect l="35152" r="7828" b="24448"/>
          <a:stretch/>
        </p:blipFill>
        <p:spPr>
          <a:xfrm>
            <a:off x="6089850" y="1257300"/>
            <a:ext cx="1391698" cy="1229916"/>
          </a:xfrm>
          <a:prstGeom prst="rect">
            <a:avLst/>
          </a:prstGeom>
          <a:noFill/>
          <a:ln w="9525" cap="flat" cmpd="sng">
            <a:solidFill>
              <a:schemeClr val="dk1"/>
            </a:solidFill>
            <a:prstDash val="solid"/>
            <a:round/>
            <a:headEnd type="none" w="sm" len="sm"/>
            <a:tailEnd type="none" w="sm" len="sm"/>
          </a:ln>
        </p:spPr>
      </p:pic>
      <p:sp>
        <p:nvSpPr>
          <p:cNvPr id="856" name="Google Shape;856;p61"/>
          <p:cNvSpPr txBox="1"/>
          <p:nvPr/>
        </p:nvSpPr>
        <p:spPr>
          <a:xfrm>
            <a:off x="719988" y="27267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01</a:t>
            </a:r>
            <a:endParaRPr sz="3000">
              <a:solidFill>
                <a:schemeClr val="dk1"/>
              </a:solidFill>
              <a:latin typeface="Play"/>
              <a:ea typeface="Play"/>
              <a:cs typeface="Play"/>
              <a:sym typeface="Play"/>
            </a:endParaRPr>
          </a:p>
        </p:txBody>
      </p:sp>
      <p:cxnSp>
        <p:nvCxnSpPr>
          <p:cNvPr id="857" name="Google Shape;857;p61"/>
          <p:cNvCxnSpPr>
            <a:stCxn id="856" idx="2"/>
            <a:endCxn id="847" idx="0"/>
          </p:cNvCxnSpPr>
          <p:nvPr/>
        </p:nvCxnSpPr>
        <p:spPr>
          <a:xfrm rot="-5400000" flipH="1">
            <a:off x="1304988" y="3067288"/>
            <a:ext cx="330300" cy="836100"/>
          </a:xfrm>
          <a:prstGeom prst="bentConnector3">
            <a:avLst>
              <a:gd name="adj1" fmla="val 49983"/>
            </a:avLst>
          </a:prstGeom>
          <a:noFill/>
          <a:ln w="9525" cap="flat" cmpd="sng">
            <a:solidFill>
              <a:schemeClr val="dk1"/>
            </a:solidFill>
            <a:prstDash val="solid"/>
            <a:round/>
            <a:headEnd type="none" w="med" len="med"/>
            <a:tailEnd type="stealth" w="med" len="med"/>
          </a:ln>
        </p:spPr>
      </p:cxnSp>
      <p:sp>
        <p:nvSpPr>
          <p:cNvPr id="858" name="Google Shape;858;p61"/>
          <p:cNvSpPr txBox="1"/>
          <p:nvPr/>
        </p:nvSpPr>
        <p:spPr>
          <a:xfrm>
            <a:off x="3403788" y="27267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02</a:t>
            </a:r>
            <a:endParaRPr sz="3000">
              <a:solidFill>
                <a:schemeClr val="dk1"/>
              </a:solidFill>
              <a:latin typeface="Play"/>
              <a:ea typeface="Play"/>
              <a:cs typeface="Play"/>
              <a:sym typeface="Play"/>
            </a:endParaRPr>
          </a:p>
        </p:txBody>
      </p:sp>
      <p:sp>
        <p:nvSpPr>
          <p:cNvPr id="859" name="Google Shape;859;p61"/>
          <p:cNvSpPr txBox="1"/>
          <p:nvPr/>
        </p:nvSpPr>
        <p:spPr>
          <a:xfrm>
            <a:off x="6087588" y="27267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03</a:t>
            </a:r>
            <a:endParaRPr sz="3000">
              <a:solidFill>
                <a:schemeClr val="dk1"/>
              </a:solidFill>
              <a:latin typeface="Play"/>
              <a:ea typeface="Play"/>
              <a:cs typeface="Play"/>
              <a:sym typeface="Play"/>
            </a:endParaRPr>
          </a:p>
        </p:txBody>
      </p:sp>
      <p:cxnSp>
        <p:nvCxnSpPr>
          <p:cNvPr id="860" name="Google Shape;860;p61"/>
          <p:cNvCxnSpPr>
            <a:stCxn id="858" idx="2"/>
            <a:endCxn id="851" idx="0"/>
          </p:cNvCxnSpPr>
          <p:nvPr/>
        </p:nvCxnSpPr>
        <p:spPr>
          <a:xfrm rot="-5400000" flipH="1">
            <a:off x="3988788" y="3067288"/>
            <a:ext cx="330300" cy="836100"/>
          </a:xfrm>
          <a:prstGeom prst="bentConnector3">
            <a:avLst>
              <a:gd name="adj1" fmla="val 49983"/>
            </a:avLst>
          </a:prstGeom>
          <a:noFill/>
          <a:ln w="9525" cap="flat" cmpd="sng">
            <a:solidFill>
              <a:schemeClr val="dk1"/>
            </a:solidFill>
            <a:prstDash val="solid"/>
            <a:round/>
            <a:headEnd type="none" w="med" len="med"/>
            <a:tailEnd type="stealth" w="med" len="med"/>
          </a:ln>
        </p:spPr>
      </p:cxnSp>
      <p:cxnSp>
        <p:nvCxnSpPr>
          <p:cNvPr id="861" name="Google Shape;861;p61"/>
          <p:cNvCxnSpPr>
            <a:stCxn id="859" idx="2"/>
            <a:endCxn id="852" idx="0"/>
          </p:cNvCxnSpPr>
          <p:nvPr/>
        </p:nvCxnSpPr>
        <p:spPr>
          <a:xfrm rot="-5400000" flipH="1">
            <a:off x="6672588" y="3067288"/>
            <a:ext cx="330300" cy="836100"/>
          </a:xfrm>
          <a:prstGeom prst="bentConnector3">
            <a:avLst>
              <a:gd name="adj1" fmla="val 49983"/>
            </a:avLst>
          </a:prstGeom>
          <a:noFill/>
          <a:ln w="9525" cap="flat" cmpd="sng">
            <a:solidFill>
              <a:schemeClr val="dk1"/>
            </a:solidFill>
            <a:prstDash val="solid"/>
            <a:round/>
            <a:headEnd type="none" w="med" len="med"/>
            <a:tailEnd type="stealth"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62"/>
          <p:cNvSpPr txBox="1">
            <a:spLocks noGrp="1"/>
          </p:cNvSpPr>
          <p:nvPr>
            <p:ph type="title"/>
          </p:nvPr>
        </p:nvSpPr>
        <p:spPr>
          <a:xfrm>
            <a:off x="720000" y="445025"/>
            <a:ext cx="4547400" cy="104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 make your idea understandable</a:t>
            </a:r>
            <a:endParaRPr/>
          </a:p>
        </p:txBody>
      </p:sp>
      <p:sp>
        <p:nvSpPr>
          <p:cNvPr id="867" name="Google Shape;867;p62"/>
          <p:cNvSpPr/>
          <p:nvPr/>
        </p:nvSpPr>
        <p:spPr>
          <a:xfrm rot="10800000">
            <a:off x="1278044" y="1862351"/>
            <a:ext cx="1677000" cy="1479600"/>
          </a:xfrm>
          <a:prstGeom prst="triangle">
            <a:avLst>
              <a:gd name="adj" fmla="val 50000"/>
            </a:avLst>
          </a:prstGeom>
          <a:solidFill>
            <a:srgbClr val="B7D6FC">
              <a:alpha val="39870"/>
            </a:srgbClr>
          </a:solidFill>
          <a:ln w="9525" cap="flat" cmpd="sng">
            <a:solidFill>
              <a:schemeClr val="dk1"/>
            </a:solidFill>
            <a:prstDash val="solid"/>
            <a:round/>
            <a:headEnd type="none" w="sm" len="sm"/>
            <a:tailEnd type="none" w="sm" len="sm"/>
          </a:ln>
          <a:effectLst>
            <a:outerShdw blurRad="314325"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8" name="Google Shape;868;p62"/>
          <p:cNvSpPr/>
          <p:nvPr/>
        </p:nvSpPr>
        <p:spPr>
          <a:xfrm rot="10800000">
            <a:off x="717570" y="2855050"/>
            <a:ext cx="1677000" cy="1479600"/>
          </a:xfrm>
          <a:prstGeom prst="triangle">
            <a:avLst>
              <a:gd name="adj" fmla="val 50000"/>
            </a:avLst>
          </a:prstGeom>
          <a:solidFill>
            <a:srgbClr val="5061A5">
              <a:alpha val="36710"/>
            </a:srgbClr>
          </a:solidFill>
          <a:ln w="9525" cap="flat" cmpd="sng">
            <a:solidFill>
              <a:schemeClr val="dk1"/>
            </a:solidFill>
            <a:prstDash val="solid"/>
            <a:round/>
            <a:headEnd type="none" w="sm" len="sm"/>
            <a:tailEnd type="none" w="sm" len="sm"/>
          </a:ln>
          <a:effectLst>
            <a:outerShdw blurRad="314325"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69" name="Google Shape;869;p62"/>
          <p:cNvSpPr/>
          <p:nvPr/>
        </p:nvSpPr>
        <p:spPr>
          <a:xfrm rot="10800000">
            <a:off x="1840404" y="2855050"/>
            <a:ext cx="1677000" cy="1479600"/>
          </a:xfrm>
          <a:prstGeom prst="triangle">
            <a:avLst>
              <a:gd name="adj" fmla="val 50000"/>
            </a:avLst>
          </a:prstGeom>
          <a:solidFill>
            <a:srgbClr val="7187DE">
              <a:alpha val="47470"/>
            </a:srgbClr>
          </a:solidFill>
          <a:ln w="9525" cap="flat" cmpd="sng">
            <a:solidFill>
              <a:schemeClr val="dk1"/>
            </a:solidFill>
            <a:prstDash val="solid"/>
            <a:round/>
            <a:headEnd type="none" w="sm" len="sm"/>
            <a:tailEnd type="none" w="sm" len="sm"/>
          </a:ln>
          <a:effectLst>
            <a:outerShdw blurRad="314325"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cxnSp>
        <p:nvCxnSpPr>
          <p:cNvPr id="870" name="Google Shape;870;p62"/>
          <p:cNvCxnSpPr>
            <a:stCxn id="871" idx="1"/>
            <a:endCxn id="868" idx="0"/>
          </p:cNvCxnSpPr>
          <p:nvPr/>
        </p:nvCxnSpPr>
        <p:spPr>
          <a:xfrm flipH="1">
            <a:off x="1556175" y="3992625"/>
            <a:ext cx="4515900" cy="342000"/>
          </a:xfrm>
          <a:prstGeom prst="bentConnector4">
            <a:avLst>
              <a:gd name="adj1" fmla="val 40717"/>
              <a:gd name="adj2" fmla="val 179956"/>
            </a:avLst>
          </a:prstGeom>
          <a:noFill/>
          <a:ln w="9525" cap="flat" cmpd="sng">
            <a:solidFill>
              <a:schemeClr val="dk1"/>
            </a:solidFill>
            <a:prstDash val="solid"/>
            <a:round/>
            <a:headEnd type="stealth" w="med" len="med"/>
            <a:tailEnd type="none" w="med" len="med"/>
          </a:ln>
        </p:spPr>
      </p:cxnSp>
      <p:cxnSp>
        <p:nvCxnSpPr>
          <p:cNvPr id="872" name="Google Shape;872;p62"/>
          <p:cNvCxnSpPr>
            <a:stCxn id="873" idx="1"/>
            <a:endCxn id="869" idx="3"/>
          </p:cNvCxnSpPr>
          <p:nvPr/>
        </p:nvCxnSpPr>
        <p:spPr>
          <a:xfrm rot="10800000">
            <a:off x="2678763" y="2854975"/>
            <a:ext cx="3393300" cy="13500"/>
          </a:xfrm>
          <a:prstGeom prst="bentConnector4">
            <a:avLst>
              <a:gd name="adj1" fmla="val 37643"/>
              <a:gd name="adj2" fmla="val 1863332"/>
            </a:avLst>
          </a:prstGeom>
          <a:noFill/>
          <a:ln w="9525" cap="flat" cmpd="sng">
            <a:solidFill>
              <a:schemeClr val="dk1"/>
            </a:solidFill>
            <a:prstDash val="solid"/>
            <a:round/>
            <a:headEnd type="stealth" w="med" len="med"/>
            <a:tailEnd type="none" w="med" len="med"/>
          </a:ln>
        </p:spPr>
      </p:cxnSp>
      <p:cxnSp>
        <p:nvCxnSpPr>
          <p:cNvPr id="874" name="Google Shape;874;p62"/>
          <p:cNvCxnSpPr>
            <a:stCxn id="875" idx="1"/>
            <a:endCxn id="867" idx="3"/>
          </p:cNvCxnSpPr>
          <p:nvPr/>
        </p:nvCxnSpPr>
        <p:spPr>
          <a:xfrm flipH="1">
            <a:off x="2116588" y="1744325"/>
            <a:ext cx="3955500" cy="117900"/>
          </a:xfrm>
          <a:prstGeom prst="bentConnector2">
            <a:avLst/>
          </a:prstGeom>
          <a:noFill/>
          <a:ln w="9525" cap="flat" cmpd="sng">
            <a:solidFill>
              <a:schemeClr val="dk1"/>
            </a:solidFill>
            <a:prstDash val="solid"/>
            <a:round/>
            <a:headEnd type="stealth" w="med" len="med"/>
            <a:tailEnd type="none" w="med" len="med"/>
          </a:ln>
        </p:spPr>
      </p:cxnSp>
      <p:sp>
        <p:nvSpPr>
          <p:cNvPr id="876" name="Google Shape;876;p62"/>
          <p:cNvSpPr txBox="1"/>
          <p:nvPr/>
        </p:nvSpPr>
        <p:spPr>
          <a:xfrm>
            <a:off x="6072108" y="1862350"/>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875" name="Google Shape;875;p62"/>
          <p:cNvSpPr txBox="1"/>
          <p:nvPr/>
        </p:nvSpPr>
        <p:spPr>
          <a:xfrm>
            <a:off x="6072088" y="1550075"/>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Mars</a:t>
            </a:r>
            <a:endParaRPr sz="2000">
              <a:solidFill>
                <a:schemeClr val="dk1"/>
              </a:solidFill>
              <a:latin typeface="Play"/>
              <a:ea typeface="Play"/>
              <a:cs typeface="Play"/>
              <a:sym typeface="Play"/>
            </a:endParaRPr>
          </a:p>
        </p:txBody>
      </p:sp>
      <p:sp>
        <p:nvSpPr>
          <p:cNvPr id="877" name="Google Shape;877;p62"/>
          <p:cNvSpPr txBox="1"/>
          <p:nvPr/>
        </p:nvSpPr>
        <p:spPr>
          <a:xfrm>
            <a:off x="6072083" y="2986500"/>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873" name="Google Shape;873;p62"/>
          <p:cNvSpPr txBox="1"/>
          <p:nvPr/>
        </p:nvSpPr>
        <p:spPr>
          <a:xfrm>
            <a:off x="6072063" y="2674225"/>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Mercury</a:t>
            </a:r>
            <a:endParaRPr sz="2000">
              <a:solidFill>
                <a:schemeClr val="dk1"/>
              </a:solidFill>
              <a:latin typeface="Play"/>
              <a:ea typeface="Play"/>
              <a:cs typeface="Play"/>
              <a:sym typeface="Play"/>
            </a:endParaRPr>
          </a:p>
        </p:txBody>
      </p:sp>
      <p:sp>
        <p:nvSpPr>
          <p:cNvPr id="878" name="Google Shape;878;p62"/>
          <p:cNvSpPr txBox="1"/>
          <p:nvPr/>
        </p:nvSpPr>
        <p:spPr>
          <a:xfrm>
            <a:off x="6072095" y="4110650"/>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871" name="Google Shape;871;p62"/>
          <p:cNvSpPr txBox="1"/>
          <p:nvPr/>
        </p:nvSpPr>
        <p:spPr>
          <a:xfrm>
            <a:off x="6072075" y="3798375"/>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Jupiter</a:t>
            </a:r>
            <a:endParaRPr sz="2000">
              <a:solidFill>
                <a:schemeClr val="dk1"/>
              </a:solidFill>
              <a:latin typeface="Play"/>
              <a:ea typeface="Play"/>
              <a:cs typeface="Play"/>
              <a:sym typeface="Play"/>
            </a:endParaRPr>
          </a:p>
        </p:txBody>
      </p:sp>
      <p:grpSp>
        <p:nvGrpSpPr>
          <p:cNvPr id="879" name="Google Shape;879;p62"/>
          <p:cNvGrpSpPr/>
          <p:nvPr/>
        </p:nvGrpSpPr>
        <p:grpSpPr>
          <a:xfrm>
            <a:off x="1897616" y="2205698"/>
            <a:ext cx="438204" cy="305883"/>
            <a:chOff x="4341850" y="2399675"/>
            <a:chExt cx="329180" cy="229797"/>
          </a:xfrm>
        </p:grpSpPr>
        <p:sp>
          <p:nvSpPr>
            <p:cNvPr id="880" name="Google Shape;880;p62"/>
            <p:cNvSpPr/>
            <p:nvPr/>
          </p:nvSpPr>
          <p:spPr>
            <a:xfrm>
              <a:off x="4341850" y="2399675"/>
              <a:ext cx="329180" cy="229797"/>
            </a:xfrm>
            <a:custGeom>
              <a:avLst/>
              <a:gdLst/>
              <a:ahLst/>
              <a:cxnLst/>
              <a:rect l="l" t="t" r="r" b="b"/>
              <a:pathLst>
                <a:path w="329180" h="229797" extrusionOk="0">
                  <a:moveTo>
                    <a:pt x="319087" y="177036"/>
                  </a:moveTo>
                  <a:lnTo>
                    <a:pt x="302248" y="177036"/>
                  </a:lnTo>
                  <a:lnTo>
                    <a:pt x="302248" y="14407"/>
                  </a:lnTo>
                  <a:cubicBezTo>
                    <a:pt x="302248" y="6461"/>
                    <a:pt x="295787" y="0"/>
                    <a:pt x="287840" y="0"/>
                  </a:cubicBezTo>
                  <a:lnTo>
                    <a:pt x="263962" y="0"/>
                  </a:lnTo>
                  <a:cubicBezTo>
                    <a:pt x="261307" y="0"/>
                    <a:pt x="259159" y="2147"/>
                    <a:pt x="259159" y="4802"/>
                  </a:cubicBezTo>
                  <a:cubicBezTo>
                    <a:pt x="259159" y="7457"/>
                    <a:pt x="261307" y="9605"/>
                    <a:pt x="263962" y="9605"/>
                  </a:cubicBezTo>
                  <a:lnTo>
                    <a:pt x="287840" y="9605"/>
                  </a:lnTo>
                  <a:cubicBezTo>
                    <a:pt x="290489" y="9605"/>
                    <a:pt x="292643" y="11758"/>
                    <a:pt x="292643" y="14407"/>
                  </a:cubicBezTo>
                  <a:lnTo>
                    <a:pt x="292643" y="151610"/>
                  </a:lnTo>
                  <a:lnTo>
                    <a:pt x="108141" y="151610"/>
                  </a:lnTo>
                  <a:cubicBezTo>
                    <a:pt x="105492" y="151610"/>
                    <a:pt x="103338" y="153764"/>
                    <a:pt x="103338" y="156413"/>
                  </a:cubicBezTo>
                  <a:cubicBezTo>
                    <a:pt x="103338" y="159068"/>
                    <a:pt x="105492" y="161221"/>
                    <a:pt x="108141" y="161221"/>
                  </a:cubicBezTo>
                  <a:lnTo>
                    <a:pt x="292643" y="161221"/>
                  </a:lnTo>
                  <a:lnTo>
                    <a:pt x="292643" y="177036"/>
                  </a:lnTo>
                  <a:lnTo>
                    <a:pt x="36544" y="177036"/>
                  </a:lnTo>
                  <a:lnTo>
                    <a:pt x="36544" y="161215"/>
                  </a:lnTo>
                  <a:lnTo>
                    <a:pt x="85593" y="161215"/>
                  </a:lnTo>
                  <a:cubicBezTo>
                    <a:pt x="88242" y="161215"/>
                    <a:pt x="90396" y="159068"/>
                    <a:pt x="90396" y="156413"/>
                  </a:cubicBezTo>
                  <a:cubicBezTo>
                    <a:pt x="90396" y="153764"/>
                    <a:pt x="88242" y="151610"/>
                    <a:pt x="85593" y="151610"/>
                  </a:cubicBezTo>
                  <a:lnTo>
                    <a:pt x="36544" y="151610"/>
                  </a:lnTo>
                  <a:lnTo>
                    <a:pt x="36544" y="14407"/>
                  </a:lnTo>
                  <a:cubicBezTo>
                    <a:pt x="36544" y="11758"/>
                    <a:pt x="38698" y="9605"/>
                    <a:pt x="41347" y="9605"/>
                  </a:cubicBezTo>
                  <a:lnTo>
                    <a:pt x="240591" y="9605"/>
                  </a:lnTo>
                  <a:cubicBezTo>
                    <a:pt x="243240" y="9605"/>
                    <a:pt x="245394" y="7451"/>
                    <a:pt x="245394" y="4802"/>
                  </a:cubicBezTo>
                  <a:cubicBezTo>
                    <a:pt x="245394" y="2147"/>
                    <a:pt x="243240" y="0"/>
                    <a:pt x="240591" y="0"/>
                  </a:cubicBezTo>
                  <a:lnTo>
                    <a:pt x="41347" y="0"/>
                  </a:lnTo>
                  <a:cubicBezTo>
                    <a:pt x="33400" y="0"/>
                    <a:pt x="26939" y="6461"/>
                    <a:pt x="26939" y="14407"/>
                  </a:cubicBezTo>
                  <a:lnTo>
                    <a:pt x="26939" y="177036"/>
                  </a:lnTo>
                  <a:lnTo>
                    <a:pt x="10094" y="177036"/>
                  </a:lnTo>
                  <a:cubicBezTo>
                    <a:pt x="4533" y="177036"/>
                    <a:pt x="0" y="181562"/>
                    <a:pt x="0" y="187129"/>
                  </a:cubicBezTo>
                  <a:cubicBezTo>
                    <a:pt x="0" y="210659"/>
                    <a:pt x="19146" y="229797"/>
                    <a:pt x="42671" y="229797"/>
                  </a:cubicBezTo>
                  <a:lnTo>
                    <a:pt x="281302" y="229797"/>
                  </a:lnTo>
                  <a:cubicBezTo>
                    <a:pt x="283957" y="229797"/>
                    <a:pt x="286105" y="227650"/>
                    <a:pt x="286105" y="224995"/>
                  </a:cubicBezTo>
                  <a:cubicBezTo>
                    <a:pt x="286105" y="222340"/>
                    <a:pt x="283957" y="220193"/>
                    <a:pt x="281302" y="220193"/>
                  </a:cubicBezTo>
                  <a:lnTo>
                    <a:pt x="42671" y="220193"/>
                  </a:lnTo>
                  <a:cubicBezTo>
                    <a:pt x="24444" y="220193"/>
                    <a:pt x="9612" y="205361"/>
                    <a:pt x="9612" y="187129"/>
                  </a:cubicBezTo>
                  <a:cubicBezTo>
                    <a:pt x="9612" y="186859"/>
                    <a:pt x="9830" y="186641"/>
                    <a:pt x="10094" y="186641"/>
                  </a:cubicBezTo>
                  <a:lnTo>
                    <a:pt x="319087" y="186641"/>
                  </a:lnTo>
                  <a:cubicBezTo>
                    <a:pt x="319357" y="186641"/>
                    <a:pt x="319576" y="186859"/>
                    <a:pt x="319576" y="187129"/>
                  </a:cubicBezTo>
                  <a:cubicBezTo>
                    <a:pt x="319576" y="199498"/>
                    <a:pt x="312760" y="210742"/>
                    <a:pt x="301779" y="216464"/>
                  </a:cubicBezTo>
                  <a:cubicBezTo>
                    <a:pt x="299426" y="217692"/>
                    <a:pt x="298513" y="220591"/>
                    <a:pt x="299741" y="222944"/>
                  </a:cubicBezTo>
                  <a:cubicBezTo>
                    <a:pt x="300969" y="225297"/>
                    <a:pt x="303869" y="226210"/>
                    <a:pt x="306222" y="224982"/>
                  </a:cubicBezTo>
                  <a:cubicBezTo>
                    <a:pt x="320386" y="217595"/>
                    <a:pt x="329181" y="203092"/>
                    <a:pt x="329181" y="187129"/>
                  </a:cubicBezTo>
                  <a:cubicBezTo>
                    <a:pt x="329181" y="181562"/>
                    <a:pt x="324655" y="177036"/>
                    <a:pt x="319087" y="17703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62"/>
            <p:cNvSpPr/>
            <p:nvPr/>
          </p:nvSpPr>
          <p:spPr>
            <a:xfrm>
              <a:off x="4440842" y="2432572"/>
              <a:ext cx="16889" cy="43677"/>
            </a:xfrm>
            <a:custGeom>
              <a:avLst/>
              <a:gdLst/>
              <a:ahLst/>
              <a:cxnLst/>
              <a:rect l="l" t="t" r="r" b="b"/>
              <a:pathLst>
                <a:path w="16889" h="43677" extrusionOk="0">
                  <a:moveTo>
                    <a:pt x="12087" y="43677"/>
                  </a:moveTo>
                  <a:cubicBezTo>
                    <a:pt x="14743" y="43677"/>
                    <a:pt x="16890" y="41524"/>
                    <a:pt x="16890" y="38875"/>
                  </a:cubicBezTo>
                  <a:lnTo>
                    <a:pt x="16890" y="4802"/>
                  </a:lnTo>
                  <a:cubicBezTo>
                    <a:pt x="16890" y="2154"/>
                    <a:pt x="14743" y="0"/>
                    <a:pt x="12087" y="0"/>
                  </a:cubicBezTo>
                  <a:lnTo>
                    <a:pt x="4803" y="0"/>
                  </a:lnTo>
                  <a:cubicBezTo>
                    <a:pt x="2154" y="0"/>
                    <a:pt x="0" y="2154"/>
                    <a:pt x="0" y="4802"/>
                  </a:cubicBezTo>
                  <a:cubicBezTo>
                    <a:pt x="0" y="7457"/>
                    <a:pt x="2154" y="9605"/>
                    <a:pt x="4803" y="9605"/>
                  </a:cubicBezTo>
                  <a:lnTo>
                    <a:pt x="7284" y="9605"/>
                  </a:lnTo>
                  <a:lnTo>
                    <a:pt x="7284" y="38875"/>
                  </a:lnTo>
                  <a:cubicBezTo>
                    <a:pt x="7284" y="41524"/>
                    <a:pt x="9432"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62"/>
            <p:cNvSpPr/>
            <p:nvPr/>
          </p:nvSpPr>
          <p:spPr>
            <a:xfrm>
              <a:off x="4399611" y="2431877"/>
              <a:ext cx="29311" cy="45065"/>
            </a:xfrm>
            <a:custGeom>
              <a:avLst/>
              <a:gdLst/>
              <a:ahLst/>
              <a:cxnLst/>
              <a:rect l="l" t="t" r="r" b="b"/>
              <a:pathLst>
                <a:path w="29311" h="45065" extrusionOk="0">
                  <a:moveTo>
                    <a:pt x="29311" y="30408"/>
                  </a:moveTo>
                  <a:lnTo>
                    <a:pt x="29311" y="14658"/>
                  </a:lnTo>
                  <a:cubicBezTo>
                    <a:pt x="29311" y="6577"/>
                    <a:pt x="22741" y="0"/>
                    <a:pt x="14659" y="0"/>
                  </a:cubicBezTo>
                  <a:cubicBezTo>
                    <a:pt x="6577" y="0"/>
                    <a:pt x="0" y="6577"/>
                    <a:pt x="0" y="14658"/>
                  </a:cubicBezTo>
                  <a:lnTo>
                    <a:pt x="0" y="30408"/>
                  </a:lnTo>
                  <a:cubicBezTo>
                    <a:pt x="0" y="38489"/>
                    <a:pt x="6577" y="45066"/>
                    <a:pt x="14659" y="45066"/>
                  </a:cubicBezTo>
                  <a:cubicBezTo>
                    <a:pt x="22741" y="45066"/>
                    <a:pt x="29311" y="38489"/>
                    <a:pt x="29311" y="30408"/>
                  </a:cubicBezTo>
                  <a:close/>
                  <a:moveTo>
                    <a:pt x="19706" y="30408"/>
                  </a:moveTo>
                  <a:cubicBezTo>
                    <a:pt x="19706" y="33192"/>
                    <a:pt x="17443" y="35461"/>
                    <a:pt x="14659" y="35461"/>
                  </a:cubicBezTo>
                  <a:cubicBezTo>
                    <a:pt x="11875" y="35461"/>
                    <a:pt x="9605" y="33192"/>
                    <a:pt x="9605" y="30408"/>
                  </a:cubicBezTo>
                  <a:lnTo>
                    <a:pt x="9605" y="14658"/>
                  </a:lnTo>
                  <a:cubicBezTo>
                    <a:pt x="9605" y="11874"/>
                    <a:pt x="11875" y="9605"/>
                    <a:pt x="14659" y="9605"/>
                  </a:cubicBezTo>
                  <a:cubicBezTo>
                    <a:pt x="17443"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62"/>
            <p:cNvSpPr/>
            <p:nvPr/>
          </p:nvSpPr>
          <p:spPr>
            <a:xfrm>
              <a:off x="4517152" y="2432572"/>
              <a:ext cx="16889" cy="43677"/>
            </a:xfrm>
            <a:custGeom>
              <a:avLst/>
              <a:gdLst/>
              <a:ahLst/>
              <a:cxnLst/>
              <a:rect l="l" t="t" r="r" b="b"/>
              <a:pathLst>
                <a:path w="16889" h="43677" extrusionOk="0">
                  <a:moveTo>
                    <a:pt x="16890" y="4802"/>
                  </a:moveTo>
                  <a:cubicBezTo>
                    <a:pt x="16890" y="2154"/>
                    <a:pt x="14736" y="0"/>
                    <a:pt x="12080" y="0"/>
                  </a:cubicBezTo>
                  <a:lnTo>
                    <a:pt x="4803" y="0"/>
                  </a:lnTo>
                  <a:cubicBezTo>
                    <a:pt x="2147" y="0"/>
                    <a:pt x="0" y="2154"/>
                    <a:pt x="0" y="4802"/>
                  </a:cubicBezTo>
                  <a:cubicBezTo>
                    <a:pt x="0" y="7457"/>
                    <a:pt x="2147" y="9605"/>
                    <a:pt x="4803" y="9605"/>
                  </a:cubicBezTo>
                  <a:lnTo>
                    <a:pt x="7278" y="9605"/>
                  </a:lnTo>
                  <a:lnTo>
                    <a:pt x="7278" y="38875"/>
                  </a:lnTo>
                  <a:cubicBezTo>
                    <a:pt x="7278" y="41524"/>
                    <a:pt x="9432" y="43677"/>
                    <a:pt x="12080" y="43677"/>
                  </a:cubicBezTo>
                  <a:cubicBezTo>
                    <a:pt x="14736" y="43677"/>
                    <a:pt x="16890" y="41524"/>
                    <a:pt x="16890" y="38875"/>
                  </a:cubicBezTo>
                  <a:lnTo>
                    <a:pt x="16890" y="48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62"/>
            <p:cNvSpPr/>
            <p:nvPr/>
          </p:nvSpPr>
          <p:spPr>
            <a:xfrm>
              <a:off x="4546765" y="2432572"/>
              <a:ext cx="16889" cy="43677"/>
            </a:xfrm>
            <a:custGeom>
              <a:avLst/>
              <a:gdLst/>
              <a:ahLst/>
              <a:cxnLst/>
              <a:rect l="l" t="t" r="r" b="b"/>
              <a:pathLst>
                <a:path w="16889" h="43677" extrusionOk="0">
                  <a:moveTo>
                    <a:pt x="12087" y="43677"/>
                  </a:moveTo>
                  <a:cubicBezTo>
                    <a:pt x="14743" y="43677"/>
                    <a:pt x="16890" y="41524"/>
                    <a:pt x="16890" y="38875"/>
                  </a:cubicBezTo>
                  <a:lnTo>
                    <a:pt x="16890" y="4802"/>
                  </a:lnTo>
                  <a:cubicBezTo>
                    <a:pt x="16890" y="2154"/>
                    <a:pt x="14743" y="0"/>
                    <a:pt x="12087" y="0"/>
                  </a:cubicBezTo>
                  <a:lnTo>
                    <a:pt x="4803" y="0"/>
                  </a:lnTo>
                  <a:cubicBezTo>
                    <a:pt x="2154" y="0"/>
                    <a:pt x="0" y="2154"/>
                    <a:pt x="0" y="4802"/>
                  </a:cubicBezTo>
                  <a:cubicBezTo>
                    <a:pt x="0" y="7457"/>
                    <a:pt x="2154" y="9605"/>
                    <a:pt x="4803" y="9605"/>
                  </a:cubicBezTo>
                  <a:lnTo>
                    <a:pt x="7284" y="9605"/>
                  </a:lnTo>
                  <a:lnTo>
                    <a:pt x="7284" y="38875"/>
                  </a:lnTo>
                  <a:cubicBezTo>
                    <a:pt x="7284" y="41524"/>
                    <a:pt x="9432"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62"/>
            <p:cNvSpPr/>
            <p:nvPr/>
          </p:nvSpPr>
          <p:spPr>
            <a:xfrm>
              <a:off x="4475921" y="2431877"/>
              <a:ext cx="29311" cy="45065"/>
            </a:xfrm>
            <a:custGeom>
              <a:avLst/>
              <a:gdLst/>
              <a:ahLst/>
              <a:cxnLst/>
              <a:rect l="l" t="t" r="r" b="b"/>
              <a:pathLst>
                <a:path w="29311" h="45065" extrusionOk="0">
                  <a:moveTo>
                    <a:pt x="29311" y="14658"/>
                  </a:moveTo>
                  <a:cubicBezTo>
                    <a:pt x="29311" y="6577"/>
                    <a:pt x="22734" y="0"/>
                    <a:pt x="14652" y="0"/>
                  </a:cubicBezTo>
                  <a:cubicBezTo>
                    <a:pt x="6577" y="0"/>
                    <a:pt x="0" y="6577"/>
                    <a:pt x="0" y="14658"/>
                  </a:cubicBezTo>
                  <a:lnTo>
                    <a:pt x="0" y="30408"/>
                  </a:lnTo>
                  <a:cubicBezTo>
                    <a:pt x="0" y="38489"/>
                    <a:pt x="6571" y="45066"/>
                    <a:pt x="14652" y="45066"/>
                  </a:cubicBezTo>
                  <a:cubicBezTo>
                    <a:pt x="22734" y="45066"/>
                    <a:pt x="29311" y="38489"/>
                    <a:pt x="29311" y="30408"/>
                  </a:cubicBezTo>
                  <a:lnTo>
                    <a:pt x="29311" y="14658"/>
                  </a:lnTo>
                  <a:close/>
                  <a:moveTo>
                    <a:pt x="19706" y="30408"/>
                  </a:moveTo>
                  <a:cubicBezTo>
                    <a:pt x="19706" y="33192"/>
                    <a:pt x="17443" y="35461"/>
                    <a:pt x="14652" y="35461"/>
                  </a:cubicBezTo>
                  <a:cubicBezTo>
                    <a:pt x="11868" y="35461"/>
                    <a:pt x="9605" y="33192"/>
                    <a:pt x="9605" y="30408"/>
                  </a:cubicBezTo>
                  <a:lnTo>
                    <a:pt x="9605" y="14658"/>
                  </a:lnTo>
                  <a:cubicBezTo>
                    <a:pt x="9605" y="11874"/>
                    <a:pt x="11868" y="9605"/>
                    <a:pt x="14652" y="9605"/>
                  </a:cubicBezTo>
                  <a:cubicBezTo>
                    <a:pt x="17436"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62"/>
            <p:cNvSpPr/>
            <p:nvPr/>
          </p:nvSpPr>
          <p:spPr>
            <a:xfrm>
              <a:off x="4582120" y="2431877"/>
              <a:ext cx="29311" cy="45065"/>
            </a:xfrm>
            <a:custGeom>
              <a:avLst/>
              <a:gdLst/>
              <a:ahLst/>
              <a:cxnLst/>
              <a:rect l="l" t="t" r="r" b="b"/>
              <a:pathLst>
                <a:path w="29311" h="45065" extrusionOk="0">
                  <a:moveTo>
                    <a:pt x="29311" y="14658"/>
                  </a:moveTo>
                  <a:cubicBezTo>
                    <a:pt x="29311" y="6577"/>
                    <a:pt x="22734" y="0"/>
                    <a:pt x="14652" y="0"/>
                  </a:cubicBezTo>
                  <a:cubicBezTo>
                    <a:pt x="6571" y="0"/>
                    <a:pt x="0" y="6577"/>
                    <a:pt x="0" y="14658"/>
                  </a:cubicBezTo>
                  <a:lnTo>
                    <a:pt x="0" y="30408"/>
                  </a:lnTo>
                  <a:cubicBezTo>
                    <a:pt x="0" y="38489"/>
                    <a:pt x="6571" y="45066"/>
                    <a:pt x="14652" y="45066"/>
                  </a:cubicBezTo>
                  <a:cubicBezTo>
                    <a:pt x="22734" y="45066"/>
                    <a:pt x="29311" y="38489"/>
                    <a:pt x="29311" y="30408"/>
                  </a:cubicBezTo>
                  <a:lnTo>
                    <a:pt x="29311" y="14658"/>
                  </a:lnTo>
                  <a:close/>
                  <a:moveTo>
                    <a:pt x="19706" y="30408"/>
                  </a:moveTo>
                  <a:cubicBezTo>
                    <a:pt x="19706" y="33192"/>
                    <a:pt x="17436" y="35461"/>
                    <a:pt x="14652" y="35461"/>
                  </a:cubicBezTo>
                  <a:cubicBezTo>
                    <a:pt x="11868" y="35461"/>
                    <a:pt x="9605" y="33192"/>
                    <a:pt x="9605" y="30408"/>
                  </a:cubicBezTo>
                  <a:lnTo>
                    <a:pt x="9605" y="14658"/>
                  </a:lnTo>
                  <a:cubicBezTo>
                    <a:pt x="9605" y="11874"/>
                    <a:pt x="11868" y="9605"/>
                    <a:pt x="14652" y="9605"/>
                  </a:cubicBezTo>
                  <a:cubicBezTo>
                    <a:pt x="17436"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62"/>
            <p:cNvSpPr/>
            <p:nvPr/>
          </p:nvSpPr>
          <p:spPr>
            <a:xfrm>
              <a:off x="4399611" y="2488142"/>
              <a:ext cx="16889" cy="43677"/>
            </a:xfrm>
            <a:custGeom>
              <a:avLst/>
              <a:gdLst/>
              <a:ahLst/>
              <a:cxnLst/>
              <a:rect l="l" t="t" r="r" b="b"/>
              <a:pathLst>
                <a:path w="16889" h="43677" extrusionOk="0">
                  <a:moveTo>
                    <a:pt x="12087" y="43677"/>
                  </a:moveTo>
                  <a:cubicBezTo>
                    <a:pt x="14743" y="43677"/>
                    <a:pt x="16890" y="41530"/>
                    <a:pt x="16890" y="38875"/>
                  </a:cubicBezTo>
                  <a:lnTo>
                    <a:pt x="16890" y="4802"/>
                  </a:lnTo>
                  <a:cubicBezTo>
                    <a:pt x="16890" y="2154"/>
                    <a:pt x="14743" y="0"/>
                    <a:pt x="12087" y="0"/>
                  </a:cubicBezTo>
                  <a:lnTo>
                    <a:pt x="4803" y="0"/>
                  </a:lnTo>
                  <a:cubicBezTo>
                    <a:pt x="2154" y="0"/>
                    <a:pt x="0" y="2154"/>
                    <a:pt x="0" y="4802"/>
                  </a:cubicBezTo>
                  <a:cubicBezTo>
                    <a:pt x="0" y="7457"/>
                    <a:pt x="2154" y="9611"/>
                    <a:pt x="4803" y="9611"/>
                  </a:cubicBezTo>
                  <a:lnTo>
                    <a:pt x="7284" y="9611"/>
                  </a:lnTo>
                  <a:lnTo>
                    <a:pt x="7284" y="38875"/>
                  </a:lnTo>
                  <a:cubicBezTo>
                    <a:pt x="7284" y="41530"/>
                    <a:pt x="9438"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62"/>
            <p:cNvSpPr/>
            <p:nvPr/>
          </p:nvSpPr>
          <p:spPr>
            <a:xfrm>
              <a:off x="4517152" y="2488142"/>
              <a:ext cx="16889" cy="43677"/>
            </a:xfrm>
            <a:custGeom>
              <a:avLst/>
              <a:gdLst/>
              <a:ahLst/>
              <a:cxnLst/>
              <a:rect l="l" t="t" r="r" b="b"/>
              <a:pathLst>
                <a:path w="16889" h="43677" extrusionOk="0">
                  <a:moveTo>
                    <a:pt x="12080" y="43677"/>
                  </a:moveTo>
                  <a:cubicBezTo>
                    <a:pt x="14736" y="43677"/>
                    <a:pt x="16890" y="41530"/>
                    <a:pt x="16890" y="38875"/>
                  </a:cubicBezTo>
                  <a:lnTo>
                    <a:pt x="16890" y="4802"/>
                  </a:lnTo>
                  <a:cubicBezTo>
                    <a:pt x="16890" y="2154"/>
                    <a:pt x="14736" y="0"/>
                    <a:pt x="12080" y="0"/>
                  </a:cubicBezTo>
                  <a:lnTo>
                    <a:pt x="4803" y="0"/>
                  </a:lnTo>
                  <a:cubicBezTo>
                    <a:pt x="2147" y="0"/>
                    <a:pt x="0" y="2154"/>
                    <a:pt x="0" y="4802"/>
                  </a:cubicBezTo>
                  <a:cubicBezTo>
                    <a:pt x="0" y="7457"/>
                    <a:pt x="2147" y="9611"/>
                    <a:pt x="4803" y="9611"/>
                  </a:cubicBezTo>
                  <a:lnTo>
                    <a:pt x="7278" y="9611"/>
                  </a:lnTo>
                  <a:lnTo>
                    <a:pt x="7278" y="38875"/>
                  </a:lnTo>
                  <a:cubicBezTo>
                    <a:pt x="7278" y="41530"/>
                    <a:pt x="9432" y="43677"/>
                    <a:pt x="12080"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62"/>
            <p:cNvSpPr/>
            <p:nvPr/>
          </p:nvSpPr>
          <p:spPr>
            <a:xfrm>
              <a:off x="4593725" y="2488142"/>
              <a:ext cx="16889" cy="43677"/>
            </a:xfrm>
            <a:custGeom>
              <a:avLst/>
              <a:gdLst/>
              <a:ahLst/>
              <a:cxnLst/>
              <a:rect l="l" t="t" r="r" b="b"/>
              <a:pathLst>
                <a:path w="16889" h="43677" extrusionOk="0">
                  <a:moveTo>
                    <a:pt x="12087" y="43677"/>
                  </a:moveTo>
                  <a:cubicBezTo>
                    <a:pt x="14743" y="43677"/>
                    <a:pt x="16890" y="41530"/>
                    <a:pt x="16890" y="38875"/>
                  </a:cubicBezTo>
                  <a:lnTo>
                    <a:pt x="16890" y="4802"/>
                  </a:lnTo>
                  <a:cubicBezTo>
                    <a:pt x="16890" y="2154"/>
                    <a:pt x="14743" y="0"/>
                    <a:pt x="12087" y="0"/>
                  </a:cubicBezTo>
                  <a:lnTo>
                    <a:pt x="4803" y="0"/>
                  </a:lnTo>
                  <a:cubicBezTo>
                    <a:pt x="2154" y="0"/>
                    <a:pt x="0" y="2154"/>
                    <a:pt x="0" y="4802"/>
                  </a:cubicBezTo>
                  <a:cubicBezTo>
                    <a:pt x="0" y="7457"/>
                    <a:pt x="2154" y="9611"/>
                    <a:pt x="4803" y="9611"/>
                  </a:cubicBezTo>
                  <a:lnTo>
                    <a:pt x="7284" y="9611"/>
                  </a:lnTo>
                  <a:lnTo>
                    <a:pt x="7284" y="38875"/>
                  </a:lnTo>
                  <a:cubicBezTo>
                    <a:pt x="7284" y="41530"/>
                    <a:pt x="9432"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62"/>
            <p:cNvSpPr/>
            <p:nvPr/>
          </p:nvSpPr>
          <p:spPr>
            <a:xfrm>
              <a:off x="4475921" y="2487448"/>
              <a:ext cx="29311" cy="45065"/>
            </a:xfrm>
            <a:custGeom>
              <a:avLst/>
              <a:gdLst/>
              <a:ahLst/>
              <a:cxnLst/>
              <a:rect l="l" t="t" r="r" b="b"/>
              <a:pathLst>
                <a:path w="29311" h="45065" extrusionOk="0">
                  <a:moveTo>
                    <a:pt x="14652" y="0"/>
                  </a:moveTo>
                  <a:cubicBezTo>
                    <a:pt x="6571" y="0"/>
                    <a:pt x="0" y="6577"/>
                    <a:pt x="0" y="14658"/>
                  </a:cubicBezTo>
                  <a:lnTo>
                    <a:pt x="0" y="30415"/>
                  </a:lnTo>
                  <a:cubicBezTo>
                    <a:pt x="0" y="38496"/>
                    <a:pt x="6571" y="45066"/>
                    <a:pt x="14652" y="45066"/>
                  </a:cubicBezTo>
                  <a:cubicBezTo>
                    <a:pt x="22734" y="45066"/>
                    <a:pt x="29311" y="38496"/>
                    <a:pt x="29311" y="30415"/>
                  </a:cubicBezTo>
                  <a:lnTo>
                    <a:pt x="29311" y="14658"/>
                  </a:lnTo>
                  <a:cubicBezTo>
                    <a:pt x="29311" y="6577"/>
                    <a:pt x="22734" y="0"/>
                    <a:pt x="14652" y="0"/>
                  </a:cubicBezTo>
                  <a:close/>
                  <a:moveTo>
                    <a:pt x="19706" y="30408"/>
                  </a:moveTo>
                  <a:cubicBezTo>
                    <a:pt x="19706" y="33198"/>
                    <a:pt x="17443" y="35461"/>
                    <a:pt x="14652" y="35461"/>
                  </a:cubicBezTo>
                  <a:cubicBezTo>
                    <a:pt x="11868" y="35461"/>
                    <a:pt x="9605" y="33198"/>
                    <a:pt x="9605" y="30408"/>
                  </a:cubicBezTo>
                  <a:lnTo>
                    <a:pt x="9605" y="14658"/>
                  </a:lnTo>
                  <a:cubicBezTo>
                    <a:pt x="9605" y="11874"/>
                    <a:pt x="11868" y="9605"/>
                    <a:pt x="14652" y="9605"/>
                  </a:cubicBezTo>
                  <a:cubicBezTo>
                    <a:pt x="17436"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62"/>
            <p:cNvSpPr/>
            <p:nvPr/>
          </p:nvSpPr>
          <p:spPr>
            <a:xfrm>
              <a:off x="4431552" y="2487448"/>
              <a:ext cx="29311" cy="45065"/>
            </a:xfrm>
            <a:custGeom>
              <a:avLst/>
              <a:gdLst/>
              <a:ahLst/>
              <a:cxnLst/>
              <a:rect l="l" t="t" r="r" b="b"/>
              <a:pathLst>
                <a:path w="29311" h="45065" extrusionOk="0">
                  <a:moveTo>
                    <a:pt x="0" y="14658"/>
                  </a:moveTo>
                  <a:lnTo>
                    <a:pt x="0" y="30415"/>
                  </a:lnTo>
                  <a:cubicBezTo>
                    <a:pt x="0" y="38496"/>
                    <a:pt x="6577" y="45066"/>
                    <a:pt x="14659" y="45066"/>
                  </a:cubicBezTo>
                  <a:cubicBezTo>
                    <a:pt x="22741" y="45066"/>
                    <a:pt x="29311" y="38496"/>
                    <a:pt x="29311" y="30415"/>
                  </a:cubicBezTo>
                  <a:lnTo>
                    <a:pt x="29311" y="14658"/>
                  </a:lnTo>
                  <a:cubicBezTo>
                    <a:pt x="29311" y="6577"/>
                    <a:pt x="22741" y="0"/>
                    <a:pt x="14659" y="0"/>
                  </a:cubicBezTo>
                  <a:cubicBezTo>
                    <a:pt x="6577" y="0"/>
                    <a:pt x="0" y="6577"/>
                    <a:pt x="0" y="14658"/>
                  </a:cubicBezTo>
                  <a:close/>
                  <a:moveTo>
                    <a:pt x="9612" y="14658"/>
                  </a:moveTo>
                  <a:cubicBezTo>
                    <a:pt x="9612" y="11874"/>
                    <a:pt x="11875" y="9605"/>
                    <a:pt x="14659" y="9605"/>
                  </a:cubicBezTo>
                  <a:cubicBezTo>
                    <a:pt x="17443" y="9605"/>
                    <a:pt x="19706" y="11874"/>
                    <a:pt x="19706" y="14658"/>
                  </a:cubicBezTo>
                  <a:lnTo>
                    <a:pt x="19706" y="30415"/>
                  </a:lnTo>
                  <a:cubicBezTo>
                    <a:pt x="19706" y="33198"/>
                    <a:pt x="17443" y="35461"/>
                    <a:pt x="14659" y="35461"/>
                  </a:cubicBezTo>
                  <a:cubicBezTo>
                    <a:pt x="11875" y="35461"/>
                    <a:pt x="9612" y="33198"/>
                    <a:pt x="9612" y="30415"/>
                  </a:cubicBezTo>
                  <a:lnTo>
                    <a:pt x="9612" y="146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62"/>
            <p:cNvSpPr/>
            <p:nvPr/>
          </p:nvSpPr>
          <p:spPr>
            <a:xfrm>
              <a:off x="4552327" y="2487448"/>
              <a:ext cx="29317" cy="45065"/>
            </a:xfrm>
            <a:custGeom>
              <a:avLst/>
              <a:gdLst/>
              <a:ahLst/>
              <a:cxnLst/>
              <a:rect l="l" t="t" r="r" b="b"/>
              <a:pathLst>
                <a:path w="29317" h="45065" extrusionOk="0">
                  <a:moveTo>
                    <a:pt x="14659" y="45066"/>
                  </a:moveTo>
                  <a:cubicBezTo>
                    <a:pt x="22740" y="45066"/>
                    <a:pt x="29317" y="38496"/>
                    <a:pt x="29317" y="30415"/>
                  </a:cubicBezTo>
                  <a:lnTo>
                    <a:pt x="29317" y="14658"/>
                  </a:lnTo>
                  <a:cubicBezTo>
                    <a:pt x="29317" y="6577"/>
                    <a:pt x="22740" y="0"/>
                    <a:pt x="14659" y="0"/>
                  </a:cubicBezTo>
                  <a:cubicBezTo>
                    <a:pt x="6577" y="0"/>
                    <a:pt x="0" y="6577"/>
                    <a:pt x="0" y="14658"/>
                  </a:cubicBezTo>
                  <a:lnTo>
                    <a:pt x="0" y="30415"/>
                  </a:lnTo>
                  <a:cubicBezTo>
                    <a:pt x="0" y="38496"/>
                    <a:pt x="6577" y="45066"/>
                    <a:pt x="14659" y="45066"/>
                  </a:cubicBezTo>
                  <a:close/>
                  <a:moveTo>
                    <a:pt x="9612" y="14658"/>
                  </a:moveTo>
                  <a:cubicBezTo>
                    <a:pt x="9612" y="11874"/>
                    <a:pt x="11875" y="9605"/>
                    <a:pt x="14659" y="9605"/>
                  </a:cubicBezTo>
                  <a:cubicBezTo>
                    <a:pt x="17443" y="9605"/>
                    <a:pt x="19706" y="11874"/>
                    <a:pt x="19706" y="14658"/>
                  </a:cubicBezTo>
                  <a:lnTo>
                    <a:pt x="19706" y="30415"/>
                  </a:lnTo>
                  <a:cubicBezTo>
                    <a:pt x="19706" y="33198"/>
                    <a:pt x="17443" y="35461"/>
                    <a:pt x="14659" y="35461"/>
                  </a:cubicBezTo>
                  <a:cubicBezTo>
                    <a:pt x="11875" y="35461"/>
                    <a:pt x="9612" y="33198"/>
                    <a:pt x="9612" y="30415"/>
                  </a:cubicBezTo>
                  <a:lnTo>
                    <a:pt x="9612" y="146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3" name="Google Shape;893;p62"/>
          <p:cNvGrpSpPr/>
          <p:nvPr/>
        </p:nvGrpSpPr>
        <p:grpSpPr>
          <a:xfrm>
            <a:off x="2508792" y="3220199"/>
            <a:ext cx="408282" cy="388514"/>
            <a:chOff x="5272033" y="2357953"/>
            <a:chExt cx="329180" cy="313242"/>
          </a:xfrm>
        </p:grpSpPr>
        <p:sp>
          <p:nvSpPr>
            <p:cNvPr id="894" name="Google Shape;894;p62"/>
            <p:cNvSpPr/>
            <p:nvPr/>
          </p:nvSpPr>
          <p:spPr>
            <a:xfrm>
              <a:off x="5272033" y="2357953"/>
              <a:ext cx="329180" cy="234104"/>
            </a:xfrm>
            <a:custGeom>
              <a:avLst/>
              <a:gdLst/>
              <a:ahLst/>
              <a:cxnLst/>
              <a:rect l="l" t="t" r="r" b="b"/>
              <a:pathLst>
                <a:path w="329180" h="234104" extrusionOk="0">
                  <a:moveTo>
                    <a:pt x="329179" y="139228"/>
                  </a:moveTo>
                  <a:cubicBezTo>
                    <a:pt x="329314" y="116509"/>
                    <a:pt x="314887" y="96606"/>
                    <a:pt x="293259" y="89682"/>
                  </a:cubicBezTo>
                  <a:cubicBezTo>
                    <a:pt x="288790" y="77184"/>
                    <a:pt x="279133" y="67290"/>
                    <a:pt x="266744" y="62507"/>
                  </a:cubicBezTo>
                  <a:cubicBezTo>
                    <a:pt x="266744" y="62494"/>
                    <a:pt x="266744" y="62481"/>
                    <a:pt x="266744" y="62481"/>
                  </a:cubicBezTo>
                  <a:cubicBezTo>
                    <a:pt x="266744" y="33989"/>
                    <a:pt x="243560" y="10800"/>
                    <a:pt x="215059" y="10800"/>
                  </a:cubicBezTo>
                  <a:cubicBezTo>
                    <a:pt x="205396" y="10800"/>
                    <a:pt x="195970" y="13488"/>
                    <a:pt x="187792" y="18579"/>
                  </a:cubicBezTo>
                  <a:cubicBezTo>
                    <a:pt x="177936" y="6770"/>
                    <a:pt x="163476" y="0"/>
                    <a:pt x="148110" y="0"/>
                  </a:cubicBezTo>
                  <a:cubicBezTo>
                    <a:pt x="140575" y="0"/>
                    <a:pt x="133310" y="1588"/>
                    <a:pt x="126514" y="4719"/>
                  </a:cubicBezTo>
                  <a:cubicBezTo>
                    <a:pt x="124103" y="5831"/>
                    <a:pt x="123043" y="8692"/>
                    <a:pt x="124155" y="11109"/>
                  </a:cubicBezTo>
                  <a:cubicBezTo>
                    <a:pt x="125267" y="13526"/>
                    <a:pt x="128128" y="14580"/>
                    <a:pt x="130546" y="13468"/>
                  </a:cubicBezTo>
                  <a:cubicBezTo>
                    <a:pt x="136068" y="10923"/>
                    <a:pt x="141977" y="9637"/>
                    <a:pt x="148110" y="9637"/>
                  </a:cubicBezTo>
                  <a:cubicBezTo>
                    <a:pt x="160635" y="9637"/>
                    <a:pt x="172413" y="15159"/>
                    <a:pt x="180437" y="24802"/>
                  </a:cubicBezTo>
                  <a:cubicBezTo>
                    <a:pt x="183478" y="28447"/>
                    <a:pt x="188802" y="29309"/>
                    <a:pt x="192826" y="26795"/>
                  </a:cubicBezTo>
                  <a:cubicBezTo>
                    <a:pt x="199481" y="22636"/>
                    <a:pt x="207170" y="20437"/>
                    <a:pt x="215059" y="20437"/>
                  </a:cubicBezTo>
                  <a:cubicBezTo>
                    <a:pt x="238243" y="20437"/>
                    <a:pt x="257113" y="39299"/>
                    <a:pt x="257113" y="62514"/>
                  </a:cubicBezTo>
                  <a:cubicBezTo>
                    <a:pt x="257107" y="66474"/>
                    <a:pt x="259550" y="70067"/>
                    <a:pt x="263182" y="71462"/>
                  </a:cubicBezTo>
                  <a:cubicBezTo>
                    <a:pt x="273006" y="75223"/>
                    <a:pt x="280670" y="83060"/>
                    <a:pt x="284200" y="92960"/>
                  </a:cubicBezTo>
                  <a:cubicBezTo>
                    <a:pt x="285196" y="95750"/>
                    <a:pt x="287466" y="97949"/>
                    <a:pt x="290269" y="98843"/>
                  </a:cubicBezTo>
                  <a:cubicBezTo>
                    <a:pt x="307892" y="104455"/>
                    <a:pt x="319657" y="120662"/>
                    <a:pt x="319542" y="139171"/>
                  </a:cubicBezTo>
                  <a:cubicBezTo>
                    <a:pt x="319426" y="158161"/>
                    <a:pt x="306214" y="174568"/>
                    <a:pt x="287967" y="179466"/>
                  </a:cubicBezTo>
                  <a:cubicBezTo>
                    <a:pt x="288257" y="177023"/>
                    <a:pt x="288417" y="174535"/>
                    <a:pt x="288417" y="172009"/>
                  </a:cubicBezTo>
                  <a:cubicBezTo>
                    <a:pt x="288417" y="137769"/>
                    <a:pt x="260559" y="109913"/>
                    <a:pt x="226317" y="109913"/>
                  </a:cubicBezTo>
                  <a:cubicBezTo>
                    <a:pt x="211240" y="109913"/>
                    <a:pt x="194607" y="118849"/>
                    <a:pt x="175461" y="137236"/>
                  </a:cubicBezTo>
                  <a:cubicBezTo>
                    <a:pt x="172555" y="140026"/>
                    <a:pt x="169617" y="143009"/>
                    <a:pt x="166691" y="146152"/>
                  </a:cubicBezTo>
                  <a:cubicBezTo>
                    <a:pt x="163766" y="143009"/>
                    <a:pt x="160834" y="140026"/>
                    <a:pt x="157928" y="137236"/>
                  </a:cubicBezTo>
                  <a:cubicBezTo>
                    <a:pt x="154135" y="133597"/>
                    <a:pt x="150399" y="130286"/>
                    <a:pt x="146825" y="127399"/>
                  </a:cubicBezTo>
                  <a:cubicBezTo>
                    <a:pt x="144754" y="125728"/>
                    <a:pt x="141720" y="126056"/>
                    <a:pt x="140048" y="128126"/>
                  </a:cubicBezTo>
                  <a:cubicBezTo>
                    <a:pt x="138376" y="130196"/>
                    <a:pt x="138704" y="133224"/>
                    <a:pt x="140774" y="134895"/>
                  </a:cubicBezTo>
                  <a:cubicBezTo>
                    <a:pt x="144131" y="137608"/>
                    <a:pt x="147660" y="140733"/>
                    <a:pt x="151254" y="144185"/>
                  </a:cubicBezTo>
                  <a:cubicBezTo>
                    <a:pt x="155176" y="147946"/>
                    <a:pt x="159162" y="152092"/>
                    <a:pt x="163103" y="156509"/>
                  </a:cubicBezTo>
                  <a:cubicBezTo>
                    <a:pt x="164017" y="157531"/>
                    <a:pt x="165322" y="158116"/>
                    <a:pt x="166691" y="158116"/>
                  </a:cubicBezTo>
                  <a:cubicBezTo>
                    <a:pt x="168067" y="158116"/>
                    <a:pt x="169372" y="157531"/>
                    <a:pt x="170285" y="156509"/>
                  </a:cubicBezTo>
                  <a:cubicBezTo>
                    <a:pt x="174226" y="152099"/>
                    <a:pt x="178212" y="147952"/>
                    <a:pt x="182134" y="144185"/>
                  </a:cubicBezTo>
                  <a:cubicBezTo>
                    <a:pt x="199397" y="127605"/>
                    <a:pt x="213850" y="119550"/>
                    <a:pt x="226317" y="119550"/>
                  </a:cubicBezTo>
                  <a:cubicBezTo>
                    <a:pt x="255242" y="119550"/>
                    <a:pt x="278780" y="143086"/>
                    <a:pt x="278780" y="172009"/>
                  </a:cubicBezTo>
                  <a:cubicBezTo>
                    <a:pt x="278780" y="200938"/>
                    <a:pt x="255242" y="224474"/>
                    <a:pt x="226317" y="224474"/>
                  </a:cubicBezTo>
                  <a:cubicBezTo>
                    <a:pt x="213850" y="224474"/>
                    <a:pt x="199397" y="216413"/>
                    <a:pt x="182134" y="199839"/>
                  </a:cubicBezTo>
                  <a:cubicBezTo>
                    <a:pt x="178212" y="196065"/>
                    <a:pt x="174226" y="191919"/>
                    <a:pt x="170285" y="187515"/>
                  </a:cubicBezTo>
                  <a:cubicBezTo>
                    <a:pt x="169372" y="186493"/>
                    <a:pt x="168067" y="185908"/>
                    <a:pt x="166691" y="185908"/>
                  </a:cubicBezTo>
                  <a:cubicBezTo>
                    <a:pt x="165322" y="185908"/>
                    <a:pt x="164017" y="186493"/>
                    <a:pt x="163103" y="187515"/>
                  </a:cubicBezTo>
                  <a:cubicBezTo>
                    <a:pt x="159162" y="191925"/>
                    <a:pt x="155176" y="196072"/>
                    <a:pt x="151254" y="199839"/>
                  </a:cubicBezTo>
                  <a:cubicBezTo>
                    <a:pt x="133985" y="216413"/>
                    <a:pt x="119539" y="224474"/>
                    <a:pt x="107072" y="224474"/>
                  </a:cubicBezTo>
                  <a:cubicBezTo>
                    <a:pt x="78147" y="224474"/>
                    <a:pt x="54609" y="200938"/>
                    <a:pt x="54609" y="172009"/>
                  </a:cubicBezTo>
                  <a:cubicBezTo>
                    <a:pt x="54609" y="143086"/>
                    <a:pt x="78147" y="119550"/>
                    <a:pt x="107072" y="119550"/>
                  </a:cubicBezTo>
                  <a:cubicBezTo>
                    <a:pt x="112241" y="119550"/>
                    <a:pt x="117873" y="120990"/>
                    <a:pt x="123808" y="123831"/>
                  </a:cubicBezTo>
                  <a:cubicBezTo>
                    <a:pt x="126212" y="124976"/>
                    <a:pt x="129086" y="123960"/>
                    <a:pt x="130237" y="121562"/>
                  </a:cubicBezTo>
                  <a:cubicBezTo>
                    <a:pt x="131381" y="119164"/>
                    <a:pt x="130365" y="116284"/>
                    <a:pt x="127967" y="115140"/>
                  </a:cubicBezTo>
                  <a:cubicBezTo>
                    <a:pt x="120728" y="111675"/>
                    <a:pt x="113694" y="109913"/>
                    <a:pt x="107072" y="109913"/>
                  </a:cubicBezTo>
                  <a:cubicBezTo>
                    <a:pt x="72830" y="109913"/>
                    <a:pt x="44971" y="137769"/>
                    <a:pt x="44971" y="172009"/>
                  </a:cubicBezTo>
                  <a:cubicBezTo>
                    <a:pt x="44971" y="174857"/>
                    <a:pt x="45171" y="177660"/>
                    <a:pt x="45544" y="180405"/>
                  </a:cubicBezTo>
                  <a:cubicBezTo>
                    <a:pt x="25291" y="177210"/>
                    <a:pt x="9906" y="160122"/>
                    <a:pt x="9636" y="139466"/>
                  </a:cubicBezTo>
                  <a:cubicBezTo>
                    <a:pt x="9488" y="128126"/>
                    <a:pt x="13795" y="117435"/>
                    <a:pt x="21755" y="109367"/>
                  </a:cubicBezTo>
                  <a:cubicBezTo>
                    <a:pt x="29721" y="101298"/>
                    <a:pt x="40349" y="96856"/>
                    <a:pt x="51684" y="96856"/>
                  </a:cubicBezTo>
                  <a:cubicBezTo>
                    <a:pt x="52140" y="96856"/>
                    <a:pt x="52590" y="96863"/>
                    <a:pt x="53040" y="96882"/>
                  </a:cubicBezTo>
                  <a:cubicBezTo>
                    <a:pt x="58010" y="97049"/>
                    <a:pt x="62279" y="93320"/>
                    <a:pt x="62781" y="88383"/>
                  </a:cubicBezTo>
                  <a:cubicBezTo>
                    <a:pt x="63288" y="83324"/>
                    <a:pt x="64851" y="78502"/>
                    <a:pt x="67410" y="74066"/>
                  </a:cubicBezTo>
                  <a:cubicBezTo>
                    <a:pt x="73614" y="63324"/>
                    <a:pt x="84730" y="56612"/>
                    <a:pt x="97145" y="56117"/>
                  </a:cubicBezTo>
                  <a:cubicBezTo>
                    <a:pt x="101884" y="55924"/>
                    <a:pt x="105806" y="52221"/>
                    <a:pt x="106275" y="47502"/>
                  </a:cubicBezTo>
                  <a:cubicBezTo>
                    <a:pt x="107053" y="39601"/>
                    <a:pt x="110049" y="32112"/>
                    <a:pt x="114942" y="25837"/>
                  </a:cubicBezTo>
                  <a:cubicBezTo>
                    <a:pt x="116581" y="23742"/>
                    <a:pt x="116208" y="20714"/>
                    <a:pt x="114106" y="19081"/>
                  </a:cubicBezTo>
                  <a:cubicBezTo>
                    <a:pt x="112010" y="17441"/>
                    <a:pt x="108982" y="17814"/>
                    <a:pt x="107349" y="19916"/>
                  </a:cubicBezTo>
                  <a:cubicBezTo>
                    <a:pt x="101344" y="27605"/>
                    <a:pt x="97660" y="36798"/>
                    <a:pt x="96689" y="46493"/>
                  </a:cubicBezTo>
                  <a:cubicBezTo>
                    <a:pt x="80982" y="47142"/>
                    <a:pt x="66921" y="55648"/>
                    <a:pt x="59071" y="69245"/>
                  </a:cubicBezTo>
                  <a:cubicBezTo>
                    <a:pt x="55850" y="74825"/>
                    <a:pt x="53876" y="80881"/>
                    <a:pt x="53207" y="87252"/>
                  </a:cubicBezTo>
                  <a:cubicBezTo>
                    <a:pt x="52706" y="87232"/>
                    <a:pt x="52191" y="87226"/>
                    <a:pt x="51684" y="87226"/>
                  </a:cubicBezTo>
                  <a:cubicBezTo>
                    <a:pt x="37751" y="87226"/>
                    <a:pt x="24687" y="92684"/>
                    <a:pt x="14901" y="102604"/>
                  </a:cubicBezTo>
                  <a:cubicBezTo>
                    <a:pt x="5110" y="112517"/>
                    <a:pt x="-182" y="125651"/>
                    <a:pt x="5" y="139595"/>
                  </a:cubicBezTo>
                  <a:cubicBezTo>
                    <a:pt x="345" y="166249"/>
                    <a:pt x="21106" y="188081"/>
                    <a:pt x="47749" y="190389"/>
                  </a:cubicBezTo>
                  <a:cubicBezTo>
                    <a:pt x="55605" y="215686"/>
                    <a:pt x="79227" y="234105"/>
                    <a:pt x="107072" y="234105"/>
                  </a:cubicBezTo>
                  <a:cubicBezTo>
                    <a:pt x="122149" y="234105"/>
                    <a:pt x="138782" y="225169"/>
                    <a:pt x="157928" y="206789"/>
                  </a:cubicBezTo>
                  <a:cubicBezTo>
                    <a:pt x="160834" y="203998"/>
                    <a:pt x="163772" y="201009"/>
                    <a:pt x="166691" y="197872"/>
                  </a:cubicBezTo>
                  <a:cubicBezTo>
                    <a:pt x="169617" y="201009"/>
                    <a:pt x="172555" y="203998"/>
                    <a:pt x="175461" y="206789"/>
                  </a:cubicBezTo>
                  <a:cubicBezTo>
                    <a:pt x="194607" y="225169"/>
                    <a:pt x="211240" y="234105"/>
                    <a:pt x="226317" y="234105"/>
                  </a:cubicBezTo>
                  <a:cubicBezTo>
                    <a:pt x="254374" y="234105"/>
                    <a:pt x="278143" y="215397"/>
                    <a:pt x="285814" y="189797"/>
                  </a:cubicBezTo>
                  <a:cubicBezTo>
                    <a:pt x="310554" y="185490"/>
                    <a:pt x="329025" y="164179"/>
                    <a:pt x="329179" y="1392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62"/>
            <p:cNvSpPr/>
            <p:nvPr/>
          </p:nvSpPr>
          <p:spPr>
            <a:xfrm>
              <a:off x="5450125" y="2491929"/>
              <a:ext cx="86260" cy="76065"/>
            </a:xfrm>
            <a:custGeom>
              <a:avLst/>
              <a:gdLst/>
              <a:ahLst/>
              <a:cxnLst/>
              <a:rect l="l" t="t" r="r" b="b"/>
              <a:pathLst>
                <a:path w="86260" h="76065" extrusionOk="0">
                  <a:moveTo>
                    <a:pt x="48225" y="76066"/>
                  </a:moveTo>
                  <a:cubicBezTo>
                    <a:pt x="69197" y="76066"/>
                    <a:pt x="86260" y="59004"/>
                    <a:pt x="86260" y="38033"/>
                  </a:cubicBezTo>
                  <a:cubicBezTo>
                    <a:pt x="86260" y="17062"/>
                    <a:pt x="69197" y="0"/>
                    <a:pt x="48225" y="0"/>
                  </a:cubicBezTo>
                  <a:cubicBezTo>
                    <a:pt x="32351" y="0"/>
                    <a:pt x="8620" y="25606"/>
                    <a:pt x="1721" y="33455"/>
                  </a:cubicBezTo>
                  <a:cubicBezTo>
                    <a:pt x="-574" y="36059"/>
                    <a:pt x="-574" y="39994"/>
                    <a:pt x="1721" y="42604"/>
                  </a:cubicBezTo>
                  <a:cubicBezTo>
                    <a:pt x="8633" y="50453"/>
                    <a:pt x="32402" y="76066"/>
                    <a:pt x="48225" y="76066"/>
                  </a:cubicBezTo>
                  <a:close/>
                  <a:moveTo>
                    <a:pt x="48225" y="9637"/>
                  </a:moveTo>
                  <a:cubicBezTo>
                    <a:pt x="63886" y="9637"/>
                    <a:pt x="76623" y="22372"/>
                    <a:pt x="76623" y="38033"/>
                  </a:cubicBezTo>
                  <a:cubicBezTo>
                    <a:pt x="76623" y="41157"/>
                    <a:pt x="76109" y="44166"/>
                    <a:pt x="75176" y="46975"/>
                  </a:cubicBezTo>
                  <a:lnTo>
                    <a:pt x="49562" y="46975"/>
                  </a:lnTo>
                  <a:cubicBezTo>
                    <a:pt x="46900" y="46975"/>
                    <a:pt x="44746" y="49135"/>
                    <a:pt x="44746" y="51797"/>
                  </a:cubicBezTo>
                  <a:cubicBezTo>
                    <a:pt x="44746" y="54458"/>
                    <a:pt x="46900" y="56612"/>
                    <a:pt x="49562" y="56612"/>
                  </a:cubicBezTo>
                  <a:lnTo>
                    <a:pt x="69679" y="56612"/>
                  </a:lnTo>
                  <a:cubicBezTo>
                    <a:pt x="64465" y="62623"/>
                    <a:pt x="56782" y="66435"/>
                    <a:pt x="48225" y="66435"/>
                  </a:cubicBezTo>
                  <a:cubicBezTo>
                    <a:pt x="41120" y="66435"/>
                    <a:pt x="25478" y="54593"/>
                    <a:pt x="10549" y="38026"/>
                  </a:cubicBezTo>
                  <a:cubicBezTo>
                    <a:pt x="25452" y="21466"/>
                    <a:pt x="41088" y="9637"/>
                    <a:pt x="48225" y="96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62"/>
            <p:cNvSpPr/>
            <p:nvPr/>
          </p:nvSpPr>
          <p:spPr>
            <a:xfrm>
              <a:off x="5341069" y="2491929"/>
              <a:ext cx="86257" cy="76065"/>
            </a:xfrm>
            <a:custGeom>
              <a:avLst/>
              <a:gdLst/>
              <a:ahLst/>
              <a:cxnLst/>
              <a:rect l="l" t="t" r="r" b="b"/>
              <a:pathLst>
                <a:path w="86257" h="76065" extrusionOk="0">
                  <a:moveTo>
                    <a:pt x="0" y="38033"/>
                  </a:moveTo>
                  <a:cubicBezTo>
                    <a:pt x="0" y="59004"/>
                    <a:pt x="17063" y="76066"/>
                    <a:pt x="38036" y="76066"/>
                  </a:cubicBezTo>
                  <a:cubicBezTo>
                    <a:pt x="53910" y="76066"/>
                    <a:pt x="77647" y="50466"/>
                    <a:pt x="84539" y="42617"/>
                  </a:cubicBezTo>
                  <a:cubicBezTo>
                    <a:pt x="86834" y="40006"/>
                    <a:pt x="86828" y="36072"/>
                    <a:pt x="84539" y="33462"/>
                  </a:cubicBezTo>
                  <a:cubicBezTo>
                    <a:pt x="77627" y="25612"/>
                    <a:pt x="53858" y="0"/>
                    <a:pt x="38036" y="0"/>
                  </a:cubicBezTo>
                  <a:cubicBezTo>
                    <a:pt x="17063" y="0"/>
                    <a:pt x="0" y="17062"/>
                    <a:pt x="0" y="38033"/>
                  </a:cubicBezTo>
                  <a:close/>
                  <a:moveTo>
                    <a:pt x="16581" y="56612"/>
                  </a:moveTo>
                  <a:lnTo>
                    <a:pt x="56321" y="56612"/>
                  </a:lnTo>
                  <a:cubicBezTo>
                    <a:pt x="48651" y="62745"/>
                    <a:pt x="42015" y="66435"/>
                    <a:pt x="38036" y="66435"/>
                  </a:cubicBezTo>
                  <a:cubicBezTo>
                    <a:pt x="29478" y="66435"/>
                    <a:pt x="21795" y="62623"/>
                    <a:pt x="16581" y="56612"/>
                  </a:cubicBezTo>
                  <a:close/>
                  <a:moveTo>
                    <a:pt x="75711" y="38046"/>
                  </a:moveTo>
                  <a:cubicBezTo>
                    <a:pt x="72863" y="41215"/>
                    <a:pt x="69983" y="44204"/>
                    <a:pt x="67141" y="46975"/>
                  </a:cubicBezTo>
                  <a:lnTo>
                    <a:pt x="11084" y="46975"/>
                  </a:lnTo>
                  <a:cubicBezTo>
                    <a:pt x="10152" y="44166"/>
                    <a:pt x="9637" y="41157"/>
                    <a:pt x="9637" y="38033"/>
                  </a:cubicBezTo>
                  <a:cubicBezTo>
                    <a:pt x="9637" y="22372"/>
                    <a:pt x="22374" y="9637"/>
                    <a:pt x="38036" y="9637"/>
                  </a:cubicBezTo>
                  <a:cubicBezTo>
                    <a:pt x="45140" y="9637"/>
                    <a:pt x="60782" y="21479"/>
                    <a:pt x="75711" y="380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62"/>
            <p:cNvSpPr/>
            <p:nvPr/>
          </p:nvSpPr>
          <p:spPr>
            <a:xfrm>
              <a:off x="5380140" y="2601081"/>
              <a:ext cx="46753" cy="70114"/>
            </a:xfrm>
            <a:custGeom>
              <a:avLst/>
              <a:gdLst/>
              <a:ahLst/>
              <a:cxnLst/>
              <a:rect l="l" t="t" r="r" b="b"/>
              <a:pathLst>
                <a:path w="46753" h="70114" extrusionOk="0">
                  <a:moveTo>
                    <a:pt x="46754" y="50295"/>
                  </a:moveTo>
                  <a:lnTo>
                    <a:pt x="46754" y="6753"/>
                  </a:lnTo>
                  <a:cubicBezTo>
                    <a:pt x="46754" y="4117"/>
                    <a:pt x="45275" y="1783"/>
                    <a:pt x="42896" y="658"/>
                  </a:cubicBezTo>
                  <a:cubicBezTo>
                    <a:pt x="40517" y="-467"/>
                    <a:pt x="37779" y="-133"/>
                    <a:pt x="35740" y="1532"/>
                  </a:cubicBezTo>
                  <a:lnTo>
                    <a:pt x="23377" y="11651"/>
                  </a:lnTo>
                  <a:lnTo>
                    <a:pt x="11020" y="1532"/>
                  </a:lnTo>
                  <a:cubicBezTo>
                    <a:pt x="8982" y="-133"/>
                    <a:pt x="6236" y="-467"/>
                    <a:pt x="3858" y="658"/>
                  </a:cubicBezTo>
                  <a:cubicBezTo>
                    <a:pt x="1479" y="1783"/>
                    <a:pt x="0" y="4117"/>
                    <a:pt x="0" y="6753"/>
                  </a:cubicBezTo>
                  <a:lnTo>
                    <a:pt x="0" y="50295"/>
                  </a:lnTo>
                  <a:cubicBezTo>
                    <a:pt x="6" y="51716"/>
                    <a:pt x="662" y="53117"/>
                    <a:pt x="1768" y="54024"/>
                  </a:cubicBezTo>
                  <a:lnTo>
                    <a:pt x="19924" y="68880"/>
                  </a:lnTo>
                  <a:cubicBezTo>
                    <a:pt x="20921" y="69703"/>
                    <a:pt x="22155" y="70115"/>
                    <a:pt x="23383" y="70115"/>
                  </a:cubicBezTo>
                  <a:cubicBezTo>
                    <a:pt x="24611" y="70115"/>
                    <a:pt x="25839" y="69703"/>
                    <a:pt x="26836" y="68880"/>
                  </a:cubicBezTo>
                  <a:lnTo>
                    <a:pt x="44992" y="54024"/>
                  </a:lnTo>
                  <a:cubicBezTo>
                    <a:pt x="46349" y="52988"/>
                    <a:pt x="46748" y="51317"/>
                    <a:pt x="46754" y="50295"/>
                  </a:cubicBezTo>
                  <a:close/>
                  <a:moveTo>
                    <a:pt x="9637" y="48013"/>
                  </a:moveTo>
                  <a:lnTo>
                    <a:pt x="9637" y="12853"/>
                  </a:lnTo>
                  <a:lnTo>
                    <a:pt x="18703" y="20272"/>
                  </a:lnTo>
                  <a:cubicBezTo>
                    <a:pt x="21409" y="22497"/>
                    <a:pt x="25344" y="22490"/>
                    <a:pt x="28057" y="20272"/>
                  </a:cubicBezTo>
                  <a:lnTo>
                    <a:pt x="37123" y="12853"/>
                  </a:lnTo>
                  <a:lnTo>
                    <a:pt x="37123" y="48013"/>
                  </a:lnTo>
                  <a:lnTo>
                    <a:pt x="23377" y="59263"/>
                  </a:lnTo>
                  <a:lnTo>
                    <a:pt x="9637" y="480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62"/>
            <p:cNvSpPr/>
            <p:nvPr/>
          </p:nvSpPr>
          <p:spPr>
            <a:xfrm>
              <a:off x="5445790" y="2600529"/>
              <a:ext cx="46753" cy="70115"/>
            </a:xfrm>
            <a:custGeom>
              <a:avLst/>
              <a:gdLst/>
              <a:ahLst/>
              <a:cxnLst/>
              <a:rect l="l" t="t" r="r" b="b"/>
              <a:pathLst>
                <a:path w="46753" h="70115" extrusionOk="0">
                  <a:moveTo>
                    <a:pt x="46722" y="19314"/>
                  </a:moveTo>
                  <a:cubicBezTo>
                    <a:pt x="46587" y="18067"/>
                    <a:pt x="45957" y="16890"/>
                    <a:pt x="44986" y="16093"/>
                  </a:cubicBezTo>
                  <a:lnTo>
                    <a:pt x="26836" y="1230"/>
                  </a:lnTo>
                  <a:cubicBezTo>
                    <a:pt x="24830" y="-410"/>
                    <a:pt x="21917" y="-410"/>
                    <a:pt x="19918" y="1230"/>
                  </a:cubicBezTo>
                  <a:lnTo>
                    <a:pt x="1761" y="16093"/>
                  </a:lnTo>
                  <a:cubicBezTo>
                    <a:pt x="662" y="16993"/>
                    <a:pt x="0" y="18394"/>
                    <a:pt x="0" y="19822"/>
                  </a:cubicBezTo>
                  <a:lnTo>
                    <a:pt x="0" y="63364"/>
                  </a:lnTo>
                  <a:cubicBezTo>
                    <a:pt x="0" y="65993"/>
                    <a:pt x="1479" y="68327"/>
                    <a:pt x="3858" y="69458"/>
                  </a:cubicBezTo>
                  <a:cubicBezTo>
                    <a:pt x="6236" y="70583"/>
                    <a:pt x="8982" y="70249"/>
                    <a:pt x="11013" y="68578"/>
                  </a:cubicBezTo>
                  <a:lnTo>
                    <a:pt x="23377" y="58459"/>
                  </a:lnTo>
                  <a:lnTo>
                    <a:pt x="35734" y="68578"/>
                  </a:lnTo>
                  <a:cubicBezTo>
                    <a:pt x="37779" y="70255"/>
                    <a:pt x="40537" y="70577"/>
                    <a:pt x="42896" y="69458"/>
                  </a:cubicBezTo>
                  <a:cubicBezTo>
                    <a:pt x="45275" y="68327"/>
                    <a:pt x="46754" y="65993"/>
                    <a:pt x="46754" y="63364"/>
                  </a:cubicBezTo>
                  <a:lnTo>
                    <a:pt x="46754" y="19822"/>
                  </a:lnTo>
                  <a:cubicBezTo>
                    <a:pt x="46754" y="19648"/>
                    <a:pt x="46741" y="19481"/>
                    <a:pt x="46722" y="19314"/>
                  </a:cubicBezTo>
                  <a:close/>
                  <a:moveTo>
                    <a:pt x="37116" y="57263"/>
                  </a:moveTo>
                  <a:lnTo>
                    <a:pt x="28051" y="49838"/>
                  </a:lnTo>
                  <a:cubicBezTo>
                    <a:pt x="26701" y="48732"/>
                    <a:pt x="25036" y="48173"/>
                    <a:pt x="23377" y="48173"/>
                  </a:cubicBezTo>
                  <a:cubicBezTo>
                    <a:pt x="21712" y="48173"/>
                    <a:pt x="20053" y="48732"/>
                    <a:pt x="18697" y="49838"/>
                  </a:cubicBezTo>
                  <a:lnTo>
                    <a:pt x="9631" y="57256"/>
                  </a:lnTo>
                  <a:lnTo>
                    <a:pt x="9631" y="22104"/>
                  </a:lnTo>
                  <a:lnTo>
                    <a:pt x="23377" y="10853"/>
                  </a:lnTo>
                  <a:lnTo>
                    <a:pt x="37116" y="22104"/>
                  </a:lnTo>
                  <a:lnTo>
                    <a:pt x="37116" y="5726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9" name="Google Shape;899;p62"/>
          <p:cNvGrpSpPr/>
          <p:nvPr/>
        </p:nvGrpSpPr>
        <p:grpSpPr>
          <a:xfrm>
            <a:off x="1384432" y="3220209"/>
            <a:ext cx="286041" cy="388500"/>
            <a:chOff x="6246349" y="2349994"/>
            <a:chExt cx="242346" cy="329154"/>
          </a:xfrm>
        </p:grpSpPr>
        <p:sp>
          <p:nvSpPr>
            <p:cNvPr id="900" name="Google Shape;900;p62"/>
            <p:cNvSpPr/>
            <p:nvPr/>
          </p:nvSpPr>
          <p:spPr>
            <a:xfrm>
              <a:off x="6246349" y="2399926"/>
              <a:ext cx="140956" cy="279221"/>
            </a:xfrm>
            <a:custGeom>
              <a:avLst/>
              <a:gdLst/>
              <a:ahLst/>
              <a:cxnLst/>
              <a:rect l="l" t="t" r="r" b="b"/>
              <a:pathLst>
                <a:path w="140956" h="279221" extrusionOk="0">
                  <a:moveTo>
                    <a:pt x="136134" y="269579"/>
                  </a:moveTo>
                  <a:lnTo>
                    <a:pt x="14466" y="269579"/>
                  </a:lnTo>
                  <a:cubicBezTo>
                    <a:pt x="11811" y="269579"/>
                    <a:pt x="9644" y="267419"/>
                    <a:pt x="9644" y="264757"/>
                  </a:cubicBezTo>
                  <a:lnTo>
                    <a:pt x="9644" y="87676"/>
                  </a:lnTo>
                  <a:lnTo>
                    <a:pt x="99217" y="87676"/>
                  </a:lnTo>
                  <a:cubicBezTo>
                    <a:pt x="110044" y="87676"/>
                    <a:pt x="118846" y="78868"/>
                    <a:pt x="118846" y="68049"/>
                  </a:cubicBezTo>
                  <a:lnTo>
                    <a:pt x="118846" y="30357"/>
                  </a:lnTo>
                  <a:cubicBezTo>
                    <a:pt x="118846" y="19531"/>
                    <a:pt x="110044" y="10730"/>
                    <a:pt x="99217" y="10730"/>
                  </a:cubicBezTo>
                  <a:lnTo>
                    <a:pt x="9644" y="10730"/>
                  </a:lnTo>
                  <a:lnTo>
                    <a:pt x="9644" y="4822"/>
                  </a:lnTo>
                  <a:cubicBezTo>
                    <a:pt x="9644" y="2154"/>
                    <a:pt x="7484" y="0"/>
                    <a:pt x="4822" y="0"/>
                  </a:cubicBezTo>
                  <a:cubicBezTo>
                    <a:pt x="2160" y="0"/>
                    <a:pt x="0" y="2154"/>
                    <a:pt x="0" y="4822"/>
                  </a:cubicBezTo>
                  <a:lnTo>
                    <a:pt x="0" y="264757"/>
                  </a:lnTo>
                  <a:cubicBezTo>
                    <a:pt x="0" y="272735"/>
                    <a:pt x="6494" y="279222"/>
                    <a:pt x="14466" y="279222"/>
                  </a:cubicBezTo>
                  <a:lnTo>
                    <a:pt x="136134" y="279222"/>
                  </a:lnTo>
                  <a:cubicBezTo>
                    <a:pt x="138796" y="279222"/>
                    <a:pt x="140956" y="277062"/>
                    <a:pt x="140956" y="274400"/>
                  </a:cubicBezTo>
                  <a:cubicBezTo>
                    <a:pt x="140956" y="271739"/>
                    <a:pt x="138796" y="269579"/>
                    <a:pt x="136134" y="269579"/>
                  </a:cubicBezTo>
                  <a:close/>
                  <a:moveTo>
                    <a:pt x="99224" y="20373"/>
                  </a:moveTo>
                  <a:cubicBezTo>
                    <a:pt x="104727" y="20373"/>
                    <a:pt x="109202" y="24847"/>
                    <a:pt x="109202" y="30357"/>
                  </a:cubicBezTo>
                  <a:lnTo>
                    <a:pt x="109202" y="68049"/>
                  </a:lnTo>
                  <a:cubicBezTo>
                    <a:pt x="109202" y="73552"/>
                    <a:pt x="104727" y="78033"/>
                    <a:pt x="99224" y="78033"/>
                  </a:cubicBezTo>
                  <a:lnTo>
                    <a:pt x="9644" y="78033"/>
                  </a:lnTo>
                  <a:lnTo>
                    <a:pt x="9644" y="20373"/>
                  </a:lnTo>
                  <a:lnTo>
                    <a:pt x="99224" y="203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1" name="Google Shape;901;p62"/>
            <p:cNvSpPr/>
            <p:nvPr/>
          </p:nvSpPr>
          <p:spPr>
            <a:xfrm>
              <a:off x="6246349" y="2349994"/>
              <a:ext cx="242346" cy="329154"/>
            </a:xfrm>
            <a:custGeom>
              <a:avLst/>
              <a:gdLst/>
              <a:ahLst/>
              <a:cxnLst/>
              <a:rect l="l" t="t" r="r" b="b"/>
              <a:pathLst>
                <a:path w="242346" h="329154" extrusionOk="0">
                  <a:moveTo>
                    <a:pt x="242340" y="87579"/>
                  </a:moveTo>
                  <a:cubicBezTo>
                    <a:pt x="242308" y="86365"/>
                    <a:pt x="241787" y="85188"/>
                    <a:pt x="240932" y="84333"/>
                  </a:cubicBezTo>
                  <a:lnTo>
                    <a:pt x="158013" y="1414"/>
                  </a:lnTo>
                  <a:cubicBezTo>
                    <a:pt x="157113" y="521"/>
                    <a:pt x="155872" y="6"/>
                    <a:pt x="154599" y="0"/>
                  </a:cubicBezTo>
                  <a:lnTo>
                    <a:pt x="14466" y="0"/>
                  </a:lnTo>
                  <a:cubicBezTo>
                    <a:pt x="6494" y="0"/>
                    <a:pt x="0" y="6493"/>
                    <a:pt x="0" y="14465"/>
                  </a:cubicBezTo>
                  <a:lnTo>
                    <a:pt x="0" y="31128"/>
                  </a:lnTo>
                  <a:cubicBezTo>
                    <a:pt x="0" y="33790"/>
                    <a:pt x="2160" y="35950"/>
                    <a:pt x="4822" y="35950"/>
                  </a:cubicBezTo>
                  <a:cubicBezTo>
                    <a:pt x="7484" y="35950"/>
                    <a:pt x="9644" y="33790"/>
                    <a:pt x="9644" y="31128"/>
                  </a:cubicBezTo>
                  <a:lnTo>
                    <a:pt x="9644" y="14465"/>
                  </a:lnTo>
                  <a:cubicBezTo>
                    <a:pt x="9644" y="11810"/>
                    <a:pt x="11811" y="9643"/>
                    <a:pt x="14466" y="9643"/>
                  </a:cubicBezTo>
                  <a:lnTo>
                    <a:pt x="149777" y="9643"/>
                  </a:lnTo>
                  <a:lnTo>
                    <a:pt x="149777" y="69592"/>
                  </a:lnTo>
                  <a:cubicBezTo>
                    <a:pt x="149777" y="82256"/>
                    <a:pt x="160083" y="92562"/>
                    <a:pt x="172749" y="92562"/>
                  </a:cubicBezTo>
                  <a:lnTo>
                    <a:pt x="189433" y="92562"/>
                  </a:lnTo>
                  <a:cubicBezTo>
                    <a:pt x="192095" y="92562"/>
                    <a:pt x="194255" y="90402"/>
                    <a:pt x="194255" y="87740"/>
                  </a:cubicBezTo>
                  <a:cubicBezTo>
                    <a:pt x="194255" y="85079"/>
                    <a:pt x="192095" y="82919"/>
                    <a:pt x="189433" y="82919"/>
                  </a:cubicBezTo>
                  <a:lnTo>
                    <a:pt x="172749" y="82919"/>
                  </a:lnTo>
                  <a:cubicBezTo>
                    <a:pt x="165400" y="82919"/>
                    <a:pt x="159421" y="76940"/>
                    <a:pt x="159421" y="69592"/>
                  </a:cubicBezTo>
                  <a:lnTo>
                    <a:pt x="159421" y="16464"/>
                  </a:lnTo>
                  <a:lnTo>
                    <a:pt x="225881" y="82919"/>
                  </a:lnTo>
                  <a:lnTo>
                    <a:pt x="214591" y="82919"/>
                  </a:lnTo>
                  <a:cubicBezTo>
                    <a:pt x="211929" y="82919"/>
                    <a:pt x="209769" y="85079"/>
                    <a:pt x="209769" y="87740"/>
                  </a:cubicBezTo>
                  <a:cubicBezTo>
                    <a:pt x="209769" y="90402"/>
                    <a:pt x="211929" y="92562"/>
                    <a:pt x="214591" y="92562"/>
                  </a:cubicBezTo>
                  <a:lnTo>
                    <a:pt x="232703" y="92562"/>
                  </a:lnTo>
                  <a:lnTo>
                    <a:pt x="232703" y="314690"/>
                  </a:lnTo>
                  <a:cubicBezTo>
                    <a:pt x="232703" y="317351"/>
                    <a:pt x="230542" y="319511"/>
                    <a:pt x="227881" y="319511"/>
                  </a:cubicBezTo>
                  <a:lnTo>
                    <a:pt x="160135" y="319511"/>
                  </a:lnTo>
                  <a:cubicBezTo>
                    <a:pt x="157467" y="319511"/>
                    <a:pt x="155313" y="321671"/>
                    <a:pt x="155313" y="324333"/>
                  </a:cubicBezTo>
                  <a:cubicBezTo>
                    <a:pt x="155313" y="327001"/>
                    <a:pt x="157467" y="329154"/>
                    <a:pt x="160135" y="329154"/>
                  </a:cubicBezTo>
                  <a:lnTo>
                    <a:pt x="227881" y="329154"/>
                  </a:lnTo>
                  <a:cubicBezTo>
                    <a:pt x="235860" y="329154"/>
                    <a:pt x="242347" y="322668"/>
                    <a:pt x="242347" y="314690"/>
                  </a:cubicBezTo>
                  <a:lnTo>
                    <a:pt x="242347" y="87740"/>
                  </a:lnTo>
                  <a:cubicBezTo>
                    <a:pt x="242347" y="87689"/>
                    <a:pt x="242340" y="87631"/>
                    <a:pt x="242340" y="875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2" name="Google Shape;902;p62"/>
            <p:cNvSpPr/>
            <p:nvPr/>
          </p:nvSpPr>
          <p:spPr>
            <a:xfrm>
              <a:off x="6285510" y="2562556"/>
              <a:ext cx="141978" cy="9643"/>
            </a:xfrm>
            <a:custGeom>
              <a:avLst/>
              <a:gdLst/>
              <a:ahLst/>
              <a:cxnLst/>
              <a:rect l="l" t="t" r="r" b="b"/>
              <a:pathLst>
                <a:path w="141978" h="9643" extrusionOk="0">
                  <a:moveTo>
                    <a:pt x="137156" y="0"/>
                  </a:moveTo>
                  <a:lnTo>
                    <a:pt x="4822" y="0"/>
                  </a:lnTo>
                  <a:cubicBezTo>
                    <a:pt x="2160" y="0"/>
                    <a:pt x="0" y="2154"/>
                    <a:pt x="0" y="4822"/>
                  </a:cubicBezTo>
                  <a:cubicBezTo>
                    <a:pt x="0" y="7483"/>
                    <a:pt x="2160" y="9643"/>
                    <a:pt x="4822" y="9643"/>
                  </a:cubicBezTo>
                  <a:lnTo>
                    <a:pt x="137156" y="9643"/>
                  </a:lnTo>
                  <a:cubicBezTo>
                    <a:pt x="139818" y="9643"/>
                    <a:pt x="141978" y="7483"/>
                    <a:pt x="141978" y="4822"/>
                  </a:cubicBezTo>
                  <a:cubicBezTo>
                    <a:pt x="141978" y="2154"/>
                    <a:pt x="139818" y="0"/>
                    <a:pt x="13715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3" name="Google Shape;903;p62"/>
            <p:cNvSpPr/>
            <p:nvPr/>
          </p:nvSpPr>
          <p:spPr>
            <a:xfrm>
              <a:off x="6285510" y="2586702"/>
              <a:ext cx="79684" cy="9643"/>
            </a:xfrm>
            <a:custGeom>
              <a:avLst/>
              <a:gdLst/>
              <a:ahLst/>
              <a:cxnLst/>
              <a:rect l="l" t="t" r="r" b="b"/>
              <a:pathLst>
                <a:path w="79684" h="9643" extrusionOk="0">
                  <a:moveTo>
                    <a:pt x="4822" y="9643"/>
                  </a:moveTo>
                  <a:lnTo>
                    <a:pt x="74863" y="9643"/>
                  </a:lnTo>
                  <a:cubicBezTo>
                    <a:pt x="77531" y="9643"/>
                    <a:pt x="79685" y="7490"/>
                    <a:pt x="79685" y="4822"/>
                  </a:cubicBezTo>
                  <a:cubicBezTo>
                    <a:pt x="79685" y="2160"/>
                    <a:pt x="77531" y="0"/>
                    <a:pt x="74863" y="0"/>
                  </a:cubicBezTo>
                  <a:lnTo>
                    <a:pt x="4822" y="0"/>
                  </a:lnTo>
                  <a:cubicBezTo>
                    <a:pt x="2160" y="0"/>
                    <a:pt x="0" y="2160"/>
                    <a:pt x="0" y="4822"/>
                  </a:cubicBezTo>
                  <a:cubicBezTo>
                    <a:pt x="0" y="7490"/>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62"/>
            <p:cNvSpPr/>
            <p:nvPr/>
          </p:nvSpPr>
          <p:spPr>
            <a:xfrm>
              <a:off x="6285510" y="2610855"/>
              <a:ext cx="141978" cy="9643"/>
            </a:xfrm>
            <a:custGeom>
              <a:avLst/>
              <a:gdLst/>
              <a:ahLst/>
              <a:cxnLst/>
              <a:rect l="l" t="t" r="r" b="b"/>
              <a:pathLst>
                <a:path w="141978" h="9643" extrusionOk="0">
                  <a:moveTo>
                    <a:pt x="4822" y="9643"/>
                  </a:moveTo>
                  <a:lnTo>
                    <a:pt x="137156" y="9643"/>
                  </a:lnTo>
                  <a:cubicBezTo>
                    <a:pt x="139818" y="9643"/>
                    <a:pt x="141978" y="7490"/>
                    <a:pt x="141978" y="4822"/>
                  </a:cubicBezTo>
                  <a:cubicBezTo>
                    <a:pt x="141978" y="2160"/>
                    <a:pt x="139818" y="0"/>
                    <a:pt x="137156" y="0"/>
                  </a:cubicBezTo>
                  <a:lnTo>
                    <a:pt x="4822" y="0"/>
                  </a:lnTo>
                  <a:cubicBezTo>
                    <a:pt x="2160" y="0"/>
                    <a:pt x="0" y="2160"/>
                    <a:pt x="0" y="4822"/>
                  </a:cubicBezTo>
                  <a:cubicBezTo>
                    <a:pt x="0" y="7490"/>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62"/>
            <p:cNvSpPr/>
            <p:nvPr/>
          </p:nvSpPr>
          <p:spPr>
            <a:xfrm>
              <a:off x="6285510" y="2538364"/>
              <a:ext cx="75814" cy="9643"/>
            </a:xfrm>
            <a:custGeom>
              <a:avLst/>
              <a:gdLst/>
              <a:ahLst/>
              <a:cxnLst/>
              <a:rect l="l" t="t" r="r" b="b"/>
              <a:pathLst>
                <a:path w="75814" h="9643" extrusionOk="0">
                  <a:moveTo>
                    <a:pt x="4822" y="9643"/>
                  </a:moveTo>
                  <a:lnTo>
                    <a:pt x="70992" y="9643"/>
                  </a:lnTo>
                  <a:cubicBezTo>
                    <a:pt x="73654" y="9643"/>
                    <a:pt x="75814" y="7483"/>
                    <a:pt x="75814" y="4822"/>
                  </a:cubicBezTo>
                  <a:cubicBezTo>
                    <a:pt x="75814" y="2154"/>
                    <a:pt x="73654" y="0"/>
                    <a:pt x="70992" y="0"/>
                  </a:cubicBezTo>
                  <a:lnTo>
                    <a:pt x="4822" y="0"/>
                  </a:lnTo>
                  <a:cubicBezTo>
                    <a:pt x="2160" y="0"/>
                    <a:pt x="0" y="2154"/>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62"/>
            <p:cNvSpPr/>
            <p:nvPr/>
          </p:nvSpPr>
          <p:spPr>
            <a:xfrm>
              <a:off x="6285510" y="2444304"/>
              <a:ext cx="40800" cy="9643"/>
            </a:xfrm>
            <a:custGeom>
              <a:avLst/>
              <a:gdLst/>
              <a:ahLst/>
              <a:cxnLst/>
              <a:rect l="l" t="t" r="r" b="b"/>
              <a:pathLst>
                <a:path w="40800" h="9643" extrusionOk="0">
                  <a:moveTo>
                    <a:pt x="4822" y="9643"/>
                  </a:moveTo>
                  <a:lnTo>
                    <a:pt x="35978" y="9643"/>
                  </a:lnTo>
                  <a:cubicBezTo>
                    <a:pt x="38640" y="9643"/>
                    <a:pt x="40800" y="7490"/>
                    <a:pt x="40800" y="4822"/>
                  </a:cubicBezTo>
                  <a:cubicBezTo>
                    <a:pt x="40800" y="2160"/>
                    <a:pt x="38640" y="0"/>
                    <a:pt x="35978" y="0"/>
                  </a:cubicBezTo>
                  <a:lnTo>
                    <a:pt x="4822" y="0"/>
                  </a:lnTo>
                  <a:cubicBezTo>
                    <a:pt x="2160" y="0"/>
                    <a:pt x="0" y="2160"/>
                    <a:pt x="0" y="4822"/>
                  </a:cubicBezTo>
                  <a:cubicBezTo>
                    <a:pt x="0" y="7490"/>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912" name="Google Shape;912;p63"/>
          <p:cNvSpPr/>
          <p:nvPr/>
        </p:nvSpPr>
        <p:spPr>
          <a:xfrm rot="5400000">
            <a:off x="235125" y="2096850"/>
            <a:ext cx="2271300" cy="5922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blurRad="142875" algn="bl" rotWithShape="0">
              <a:schemeClr val="dk1">
                <a:alpha val="5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exandria"/>
              <a:ea typeface="Alexandria"/>
              <a:cs typeface="Alexandria"/>
              <a:sym typeface="Alexandria"/>
            </a:endParaRPr>
          </a:p>
        </p:txBody>
      </p:sp>
      <p:sp>
        <p:nvSpPr>
          <p:cNvPr id="913" name="Google Shape;913;p63"/>
          <p:cNvSpPr/>
          <p:nvPr/>
        </p:nvSpPr>
        <p:spPr>
          <a:xfrm rot="5400000">
            <a:off x="1698925" y="2096850"/>
            <a:ext cx="2271300" cy="5922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blurRad="142875" algn="bl" rotWithShape="0">
              <a:schemeClr val="dk1">
                <a:alpha val="5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exandria"/>
              <a:ea typeface="Alexandria"/>
              <a:cs typeface="Alexandria"/>
              <a:sym typeface="Alexandria"/>
            </a:endParaRPr>
          </a:p>
        </p:txBody>
      </p:sp>
      <p:sp>
        <p:nvSpPr>
          <p:cNvPr id="914" name="Google Shape;914;p63"/>
          <p:cNvSpPr/>
          <p:nvPr/>
        </p:nvSpPr>
        <p:spPr>
          <a:xfrm rot="5400000">
            <a:off x="3162725" y="2096850"/>
            <a:ext cx="2271300" cy="592200"/>
          </a:xfrm>
          <a:prstGeom prst="roundRect">
            <a:avLst>
              <a:gd name="adj" fmla="val 50000"/>
            </a:avLst>
          </a:prstGeom>
          <a:solidFill>
            <a:schemeClr val="lt1"/>
          </a:solidFill>
          <a:ln w="9525" cap="flat" cmpd="sng">
            <a:solidFill>
              <a:schemeClr val="dk1"/>
            </a:solidFill>
            <a:prstDash val="solid"/>
            <a:round/>
            <a:headEnd type="none" w="sm" len="sm"/>
            <a:tailEnd type="none" w="sm" len="sm"/>
          </a:ln>
          <a:effectLst>
            <a:outerShdw blurRad="142875" algn="bl" rotWithShape="0">
              <a:schemeClr val="dk1">
                <a:alpha val="56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exandria"/>
              <a:ea typeface="Alexandria"/>
              <a:cs typeface="Alexandria"/>
              <a:sym typeface="Alexandria"/>
            </a:endParaRPr>
          </a:p>
        </p:txBody>
      </p:sp>
      <p:sp>
        <p:nvSpPr>
          <p:cNvPr id="915" name="Google Shape;915;p63"/>
          <p:cNvSpPr/>
          <p:nvPr/>
        </p:nvSpPr>
        <p:spPr>
          <a:xfrm rot="5400000">
            <a:off x="1031325" y="2892821"/>
            <a:ext cx="678900" cy="592200"/>
          </a:xfrm>
          <a:prstGeom prst="roundRect">
            <a:avLst>
              <a:gd name="adj" fmla="val 5000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exandria"/>
              <a:ea typeface="Alexandria"/>
              <a:cs typeface="Alexandria"/>
              <a:sym typeface="Alexandria"/>
            </a:endParaRPr>
          </a:p>
        </p:txBody>
      </p:sp>
      <p:sp>
        <p:nvSpPr>
          <p:cNvPr id="916" name="Google Shape;916;p63"/>
          <p:cNvSpPr/>
          <p:nvPr/>
        </p:nvSpPr>
        <p:spPr>
          <a:xfrm rot="5400000">
            <a:off x="2247925" y="2645453"/>
            <a:ext cx="1173300" cy="592200"/>
          </a:xfrm>
          <a:prstGeom prst="roundRect">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exandria"/>
              <a:ea typeface="Alexandria"/>
              <a:cs typeface="Alexandria"/>
              <a:sym typeface="Alexandria"/>
            </a:endParaRPr>
          </a:p>
        </p:txBody>
      </p:sp>
      <p:sp>
        <p:nvSpPr>
          <p:cNvPr id="917" name="Google Shape;917;p63"/>
          <p:cNvSpPr/>
          <p:nvPr/>
        </p:nvSpPr>
        <p:spPr>
          <a:xfrm rot="5400000">
            <a:off x="3405275" y="2339300"/>
            <a:ext cx="1786200" cy="5922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lexandria"/>
              <a:ea typeface="Alexandria"/>
              <a:cs typeface="Alexandria"/>
              <a:sym typeface="Alexandria"/>
            </a:endParaRPr>
          </a:p>
        </p:txBody>
      </p:sp>
      <p:sp>
        <p:nvSpPr>
          <p:cNvPr id="918" name="Google Shape;918;p63"/>
          <p:cNvSpPr/>
          <p:nvPr/>
        </p:nvSpPr>
        <p:spPr>
          <a:xfrm>
            <a:off x="5749775" y="1320275"/>
            <a:ext cx="255300" cy="2553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19" name="Google Shape;919;p63"/>
          <p:cNvSpPr/>
          <p:nvPr/>
        </p:nvSpPr>
        <p:spPr>
          <a:xfrm>
            <a:off x="5749775" y="2580650"/>
            <a:ext cx="255300" cy="2553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0" name="Google Shape;920;p63"/>
          <p:cNvSpPr/>
          <p:nvPr/>
        </p:nvSpPr>
        <p:spPr>
          <a:xfrm>
            <a:off x="5749775" y="3841038"/>
            <a:ext cx="255300" cy="2553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21" name="Google Shape;921;p63"/>
          <p:cNvSpPr txBox="1"/>
          <p:nvPr/>
        </p:nvSpPr>
        <p:spPr>
          <a:xfrm>
            <a:off x="2265625" y="4015100"/>
            <a:ext cx="11379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20%</a:t>
            </a:r>
            <a:endParaRPr sz="3000">
              <a:solidFill>
                <a:schemeClr val="dk1"/>
              </a:solidFill>
              <a:latin typeface="Play"/>
              <a:ea typeface="Play"/>
              <a:cs typeface="Play"/>
              <a:sym typeface="Play"/>
            </a:endParaRPr>
          </a:p>
        </p:txBody>
      </p:sp>
      <p:sp>
        <p:nvSpPr>
          <p:cNvPr id="922" name="Google Shape;922;p63"/>
          <p:cNvSpPr txBox="1"/>
          <p:nvPr/>
        </p:nvSpPr>
        <p:spPr>
          <a:xfrm>
            <a:off x="801775" y="4015100"/>
            <a:ext cx="11379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10%</a:t>
            </a:r>
            <a:endParaRPr sz="3000">
              <a:solidFill>
                <a:schemeClr val="dk1"/>
              </a:solidFill>
              <a:latin typeface="Play"/>
              <a:ea typeface="Play"/>
              <a:cs typeface="Play"/>
              <a:sym typeface="Play"/>
            </a:endParaRPr>
          </a:p>
        </p:txBody>
      </p:sp>
      <p:sp>
        <p:nvSpPr>
          <p:cNvPr id="923" name="Google Shape;923;p63"/>
          <p:cNvSpPr txBox="1"/>
          <p:nvPr/>
        </p:nvSpPr>
        <p:spPr>
          <a:xfrm>
            <a:off x="3729425" y="4015100"/>
            <a:ext cx="11379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30%</a:t>
            </a:r>
            <a:endParaRPr sz="3000">
              <a:solidFill>
                <a:schemeClr val="dk1"/>
              </a:solidFill>
              <a:latin typeface="Play"/>
              <a:ea typeface="Play"/>
              <a:cs typeface="Play"/>
              <a:sym typeface="Play"/>
            </a:endParaRPr>
          </a:p>
        </p:txBody>
      </p:sp>
      <p:sp>
        <p:nvSpPr>
          <p:cNvPr id="924" name="Google Shape;924;p63"/>
          <p:cNvSpPr txBox="1"/>
          <p:nvPr/>
        </p:nvSpPr>
        <p:spPr>
          <a:xfrm>
            <a:off x="6072108" y="1565937"/>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Mars is actually a very cold place</a:t>
            </a:r>
            <a:endParaRPr>
              <a:solidFill>
                <a:schemeClr val="dk1"/>
              </a:solidFill>
              <a:latin typeface="Open Sans"/>
              <a:ea typeface="Open Sans"/>
              <a:cs typeface="Open Sans"/>
              <a:sym typeface="Open Sans"/>
            </a:endParaRPr>
          </a:p>
        </p:txBody>
      </p:sp>
      <p:sp>
        <p:nvSpPr>
          <p:cNvPr id="925" name="Google Shape;925;p63"/>
          <p:cNvSpPr txBox="1"/>
          <p:nvPr/>
        </p:nvSpPr>
        <p:spPr>
          <a:xfrm>
            <a:off x="6072088" y="1253663"/>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Mars</a:t>
            </a:r>
            <a:endParaRPr sz="2000">
              <a:solidFill>
                <a:schemeClr val="dk1"/>
              </a:solidFill>
              <a:latin typeface="Play"/>
              <a:ea typeface="Play"/>
              <a:cs typeface="Play"/>
              <a:sym typeface="Play"/>
            </a:endParaRPr>
          </a:p>
        </p:txBody>
      </p:sp>
      <p:sp>
        <p:nvSpPr>
          <p:cNvPr id="926" name="Google Shape;926;p63"/>
          <p:cNvSpPr txBox="1"/>
          <p:nvPr/>
        </p:nvSpPr>
        <p:spPr>
          <a:xfrm>
            <a:off x="6072083" y="2826325"/>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927" name="Google Shape;927;p63"/>
          <p:cNvSpPr txBox="1"/>
          <p:nvPr/>
        </p:nvSpPr>
        <p:spPr>
          <a:xfrm>
            <a:off x="6072063" y="2514050"/>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Mercury</a:t>
            </a:r>
            <a:endParaRPr sz="2000">
              <a:solidFill>
                <a:schemeClr val="dk1"/>
              </a:solidFill>
              <a:latin typeface="Play"/>
              <a:ea typeface="Play"/>
              <a:cs typeface="Play"/>
              <a:sym typeface="Play"/>
            </a:endParaRPr>
          </a:p>
        </p:txBody>
      </p:sp>
      <p:sp>
        <p:nvSpPr>
          <p:cNvPr id="928" name="Google Shape;928;p63"/>
          <p:cNvSpPr txBox="1"/>
          <p:nvPr/>
        </p:nvSpPr>
        <p:spPr>
          <a:xfrm>
            <a:off x="6072095" y="4086712"/>
            <a:ext cx="2356800" cy="50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Jupiter is the biggest planet of them all</a:t>
            </a:r>
            <a:endParaRPr>
              <a:solidFill>
                <a:schemeClr val="dk1"/>
              </a:solidFill>
              <a:latin typeface="Open Sans"/>
              <a:ea typeface="Open Sans"/>
              <a:cs typeface="Open Sans"/>
              <a:sym typeface="Open Sans"/>
            </a:endParaRPr>
          </a:p>
        </p:txBody>
      </p:sp>
      <p:sp>
        <p:nvSpPr>
          <p:cNvPr id="929" name="Google Shape;929;p63"/>
          <p:cNvSpPr txBox="1"/>
          <p:nvPr/>
        </p:nvSpPr>
        <p:spPr>
          <a:xfrm>
            <a:off x="6072075" y="3774438"/>
            <a:ext cx="23568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Jupiter</a:t>
            </a:r>
            <a:endParaRPr sz="2000">
              <a:solidFill>
                <a:schemeClr val="dk1"/>
              </a:solidFill>
              <a:latin typeface="Play"/>
              <a:ea typeface="Play"/>
              <a:cs typeface="Play"/>
              <a:sym typeface="Play"/>
            </a:endParaRPr>
          </a:p>
        </p:txBody>
      </p:sp>
      <p:cxnSp>
        <p:nvCxnSpPr>
          <p:cNvPr id="930" name="Google Shape;930;p63"/>
          <p:cNvCxnSpPr>
            <a:stCxn id="922" idx="0"/>
            <a:endCxn id="915" idx="3"/>
          </p:cNvCxnSpPr>
          <p:nvPr/>
        </p:nvCxnSpPr>
        <p:spPr>
          <a:xfrm rot="-5400000">
            <a:off x="1127725" y="3771500"/>
            <a:ext cx="486600" cy="600"/>
          </a:xfrm>
          <a:prstGeom prst="bentConnector3">
            <a:avLst>
              <a:gd name="adj1" fmla="val 50013"/>
            </a:avLst>
          </a:prstGeom>
          <a:noFill/>
          <a:ln w="9525" cap="flat" cmpd="sng">
            <a:solidFill>
              <a:schemeClr val="dk1"/>
            </a:solidFill>
            <a:prstDash val="solid"/>
            <a:round/>
            <a:headEnd type="none" w="med" len="med"/>
            <a:tailEnd type="stealth" w="med" len="med"/>
          </a:ln>
        </p:spPr>
      </p:cxnSp>
      <p:cxnSp>
        <p:nvCxnSpPr>
          <p:cNvPr id="931" name="Google Shape;931;p63"/>
          <p:cNvCxnSpPr>
            <a:stCxn id="921" idx="0"/>
            <a:endCxn id="916" idx="3"/>
          </p:cNvCxnSpPr>
          <p:nvPr/>
        </p:nvCxnSpPr>
        <p:spPr>
          <a:xfrm rot="-5400000">
            <a:off x="2591425" y="3771350"/>
            <a:ext cx="486900" cy="600"/>
          </a:xfrm>
          <a:prstGeom prst="bentConnector3">
            <a:avLst>
              <a:gd name="adj1" fmla="val 50000"/>
            </a:avLst>
          </a:prstGeom>
          <a:noFill/>
          <a:ln w="9525" cap="flat" cmpd="sng">
            <a:solidFill>
              <a:schemeClr val="dk1"/>
            </a:solidFill>
            <a:prstDash val="solid"/>
            <a:round/>
            <a:headEnd type="none" w="med" len="med"/>
            <a:tailEnd type="stealth" w="med" len="med"/>
          </a:ln>
        </p:spPr>
      </p:cxnSp>
      <p:cxnSp>
        <p:nvCxnSpPr>
          <p:cNvPr id="932" name="Google Shape;932;p63"/>
          <p:cNvCxnSpPr>
            <a:stCxn id="923" idx="0"/>
            <a:endCxn id="917" idx="3"/>
          </p:cNvCxnSpPr>
          <p:nvPr/>
        </p:nvCxnSpPr>
        <p:spPr>
          <a:xfrm rot="-5400000">
            <a:off x="4055375" y="3771500"/>
            <a:ext cx="486600" cy="600"/>
          </a:xfrm>
          <a:prstGeom prst="bentConnector3">
            <a:avLst>
              <a:gd name="adj1" fmla="val 50000"/>
            </a:avLst>
          </a:prstGeom>
          <a:noFill/>
          <a:ln w="9525" cap="flat" cmpd="sng">
            <a:solidFill>
              <a:schemeClr val="dk1"/>
            </a:solidFill>
            <a:prstDash val="solid"/>
            <a:round/>
            <a:headEnd type="none" w="med" len="med"/>
            <a:tailEnd type="stealth"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7"/>
          <p:cNvSpPr txBox="1">
            <a:spLocks noGrp="1"/>
          </p:cNvSpPr>
          <p:nvPr>
            <p:ph type="title"/>
          </p:nvPr>
        </p:nvSpPr>
        <p:spPr>
          <a:xfrm>
            <a:off x="720000" y="1625175"/>
            <a:ext cx="6642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33" name="Google Shape;233;p37"/>
          <p:cNvSpPr txBox="1">
            <a:spLocks noGrp="1"/>
          </p:cNvSpPr>
          <p:nvPr>
            <p:ph type="subTitle" idx="1"/>
          </p:nvPr>
        </p:nvSpPr>
        <p:spPr>
          <a:xfrm>
            <a:off x="1386946" y="2039935"/>
            <a:ext cx="2618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Secure your passwords with a master password.</a:t>
            </a:r>
            <a:endParaRPr dirty="0"/>
          </a:p>
        </p:txBody>
      </p:sp>
      <p:sp>
        <p:nvSpPr>
          <p:cNvPr id="234" name="Google Shape;234;p37"/>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35" name="Google Shape;235;p37"/>
          <p:cNvSpPr txBox="1">
            <a:spLocks noGrp="1"/>
          </p:cNvSpPr>
          <p:nvPr>
            <p:ph type="subTitle" idx="3"/>
          </p:nvPr>
        </p:nvSpPr>
        <p:spPr>
          <a:xfrm>
            <a:off x="1386946" y="1727625"/>
            <a:ext cx="26187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Login in the aplication</a:t>
            </a:r>
            <a:endParaRPr dirty="0"/>
          </a:p>
        </p:txBody>
      </p:sp>
      <p:sp>
        <p:nvSpPr>
          <p:cNvPr id="236" name="Google Shape;236;p37"/>
          <p:cNvSpPr txBox="1">
            <a:spLocks noGrp="1"/>
          </p:cNvSpPr>
          <p:nvPr>
            <p:ph type="title" idx="4"/>
          </p:nvPr>
        </p:nvSpPr>
        <p:spPr>
          <a:xfrm>
            <a:off x="720000" y="3338825"/>
            <a:ext cx="6642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37" name="Google Shape;237;p37"/>
          <p:cNvSpPr txBox="1">
            <a:spLocks noGrp="1"/>
          </p:cNvSpPr>
          <p:nvPr>
            <p:ph type="subTitle" idx="5"/>
          </p:nvPr>
        </p:nvSpPr>
        <p:spPr>
          <a:xfrm>
            <a:off x="1386946" y="3753577"/>
            <a:ext cx="26187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38" name="Google Shape;238;p37"/>
          <p:cNvSpPr txBox="1">
            <a:spLocks noGrp="1"/>
          </p:cNvSpPr>
          <p:nvPr>
            <p:ph type="subTitle" idx="6"/>
          </p:nvPr>
        </p:nvSpPr>
        <p:spPr>
          <a:xfrm>
            <a:off x="1386946" y="3441267"/>
            <a:ext cx="26187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39" name="Google Shape;239;p37"/>
          <p:cNvSpPr txBox="1">
            <a:spLocks noGrp="1"/>
          </p:cNvSpPr>
          <p:nvPr>
            <p:ph type="title" idx="7"/>
          </p:nvPr>
        </p:nvSpPr>
        <p:spPr>
          <a:xfrm>
            <a:off x="5145925" y="1625175"/>
            <a:ext cx="6642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40" name="Google Shape;240;p37"/>
          <p:cNvSpPr txBox="1">
            <a:spLocks noGrp="1"/>
          </p:cNvSpPr>
          <p:nvPr>
            <p:ph type="subTitle" idx="8"/>
          </p:nvPr>
        </p:nvSpPr>
        <p:spPr>
          <a:xfrm>
            <a:off x="5812865" y="2039935"/>
            <a:ext cx="26133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41" name="Google Shape;241;p37"/>
          <p:cNvSpPr txBox="1">
            <a:spLocks noGrp="1"/>
          </p:cNvSpPr>
          <p:nvPr>
            <p:ph type="subTitle" idx="9"/>
          </p:nvPr>
        </p:nvSpPr>
        <p:spPr>
          <a:xfrm>
            <a:off x="5812865" y="1727625"/>
            <a:ext cx="26133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sp>
        <p:nvSpPr>
          <p:cNvPr id="242" name="Google Shape;242;p37"/>
          <p:cNvSpPr txBox="1">
            <a:spLocks noGrp="1"/>
          </p:cNvSpPr>
          <p:nvPr>
            <p:ph type="title" idx="13"/>
          </p:nvPr>
        </p:nvSpPr>
        <p:spPr>
          <a:xfrm>
            <a:off x="5145925" y="3338825"/>
            <a:ext cx="664200" cy="59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43" name="Google Shape;243;p37"/>
          <p:cNvSpPr txBox="1">
            <a:spLocks noGrp="1"/>
          </p:cNvSpPr>
          <p:nvPr>
            <p:ph type="subTitle" idx="14"/>
          </p:nvPr>
        </p:nvSpPr>
        <p:spPr>
          <a:xfrm>
            <a:off x="5812865" y="3753577"/>
            <a:ext cx="26133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44" name="Google Shape;244;p37"/>
          <p:cNvSpPr txBox="1">
            <a:spLocks noGrp="1"/>
          </p:cNvSpPr>
          <p:nvPr>
            <p:ph type="subTitle" idx="15"/>
          </p:nvPr>
        </p:nvSpPr>
        <p:spPr>
          <a:xfrm>
            <a:off x="5812865" y="3441267"/>
            <a:ext cx="26133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 of the section</a:t>
            </a:r>
            <a:endParaRPr/>
          </a:p>
        </p:txBody>
      </p:sp>
      <p:cxnSp>
        <p:nvCxnSpPr>
          <p:cNvPr id="245" name="Google Shape;245;p37"/>
          <p:cNvCxnSpPr>
            <a:stCxn id="232" idx="2"/>
            <a:endCxn id="236" idx="0"/>
          </p:cNvCxnSpPr>
          <p:nvPr/>
        </p:nvCxnSpPr>
        <p:spPr>
          <a:xfrm>
            <a:off x="1052100" y="2218575"/>
            <a:ext cx="0" cy="1120200"/>
          </a:xfrm>
          <a:prstGeom prst="straightConnector1">
            <a:avLst/>
          </a:prstGeom>
          <a:noFill/>
          <a:ln w="9525" cap="flat" cmpd="sng">
            <a:solidFill>
              <a:schemeClr val="dk1"/>
            </a:solidFill>
            <a:prstDash val="solid"/>
            <a:round/>
            <a:headEnd type="none" w="med" len="med"/>
            <a:tailEnd type="none" w="med" len="med"/>
          </a:ln>
        </p:spPr>
      </p:cxnSp>
      <p:cxnSp>
        <p:nvCxnSpPr>
          <p:cNvPr id="246" name="Google Shape;246;p37"/>
          <p:cNvCxnSpPr>
            <a:stCxn id="239" idx="2"/>
            <a:endCxn id="242" idx="0"/>
          </p:cNvCxnSpPr>
          <p:nvPr/>
        </p:nvCxnSpPr>
        <p:spPr>
          <a:xfrm>
            <a:off x="5478025" y="2218575"/>
            <a:ext cx="0" cy="1120200"/>
          </a:xfrm>
          <a:prstGeom prst="straightConnector1">
            <a:avLst/>
          </a:prstGeom>
          <a:noFill/>
          <a:ln w="9525" cap="flat" cmpd="sng">
            <a:solidFill>
              <a:schemeClr val="dk1"/>
            </a:solidFill>
            <a:prstDash val="solid"/>
            <a:round/>
            <a:headEnd type="none" w="med" len="med"/>
            <a:tailEnd type="stealth" w="med" len="med"/>
          </a:ln>
        </p:spPr>
      </p:cxnSp>
      <p:cxnSp>
        <p:nvCxnSpPr>
          <p:cNvPr id="247" name="Google Shape;247;p37"/>
          <p:cNvCxnSpPr>
            <a:stCxn id="236" idx="2"/>
            <a:endCxn id="239" idx="0"/>
          </p:cNvCxnSpPr>
          <p:nvPr/>
        </p:nvCxnSpPr>
        <p:spPr>
          <a:xfrm rot="-5400000">
            <a:off x="2111550" y="565775"/>
            <a:ext cx="2307000" cy="4425900"/>
          </a:xfrm>
          <a:prstGeom prst="bentConnector5">
            <a:avLst>
              <a:gd name="adj1" fmla="val -27874"/>
              <a:gd name="adj2" fmla="val 86465"/>
              <a:gd name="adj3" fmla="val 110324"/>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36"/>
        <p:cNvGrpSpPr/>
        <p:nvPr/>
      </p:nvGrpSpPr>
      <p:grpSpPr>
        <a:xfrm>
          <a:off x="0" y="0"/>
          <a:ext cx="0" cy="0"/>
          <a:chOff x="0" y="0"/>
          <a:chExt cx="0" cy="0"/>
        </a:xfrm>
      </p:grpSpPr>
      <p:sp>
        <p:nvSpPr>
          <p:cNvPr id="937" name="Google Shape;937;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 shooting</a:t>
            </a:r>
            <a:endParaRPr/>
          </a:p>
        </p:txBody>
      </p:sp>
      <p:sp>
        <p:nvSpPr>
          <p:cNvPr id="938" name="Google Shape;938;p64"/>
          <p:cNvSpPr/>
          <p:nvPr/>
        </p:nvSpPr>
        <p:spPr>
          <a:xfrm>
            <a:off x="720000" y="1422529"/>
            <a:ext cx="3185700" cy="3185700"/>
          </a:xfrm>
          <a:prstGeom prst="donut">
            <a:avLst>
              <a:gd name="adj" fmla="val 132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939" name="Google Shape;939;p64"/>
          <p:cNvSpPr/>
          <p:nvPr/>
        </p:nvSpPr>
        <p:spPr>
          <a:xfrm>
            <a:off x="1318841" y="2021371"/>
            <a:ext cx="1988400" cy="1988400"/>
          </a:xfrm>
          <a:prstGeom prst="donut">
            <a:avLst>
              <a:gd name="adj" fmla="val 1736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940" name="Google Shape;940;p64"/>
          <p:cNvSpPr/>
          <p:nvPr/>
        </p:nvSpPr>
        <p:spPr>
          <a:xfrm>
            <a:off x="1849025" y="2551555"/>
            <a:ext cx="928500" cy="928500"/>
          </a:xfrm>
          <a:prstGeom prst="donut">
            <a:avLst>
              <a:gd name="adj" fmla="val 31218"/>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941" name="Google Shape;941;p64"/>
          <p:cNvSpPr/>
          <p:nvPr/>
        </p:nvSpPr>
        <p:spPr>
          <a:xfrm>
            <a:off x="1318930" y="2021371"/>
            <a:ext cx="1988400" cy="1988400"/>
          </a:xfrm>
          <a:prstGeom prst="donut">
            <a:avLst>
              <a:gd name="adj" fmla="val 1736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lbert Sans"/>
              <a:ea typeface="Albert Sans"/>
              <a:cs typeface="Albert Sans"/>
              <a:sym typeface="Albert Sans"/>
            </a:endParaRPr>
          </a:p>
        </p:txBody>
      </p:sp>
      <p:sp>
        <p:nvSpPr>
          <p:cNvPr id="942" name="Google Shape;942;p64"/>
          <p:cNvSpPr txBox="1"/>
          <p:nvPr/>
        </p:nvSpPr>
        <p:spPr>
          <a:xfrm>
            <a:off x="5276100" y="1422525"/>
            <a:ext cx="3147900" cy="84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Play"/>
                <a:ea typeface="Play"/>
                <a:cs typeface="Play"/>
                <a:sym typeface="Play"/>
              </a:rPr>
              <a:t>Venus has a beautiful name and is the second planet from the Sun. It’s terribly hot</a:t>
            </a:r>
            <a:endParaRPr>
              <a:solidFill>
                <a:schemeClr val="dk1"/>
              </a:solidFill>
              <a:latin typeface="Play"/>
              <a:ea typeface="Play"/>
              <a:cs typeface="Play"/>
              <a:sym typeface="Play"/>
            </a:endParaRPr>
          </a:p>
        </p:txBody>
      </p:sp>
      <p:sp>
        <p:nvSpPr>
          <p:cNvPr id="943" name="Google Shape;943;p64"/>
          <p:cNvSpPr txBox="1"/>
          <p:nvPr/>
        </p:nvSpPr>
        <p:spPr>
          <a:xfrm>
            <a:off x="5276100" y="2595510"/>
            <a:ext cx="3147900" cy="84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Play"/>
                <a:ea typeface="Play"/>
                <a:cs typeface="Play"/>
                <a:sym typeface="Play"/>
              </a:rPr>
              <a:t>Jupiter is a gas giant and the biggest planet in the Solar System. It’s the fourth-brightest object in the sky</a:t>
            </a:r>
            <a:endParaRPr>
              <a:solidFill>
                <a:schemeClr val="dk1"/>
              </a:solidFill>
              <a:latin typeface="Play"/>
              <a:ea typeface="Play"/>
              <a:cs typeface="Play"/>
              <a:sym typeface="Play"/>
            </a:endParaRPr>
          </a:p>
        </p:txBody>
      </p:sp>
      <p:sp>
        <p:nvSpPr>
          <p:cNvPr id="944" name="Google Shape;944;p64"/>
          <p:cNvSpPr txBox="1"/>
          <p:nvPr/>
        </p:nvSpPr>
        <p:spPr>
          <a:xfrm>
            <a:off x="5276100" y="3768496"/>
            <a:ext cx="3147900" cy="84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Play"/>
                <a:ea typeface="Play"/>
                <a:cs typeface="Play"/>
                <a:sym typeface="Play"/>
              </a:rPr>
              <a:t>Saturn is a gas giant and has several rings. It’s composed mostly of hydrogen and helium</a:t>
            </a:r>
            <a:endParaRPr>
              <a:solidFill>
                <a:schemeClr val="dk1"/>
              </a:solidFill>
              <a:latin typeface="Play"/>
              <a:ea typeface="Play"/>
              <a:cs typeface="Play"/>
              <a:sym typeface="Play"/>
            </a:endParaRPr>
          </a:p>
        </p:txBody>
      </p:sp>
      <p:cxnSp>
        <p:nvCxnSpPr>
          <p:cNvPr id="945" name="Google Shape;945;p64"/>
          <p:cNvCxnSpPr>
            <a:stCxn id="942" idx="1"/>
            <a:endCxn id="938" idx="0"/>
          </p:cNvCxnSpPr>
          <p:nvPr/>
        </p:nvCxnSpPr>
        <p:spPr>
          <a:xfrm rot="10800000">
            <a:off x="2313000" y="1422525"/>
            <a:ext cx="2963100" cy="420000"/>
          </a:xfrm>
          <a:prstGeom prst="bentConnector4">
            <a:avLst>
              <a:gd name="adj1" fmla="val 23124"/>
              <a:gd name="adj2" fmla="val 139220"/>
            </a:avLst>
          </a:prstGeom>
          <a:noFill/>
          <a:ln w="9525" cap="flat" cmpd="sng">
            <a:solidFill>
              <a:schemeClr val="dk1"/>
            </a:solidFill>
            <a:prstDash val="solid"/>
            <a:round/>
            <a:headEnd type="stealth" w="med" len="med"/>
            <a:tailEnd type="none" w="med" len="med"/>
          </a:ln>
        </p:spPr>
      </p:cxnSp>
      <p:cxnSp>
        <p:nvCxnSpPr>
          <p:cNvPr id="946" name="Google Shape;946;p64"/>
          <p:cNvCxnSpPr>
            <a:stCxn id="943" idx="1"/>
            <a:endCxn id="941" idx="0"/>
          </p:cNvCxnSpPr>
          <p:nvPr/>
        </p:nvCxnSpPr>
        <p:spPr>
          <a:xfrm rot="10800000">
            <a:off x="2313000" y="2021310"/>
            <a:ext cx="2963100" cy="994200"/>
          </a:xfrm>
          <a:prstGeom prst="bentConnector4">
            <a:avLst>
              <a:gd name="adj1" fmla="val 33221"/>
              <a:gd name="adj2" fmla="val 123945"/>
            </a:avLst>
          </a:prstGeom>
          <a:noFill/>
          <a:ln w="9525" cap="flat" cmpd="sng">
            <a:solidFill>
              <a:schemeClr val="dk1"/>
            </a:solidFill>
            <a:prstDash val="solid"/>
            <a:round/>
            <a:headEnd type="stealth" w="med" len="med"/>
            <a:tailEnd type="none" w="med" len="med"/>
          </a:ln>
        </p:spPr>
      </p:cxnSp>
      <p:cxnSp>
        <p:nvCxnSpPr>
          <p:cNvPr id="947" name="Google Shape;947;p64"/>
          <p:cNvCxnSpPr>
            <a:stCxn id="944" idx="1"/>
            <a:endCxn id="940" idx="0"/>
          </p:cNvCxnSpPr>
          <p:nvPr/>
        </p:nvCxnSpPr>
        <p:spPr>
          <a:xfrm rot="10800000">
            <a:off x="2313300" y="2551696"/>
            <a:ext cx="2962800" cy="1636800"/>
          </a:xfrm>
          <a:prstGeom prst="bentConnector4">
            <a:avLst>
              <a:gd name="adj1" fmla="val 42166"/>
              <a:gd name="adj2" fmla="val 114557"/>
            </a:avLst>
          </a:prstGeom>
          <a:noFill/>
          <a:ln w="9525" cap="flat" cmpd="sng">
            <a:solidFill>
              <a:schemeClr val="dk1"/>
            </a:solidFill>
            <a:prstDash val="solid"/>
            <a:round/>
            <a:headEnd type="stealth" w="med" len="med"/>
            <a:tailEnd type="none" w="med" len="med"/>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51"/>
        <p:cNvGrpSpPr/>
        <p:nvPr/>
      </p:nvGrpSpPr>
      <p:grpSpPr>
        <a:xfrm>
          <a:off x="0" y="0"/>
          <a:ext cx="0" cy="0"/>
          <a:chOff x="0" y="0"/>
          <a:chExt cx="0" cy="0"/>
        </a:xfrm>
      </p:grpSpPr>
      <p:sp>
        <p:nvSpPr>
          <p:cNvPr id="952" name="Google Shape;952;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Five steps to brief concepts</a:t>
            </a:r>
            <a:endParaRPr/>
          </a:p>
        </p:txBody>
      </p:sp>
      <p:sp>
        <p:nvSpPr>
          <p:cNvPr id="953" name="Google Shape;953;p65"/>
          <p:cNvSpPr/>
          <p:nvPr/>
        </p:nvSpPr>
        <p:spPr>
          <a:xfrm>
            <a:off x="6247692" y="3441802"/>
            <a:ext cx="1925100" cy="1166700"/>
          </a:xfrm>
          <a:prstGeom prst="hexagon">
            <a:avLst>
              <a:gd name="adj" fmla="val 25000"/>
              <a:gd name="vf" fmla="val 1154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Saturn has large rings</a:t>
            </a:r>
            <a:endParaRPr>
              <a:solidFill>
                <a:schemeClr val="dk1"/>
              </a:solidFill>
              <a:latin typeface="Open Sans"/>
              <a:ea typeface="Open Sans"/>
              <a:cs typeface="Open Sans"/>
              <a:sym typeface="Open Sans"/>
            </a:endParaRPr>
          </a:p>
        </p:txBody>
      </p:sp>
      <p:sp>
        <p:nvSpPr>
          <p:cNvPr id="954" name="Google Shape;954;p65"/>
          <p:cNvSpPr/>
          <p:nvPr/>
        </p:nvSpPr>
        <p:spPr>
          <a:xfrm>
            <a:off x="6247693" y="1257302"/>
            <a:ext cx="1925100" cy="1239900"/>
          </a:xfrm>
          <a:prstGeom prst="hexagon">
            <a:avLst>
              <a:gd name="adj" fmla="val 25000"/>
              <a:gd name="vf" fmla="val 1154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Jupiter is a huge gas giant</a:t>
            </a:r>
            <a:endParaRPr>
              <a:solidFill>
                <a:schemeClr val="dk1"/>
              </a:solidFill>
              <a:latin typeface="Open Sans"/>
              <a:ea typeface="Open Sans"/>
              <a:cs typeface="Open Sans"/>
              <a:sym typeface="Open Sans"/>
            </a:endParaRPr>
          </a:p>
        </p:txBody>
      </p:sp>
      <p:sp>
        <p:nvSpPr>
          <p:cNvPr id="955" name="Google Shape;955;p65"/>
          <p:cNvSpPr/>
          <p:nvPr/>
        </p:nvSpPr>
        <p:spPr>
          <a:xfrm>
            <a:off x="3481384" y="3441798"/>
            <a:ext cx="1925100" cy="1166700"/>
          </a:xfrm>
          <a:prstGeom prst="hexagon">
            <a:avLst>
              <a:gd name="adj" fmla="val 25000"/>
              <a:gd name="vf" fmla="val 1154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It was named after a god</a:t>
            </a:r>
            <a:endParaRPr>
              <a:solidFill>
                <a:schemeClr val="dk1"/>
              </a:solidFill>
              <a:latin typeface="Open Sans"/>
              <a:ea typeface="Open Sans"/>
              <a:cs typeface="Open Sans"/>
              <a:sym typeface="Open Sans"/>
            </a:endParaRPr>
          </a:p>
        </p:txBody>
      </p:sp>
      <p:sp>
        <p:nvSpPr>
          <p:cNvPr id="956" name="Google Shape;956;p65"/>
          <p:cNvSpPr/>
          <p:nvPr/>
        </p:nvSpPr>
        <p:spPr>
          <a:xfrm>
            <a:off x="3481400" y="1257300"/>
            <a:ext cx="1925100" cy="1239900"/>
          </a:xfrm>
          <a:prstGeom prst="hexagon">
            <a:avLst>
              <a:gd name="adj" fmla="val 25000"/>
              <a:gd name="vf" fmla="val 1154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is extremely hot</a:t>
            </a:r>
            <a:endParaRPr>
              <a:solidFill>
                <a:schemeClr val="dk1"/>
              </a:solidFill>
              <a:latin typeface="Open Sans"/>
              <a:ea typeface="Open Sans"/>
              <a:cs typeface="Open Sans"/>
              <a:sym typeface="Open Sans"/>
            </a:endParaRPr>
          </a:p>
        </p:txBody>
      </p:sp>
      <p:sp>
        <p:nvSpPr>
          <p:cNvPr id="957" name="Google Shape;957;p65"/>
          <p:cNvSpPr/>
          <p:nvPr/>
        </p:nvSpPr>
        <p:spPr>
          <a:xfrm>
            <a:off x="715100" y="2386263"/>
            <a:ext cx="1925100" cy="1166700"/>
          </a:xfrm>
          <a:prstGeom prst="hexagon">
            <a:avLst>
              <a:gd name="adj" fmla="val 25000"/>
              <a:gd name="vf" fmla="val 11547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Mercury is a small planet</a:t>
            </a:r>
            <a:endParaRPr>
              <a:solidFill>
                <a:schemeClr val="dk1"/>
              </a:solidFill>
              <a:latin typeface="Open Sans"/>
              <a:ea typeface="Open Sans"/>
              <a:cs typeface="Open Sans"/>
              <a:sym typeface="Open Sans"/>
            </a:endParaRPr>
          </a:p>
        </p:txBody>
      </p:sp>
      <p:cxnSp>
        <p:nvCxnSpPr>
          <p:cNvPr id="958" name="Google Shape;958;p65"/>
          <p:cNvCxnSpPr>
            <a:stCxn id="954" idx="3"/>
            <a:endCxn id="953" idx="0"/>
          </p:cNvCxnSpPr>
          <p:nvPr/>
        </p:nvCxnSpPr>
        <p:spPr>
          <a:xfrm>
            <a:off x="6247693" y="1877252"/>
            <a:ext cx="1925100" cy="2148000"/>
          </a:xfrm>
          <a:prstGeom prst="bentConnector5">
            <a:avLst>
              <a:gd name="adj1" fmla="val -12369"/>
              <a:gd name="adj2" fmla="val 50850"/>
              <a:gd name="adj3" fmla="val 112369"/>
            </a:avLst>
          </a:prstGeom>
          <a:noFill/>
          <a:ln w="9525" cap="flat" cmpd="sng">
            <a:solidFill>
              <a:schemeClr val="dk1"/>
            </a:solidFill>
            <a:prstDash val="solid"/>
            <a:round/>
            <a:headEnd type="none" w="med" len="med"/>
            <a:tailEnd type="none" w="med" len="med"/>
          </a:ln>
        </p:spPr>
      </p:cxnSp>
      <p:cxnSp>
        <p:nvCxnSpPr>
          <p:cNvPr id="959" name="Google Shape;959;p65"/>
          <p:cNvCxnSpPr>
            <a:stCxn id="953" idx="3"/>
            <a:endCxn id="955" idx="0"/>
          </p:cNvCxnSpPr>
          <p:nvPr/>
        </p:nvCxnSpPr>
        <p:spPr>
          <a:xfrm flipH="1">
            <a:off x="5406492" y="4025152"/>
            <a:ext cx="841200" cy="600"/>
          </a:xfrm>
          <a:prstGeom prst="bentConnector3">
            <a:avLst>
              <a:gd name="adj1" fmla="val 49998"/>
            </a:avLst>
          </a:prstGeom>
          <a:noFill/>
          <a:ln w="9525" cap="flat" cmpd="sng">
            <a:solidFill>
              <a:schemeClr val="dk1"/>
            </a:solidFill>
            <a:prstDash val="solid"/>
            <a:round/>
            <a:headEnd type="none" w="med" len="med"/>
            <a:tailEnd type="none" w="med" len="med"/>
          </a:ln>
        </p:spPr>
      </p:cxnSp>
      <p:cxnSp>
        <p:nvCxnSpPr>
          <p:cNvPr id="960" name="Google Shape;960;p65"/>
          <p:cNvCxnSpPr>
            <a:stCxn id="955" idx="3"/>
            <a:endCxn id="956" idx="0"/>
          </p:cNvCxnSpPr>
          <p:nvPr/>
        </p:nvCxnSpPr>
        <p:spPr>
          <a:xfrm rot="10800000" flipH="1">
            <a:off x="3481384" y="1877148"/>
            <a:ext cx="1925100" cy="2148000"/>
          </a:xfrm>
          <a:prstGeom prst="bentConnector5">
            <a:avLst>
              <a:gd name="adj1" fmla="val -12369"/>
              <a:gd name="adj2" fmla="val 49146"/>
              <a:gd name="adj3" fmla="val 112370"/>
            </a:avLst>
          </a:prstGeom>
          <a:noFill/>
          <a:ln w="9525" cap="flat" cmpd="sng">
            <a:solidFill>
              <a:schemeClr val="dk1"/>
            </a:solidFill>
            <a:prstDash val="solid"/>
            <a:round/>
            <a:headEnd type="none" w="med" len="med"/>
            <a:tailEnd type="none" w="med" len="med"/>
          </a:ln>
        </p:spPr>
      </p:cxnSp>
      <p:cxnSp>
        <p:nvCxnSpPr>
          <p:cNvPr id="961" name="Google Shape;961;p65"/>
          <p:cNvCxnSpPr>
            <a:stCxn id="957" idx="0"/>
            <a:endCxn id="956" idx="3"/>
          </p:cNvCxnSpPr>
          <p:nvPr/>
        </p:nvCxnSpPr>
        <p:spPr>
          <a:xfrm rot="10800000" flipH="1">
            <a:off x="2640200" y="1877313"/>
            <a:ext cx="841200" cy="1092300"/>
          </a:xfrm>
          <a:prstGeom prst="bentConnector3">
            <a:avLst>
              <a:gd name="adj1" fmla="val 30335"/>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65"/>
        <p:cNvGrpSpPr/>
        <p:nvPr/>
      </p:nvGrpSpPr>
      <p:grpSpPr>
        <a:xfrm>
          <a:off x="0" y="0"/>
          <a:ext cx="0" cy="0"/>
          <a:chOff x="0" y="0"/>
          <a:chExt cx="0" cy="0"/>
        </a:xfrm>
      </p:grpSpPr>
      <p:sp>
        <p:nvSpPr>
          <p:cNvPr id="966" name="Google Shape;966;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use this graph</a:t>
            </a:r>
            <a:endParaRPr/>
          </a:p>
        </p:txBody>
      </p:sp>
      <p:sp>
        <p:nvSpPr>
          <p:cNvPr id="967" name="Google Shape;967;p66"/>
          <p:cNvSpPr txBox="1"/>
          <p:nvPr/>
        </p:nvSpPr>
        <p:spPr>
          <a:xfrm>
            <a:off x="4342875" y="4154325"/>
            <a:ext cx="40812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a:solidFill>
                  <a:schemeClr val="dk1"/>
                </a:solidFill>
                <a:latin typeface="Open Sans"/>
                <a:ea typeface="Open Sans"/>
                <a:cs typeface="Open Sans"/>
                <a:sym typeface="Open Sans"/>
              </a:rPr>
              <a:t>Follow the link in the graph to modify its data and then paste the new one here. </a:t>
            </a:r>
            <a:r>
              <a:rPr lang="en" sz="9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For more info, click here</a:t>
            </a:r>
            <a:endParaRPr sz="900" b="1" u="sng">
              <a:solidFill>
                <a:schemeClr val="dk1"/>
              </a:solidFill>
              <a:latin typeface="Open Sans"/>
              <a:ea typeface="Open Sans"/>
              <a:cs typeface="Open Sans"/>
              <a:sym typeface="Open Sans"/>
            </a:endParaRPr>
          </a:p>
        </p:txBody>
      </p:sp>
      <p:sp>
        <p:nvSpPr>
          <p:cNvPr id="968" name="Google Shape;968;p66"/>
          <p:cNvSpPr/>
          <p:nvPr/>
        </p:nvSpPr>
        <p:spPr>
          <a:xfrm>
            <a:off x="4347667" y="1257300"/>
            <a:ext cx="4081200" cy="27534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69" name="Google Shape;969;p66"/>
          <p:cNvSpPr txBox="1"/>
          <p:nvPr/>
        </p:nvSpPr>
        <p:spPr>
          <a:xfrm>
            <a:off x="2213175" y="4031350"/>
            <a:ext cx="21297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Saturn has a high number of moons</a:t>
            </a:r>
            <a:endParaRPr>
              <a:solidFill>
                <a:schemeClr val="dk1"/>
              </a:solidFill>
              <a:latin typeface="Open Sans"/>
              <a:ea typeface="Open Sans"/>
              <a:cs typeface="Open Sans"/>
              <a:sym typeface="Open Sans"/>
            </a:endParaRPr>
          </a:p>
        </p:txBody>
      </p:sp>
      <p:sp>
        <p:nvSpPr>
          <p:cNvPr id="970" name="Google Shape;970;p66"/>
          <p:cNvSpPr txBox="1"/>
          <p:nvPr/>
        </p:nvSpPr>
        <p:spPr>
          <a:xfrm>
            <a:off x="2213153" y="3719075"/>
            <a:ext cx="21297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Saturn</a:t>
            </a:r>
            <a:endParaRPr sz="2000">
              <a:solidFill>
                <a:schemeClr val="dk1"/>
              </a:solidFill>
              <a:latin typeface="Play"/>
              <a:ea typeface="Play"/>
              <a:cs typeface="Play"/>
              <a:sym typeface="Play"/>
            </a:endParaRPr>
          </a:p>
        </p:txBody>
      </p:sp>
      <p:sp>
        <p:nvSpPr>
          <p:cNvPr id="971" name="Google Shape;971;p66"/>
          <p:cNvSpPr txBox="1"/>
          <p:nvPr/>
        </p:nvSpPr>
        <p:spPr>
          <a:xfrm>
            <a:off x="2213175" y="1569575"/>
            <a:ext cx="21297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Mercury is the closest planet to the Sun</a:t>
            </a:r>
            <a:endParaRPr>
              <a:solidFill>
                <a:schemeClr val="dk1"/>
              </a:solidFill>
              <a:latin typeface="Open Sans"/>
              <a:ea typeface="Open Sans"/>
              <a:cs typeface="Open Sans"/>
              <a:sym typeface="Open Sans"/>
            </a:endParaRPr>
          </a:p>
        </p:txBody>
      </p:sp>
      <p:sp>
        <p:nvSpPr>
          <p:cNvPr id="972" name="Google Shape;972;p66"/>
          <p:cNvSpPr txBox="1"/>
          <p:nvPr/>
        </p:nvSpPr>
        <p:spPr>
          <a:xfrm>
            <a:off x="2213150" y="1257300"/>
            <a:ext cx="21297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Mercury</a:t>
            </a:r>
            <a:endParaRPr sz="2000">
              <a:solidFill>
                <a:schemeClr val="dk1"/>
              </a:solidFill>
              <a:latin typeface="Play"/>
              <a:ea typeface="Play"/>
              <a:cs typeface="Play"/>
              <a:sym typeface="Play"/>
            </a:endParaRPr>
          </a:p>
        </p:txBody>
      </p:sp>
      <p:sp>
        <p:nvSpPr>
          <p:cNvPr id="973" name="Google Shape;973;p66"/>
          <p:cNvSpPr txBox="1"/>
          <p:nvPr/>
        </p:nvSpPr>
        <p:spPr>
          <a:xfrm>
            <a:off x="2213175" y="2800463"/>
            <a:ext cx="21297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Open Sans"/>
                <a:ea typeface="Open Sans"/>
                <a:cs typeface="Open Sans"/>
                <a:sym typeface="Open Sans"/>
              </a:rPr>
              <a:t>Earth is the third planet from the Sun</a:t>
            </a:r>
            <a:endParaRPr>
              <a:solidFill>
                <a:schemeClr val="dk1"/>
              </a:solidFill>
              <a:latin typeface="Open Sans"/>
              <a:ea typeface="Open Sans"/>
              <a:cs typeface="Open Sans"/>
              <a:sym typeface="Open Sans"/>
            </a:endParaRPr>
          </a:p>
        </p:txBody>
      </p:sp>
      <p:sp>
        <p:nvSpPr>
          <p:cNvPr id="974" name="Google Shape;974;p66"/>
          <p:cNvSpPr txBox="1"/>
          <p:nvPr/>
        </p:nvSpPr>
        <p:spPr>
          <a:xfrm>
            <a:off x="2213151" y="2488188"/>
            <a:ext cx="2129700" cy="38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chemeClr val="dk1"/>
                </a:solidFill>
                <a:latin typeface="Play"/>
                <a:ea typeface="Play"/>
                <a:cs typeface="Play"/>
                <a:sym typeface="Play"/>
              </a:rPr>
              <a:t>Earth</a:t>
            </a:r>
            <a:endParaRPr sz="2000">
              <a:solidFill>
                <a:schemeClr val="dk1"/>
              </a:solidFill>
              <a:latin typeface="Play"/>
              <a:ea typeface="Play"/>
              <a:cs typeface="Play"/>
              <a:sym typeface="Play"/>
            </a:endParaRPr>
          </a:p>
        </p:txBody>
      </p:sp>
      <p:sp>
        <p:nvSpPr>
          <p:cNvPr id="975" name="Google Shape;975;p66"/>
          <p:cNvSpPr txBox="1"/>
          <p:nvPr/>
        </p:nvSpPr>
        <p:spPr>
          <a:xfrm>
            <a:off x="720042" y="3719075"/>
            <a:ext cx="1325100" cy="593400"/>
          </a:xfrm>
          <a:prstGeom prst="rect">
            <a:avLst/>
          </a:prstGeom>
          <a:solidFill>
            <a:schemeClr val="lt1"/>
          </a:solidFill>
          <a:ln w="9525" cap="flat" cmpd="sng">
            <a:solidFill>
              <a:schemeClr val="dk1"/>
            </a:solidFill>
            <a:prstDash val="solid"/>
            <a:round/>
            <a:headEnd type="none" w="sm" len="sm"/>
            <a:tailEnd type="none" w="sm" len="sm"/>
          </a:ln>
          <a:effectLst>
            <a:outerShdw blurRad="200025" algn="bl" rotWithShape="0">
              <a:schemeClr val="dk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100%</a:t>
            </a:r>
            <a:endParaRPr sz="3000">
              <a:solidFill>
                <a:schemeClr val="dk1"/>
              </a:solidFill>
              <a:latin typeface="Play"/>
              <a:ea typeface="Play"/>
              <a:cs typeface="Play"/>
              <a:sym typeface="Play"/>
            </a:endParaRPr>
          </a:p>
        </p:txBody>
      </p:sp>
      <p:sp>
        <p:nvSpPr>
          <p:cNvPr id="976" name="Google Shape;976;p66"/>
          <p:cNvSpPr txBox="1"/>
          <p:nvPr/>
        </p:nvSpPr>
        <p:spPr>
          <a:xfrm>
            <a:off x="720025" y="1257300"/>
            <a:ext cx="1325100" cy="593400"/>
          </a:xfrm>
          <a:prstGeom prst="rect">
            <a:avLst/>
          </a:prstGeom>
          <a:solidFill>
            <a:schemeClr val="dk1"/>
          </a:solidFill>
          <a:ln w="9525" cap="flat" cmpd="sng">
            <a:solidFill>
              <a:schemeClr val="dk1"/>
            </a:solidFill>
            <a:prstDash val="solid"/>
            <a:round/>
            <a:headEnd type="none" w="sm" len="sm"/>
            <a:tailEnd type="none" w="sm" len="sm"/>
          </a:ln>
          <a:effectLst>
            <a:outerShdw blurRad="200025" algn="bl" rotWithShape="0">
              <a:schemeClr val="dk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lt1"/>
                </a:solidFill>
                <a:latin typeface="Play"/>
                <a:ea typeface="Play"/>
                <a:cs typeface="Play"/>
                <a:sym typeface="Play"/>
              </a:rPr>
              <a:t>10%</a:t>
            </a:r>
            <a:endParaRPr sz="3000">
              <a:solidFill>
                <a:schemeClr val="lt1"/>
              </a:solidFill>
              <a:latin typeface="Play"/>
              <a:ea typeface="Play"/>
              <a:cs typeface="Play"/>
              <a:sym typeface="Play"/>
            </a:endParaRPr>
          </a:p>
        </p:txBody>
      </p:sp>
      <p:sp>
        <p:nvSpPr>
          <p:cNvPr id="977" name="Google Shape;977;p66"/>
          <p:cNvSpPr txBox="1"/>
          <p:nvPr/>
        </p:nvSpPr>
        <p:spPr>
          <a:xfrm>
            <a:off x="720060" y="2506625"/>
            <a:ext cx="1325100" cy="593400"/>
          </a:xfrm>
          <a:prstGeom prst="rect">
            <a:avLst/>
          </a:prstGeom>
          <a:solidFill>
            <a:schemeClr val="lt2"/>
          </a:solidFill>
          <a:ln w="9525" cap="flat" cmpd="sng">
            <a:solidFill>
              <a:schemeClr val="dk1"/>
            </a:solidFill>
            <a:prstDash val="solid"/>
            <a:round/>
            <a:headEnd type="none" w="sm" len="sm"/>
            <a:tailEnd type="none" w="sm" len="sm"/>
          </a:ln>
          <a:effectLst>
            <a:outerShdw blurRad="200025" algn="bl" rotWithShape="0">
              <a:schemeClr val="dk1">
                <a:alpha val="6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lt1"/>
                </a:solidFill>
                <a:latin typeface="Play"/>
                <a:ea typeface="Play"/>
                <a:cs typeface="Play"/>
                <a:sym typeface="Play"/>
              </a:rPr>
              <a:t>40%</a:t>
            </a:r>
            <a:endParaRPr sz="3000">
              <a:solidFill>
                <a:schemeClr val="lt1"/>
              </a:solidFill>
              <a:latin typeface="Play"/>
              <a:ea typeface="Play"/>
              <a:cs typeface="Play"/>
              <a:sym typeface="Play"/>
            </a:endParaRPr>
          </a:p>
        </p:txBody>
      </p:sp>
      <p:pic>
        <p:nvPicPr>
          <p:cNvPr id="978" name="Google Shape;978;p66" title="Gráfico">
            <a:hlinkClick r:id="rId4"/>
          </p:cNvPr>
          <p:cNvPicPr preferRelativeResize="0"/>
          <p:nvPr/>
        </p:nvPicPr>
        <p:blipFill>
          <a:blip r:embed="rId5">
            <a:alphaModFix/>
          </a:blip>
          <a:stretch>
            <a:fillRect/>
          </a:stretch>
        </p:blipFill>
        <p:spPr>
          <a:xfrm>
            <a:off x="4578551" y="1473237"/>
            <a:ext cx="3619451" cy="24184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982"/>
        <p:cNvGrpSpPr/>
        <p:nvPr/>
      </p:nvGrpSpPr>
      <p:grpSpPr>
        <a:xfrm>
          <a:off x="0" y="0"/>
          <a:ext cx="0" cy="0"/>
          <a:chOff x="0" y="0"/>
          <a:chExt cx="0" cy="0"/>
        </a:xfrm>
      </p:grpSpPr>
      <p:sp>
        <p:nvSpPr>
          <p:cNvPr id="983" name="Google Shape;983;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Four ideas that connect</a:t>
            </a:r>
            <a:endParaRPr/>
          </a:p>
        </p:txBody>
      </p:sp>
      <p:cxnSp>
        <p:nvCxnSpPr>
          <p:cNvPr id="984" name="Google Shape;984;p67"/>
          <p:cNvCxnSpPr>
            <a:stCxn id="985" idx="2"/>
            <a:endCxn id="986" idx="0"/>
          </p:cNvCxnSpPr>
          <p:nvPr/>
        </p:nvCxnSpPr>
        <p:spPr>
          <a:xfrm flipH="1">
            <a:off x="7454099" y="2697100"/>
            <a:ext cx="6900" cy="718800"/>
          </a:xfrm>
          <a:prstGeom prst="straightConnector1">
            <a:avLst/>
          </a:prstGeom>
          <a:noFill/>
          <a:ln w="9525" cap="flat" cmpd="sng">
            <a:solidFill>
              <a:schemeClr val="dk1"/>
            </a:solidFill>
            <a:prstDash val="solid"/>
            <a:round/>
            <a:headEnd type="none" w="med" len="med"/>
            <a:tailEnd type="stealth" w="med" len="med"/>
          </a:ln>
        </p:spPr>
      </p:cxnSp>
      <p:cxnSp>
        <p:nvCxnSpPr>
          <p:cNvPr id="987" name="Google Shape;987;p67"/>
          <p:cNvCxnSpPr>
            <a:stCxn id="988" idx="2"/>
            <a:endCxn id="989" idx="0"/>
          </p:cNvCxnSpPr>
          <p:nvPr/>
        </p:nvCxnSpPr>
        <p:spPr>
          <a:xfrm flipH="1">
            <a:off x="5528891" y="2111700"/>
            <a:ext cx="9000" cy="763200"/>
          </a:xfrm>
          <a:prstGeom prst="straightConnector1">
            <a:avLst/>
          </a:prstGeom>
          <a:noFill/>
          <a:ln w="9525" cap="flat" cmpd="sng">
            <a:solidFill>
              <a:schemeClr val="dk1"/>
            </a:solidFill>
            <a:prstDash val="solid"/>
            <a:round/>
            <a:headEnd type="none" w="med" len="med"/>
            <a:tailEnd type="stealth" w="med" len="med"/>
          </a:ln>
        </p:spPr>
      </p:cxnSp>
      <p:cxnSp>
        <p:nvCxnSpPr>
          <p:cNvPr id="990" name="Google Shape;990;p67"/>
          <p:cNvCxnSpPr>
            <a:stCxn id="991" idx="2"/>
            <a:endCxn id="992" idx="0"/>
          </p:cNvCxnSpPr>
          <p:nvPr/>
        </p:nvCxnSpPr>
        <p:spPr>
          <a:xfrm flipH="1">
            <a:off x="3602958" y="2691463"/>
            <a:ext cx="7500" cy="724500"/>
          </a:xfrm>
          <a:prstGeom prst="straightConnector1">
            <a:avLst/>
          </a:prstGeom>
          <a:noFill/>
          <a:ln w="9525" cap="flat" cmpd="sng">
            <a:solidFill>
              <a:schemeClr val="dk1"/>
            </a:solidFill>
            <a:prstDash val="solid"/>
            <a:round/>
            <a:headEnd type="none" w="med" len="med"/>
            <a:tailEnd type="stealth" w="med" len="med"/>
          </a:ln>
        </p:spPr>
      </p:cxnSp>
      <p:cxnSp>
        <p:nvCxnSpPr>
          <p:cNvPr id="993" name="Google Shape;993;p67"/>
          <p:cNvCxnSpPr>
            <a:stCxn id="994" idx="2"/>
            <a:endCxn id="995" idx="0"/>
          </p:cNvCxnSpPr>
          <p:nvPr/>
        </p:nvCxnSpPr>
        <p:spPr>
          <a:xfrm flipH="1">
            <a:off x="1677000" y="2111700"/>
            <a:ext cx="6000" cy="763200"/>
          </a:xfrm>
          <a:prstGeom prst="straightConnector1">
            <a:avLst/>
          </a:prstGeom>
          <a:noFill/>
          <a:ln w="9525" cap="flat" cmpd="sng">
            <a:solidFill>
              <a:schemeClr val="dk1"/>
            </a:solidFill>
            <a:prstDash val="solid"/>
            <a:round/>
            <a:headEnd type="none" w="med" len="med"/>
            <a:tailEnd type="stealth" w="med" len="med"/>
          </a:ln>
        </p:spPr>
      </p:cxnSp>
      <p:cxnSp>
        <p:nvCxnSpPr>
          <p:cNvPr id="996" name="Google Shape;996;p67"/>
          <p:cNvCxnSpPr>
            <a:stCxn id="994" idx="0"/>
            <a:endCxn id="991" idx="4"/>
          </p:cNvCxnSpPr>
          <p:nvPr/>
        </p:nvCxnSpPr>
        <p:spPr>
          <a:xfrm>
            <a:off x="2110200" y="1684500"/>
            <a:ext cx="1073100" cy="579900"/>
          </a:xfrm>
          <a:prstGeom prst="straightConnector1">
            <a:avLst/>
          </a:prstGeom>
          <a:noFill/>
          <a:ln w="9525" cap="flat" cmpd="sng">
            <a:solidFill>
              <a:schemeClr val="dk1"/>
            </a:solidFill>
            <a:prstDash val="solid"/>
            <a:round/>
            <a:headEnd type="none" w="med" len="med"/>
            <a:tailEnd type="none" w="med" len="med"/>
          </a:ln>
        </p:spPr>
      </p:cxnSp>
      <p:cxnSp>
        <p:nvCxnSpPr>
          <p:cNvPr id="997" name="Google Shape;997;p67"/>
          <p:cNvCxnSpPr>
            <a:stCxn id="991" idx="0"/>
            <a:endCxn id="988" idx="4"/>
          </p:cNvCxnSpPr>
          <p:nvPr/>
        </p:nvCxnSpPr>
        <p:spPr>
          <a:xfrm rot="10800000" flipH="1">
            <a:off x="4037658" y="1684363"/>
            <a:ext cx="1073100" cy="579900"/>
          </a:xfrm>
          <a:prstGeom prst="straightConnector1">
            <a:avLst/>
          </a:prstGeom>
          <a:noFill/>
          <a:ln w="9525" cap="flat" cmpd="sng">
            <a:solidFill>
              <a:schemeClr val="dk1"/>
            </a:solidFill>
            <a:prstDash val="solid"/>
            <a:round/>
            <a:headEnd type="none" w="med" len="med"/>
            <a:tailEnd type="none" w="med" len="med"/>
          </a:ln>
        </p:spPr>
      </p:cxnSp>
      <p:cxnSp>
        <p:nvCxnSpPr>
          <p:cNvPr id="998" name="Google Shape;998;p67"/>
          <p:cNvCxnSpPr>
            <a:stCxn id="988" idx="0"/>
            <a:endCxn id="985" idx="4"/>
          </p:cNvCxnSpPr>
          <p:nvPr/>
        </p:nvCxnSpPr>
        <p:spPr>
          <a:xfrm>
            <a:off x="5965091" y="1684500"/>
            <a:ext cx="1068600" cy="585300"/>
          </a:xfrm>
          <a:prstGeom prst="straightConnector1">
            <a:avLst/>
          </a:prstGeom>
          <a:noFill/>
          <a:ln w="9525" cap="flat" cmpd="sng">
            <a:solidFill>
              <a:schemeClr val="dk1"/>
            </a:solidFill>
            <a:prstDash val="solid"/>
            <a:round/>
            <a:headEnd type="none" w="med" len="med"/>
            <a:tailEnd type="none" w="med" len="med"/>
          </a:ln>
        </p:spPr>
      </p:cxnSp>
      <p:sp>
        <p:nvSpPr>
          <p:cNvPr id="994" name="Google Shape;994;p67"/>
          <p:cNvSpPr/>
          <p:nvPr/>
        </p:nvSpPr>
        <p:spPr>
          <a:xfrm>
            <a:off x="1255800" y="1257300"/>
            <a:ext cx="854400" cy="854400"/>
          </a:xfrm>
          <a:prstGeom prst="teardrop">
            <a:avLst>
              <a:gd name="adj" fmla="val 1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rgbClr val="FFFFFF"/>
              </a:buClr>
              <a:buSzPts val="1100"/>
              <a:buFont typeface="Arial"/>
              <a:buNone/>
            </a:pPr>
            <a:r>
              <a:rPr lang="en" sz="3000">
                <a:solidFill>
                  <a:schemeClr val="dk1"/>
                </a:solidFill>
                <a:latin typeface="Play"/>
                <a:ea typeface="Play"/>
                <a:cs typeface="Play"/>
                <a:sym typeface="Play"/>
              </a:rPr>
              <a:t>A</a:t>
            </a:r>
            <a:endParaRPr sz="3000">
              <a:solidFill>
                <a:schemeClr val="dk1"/>
              </a:solidFill>
              <a:latin typeface="Play"/>
              <a:ea typeface="Play"/>
              <a:cs typeface="Play"/>
              <a:sym typeface="Play"/>
            </a:endParaRPr>
          </a:p>
        </p:txBody>
      </p:sp>
      <p:sp>
        <p:nvSpPr>
          <p:cNvPr id="991" name="Google Shape;991;p67"/>
          <p:cNvSpPr/>
          <p:nvPr/>
        </p:nvSpPr>
        <p:spPr>
          <a:xfrm>
            <a:off x="3183258" y="1837063"/>
            <a:ext cx="854400" cy="854400"/>
          </a:xfrm>
          <a:prstGeom prst="teardrop">
            <a:avLst>
              <a:gd name="adj" fmla="val 1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B</a:t>
            </a:r>
            <a:endParaRPr sz="3000">
              <a:solidFill>
                <a:schemeClr val="dk1"/>
              </a:solidFill>
              <a:latin typeface="Play"/>
              <a:ea typeface="Play"/>
              <a:cs typeface="Play"/>
              <a:sym typeface="Play"/>
            </a:endParaRPr>
          </a:p>
        </p:txBody>
      </p:sp>
      <p:sp>
        <p:nvSpPr>
          <p:cNvPr id="988" name="Google Shape;988;p67"/>
          <p:cNvSpPr/>
          <p:nvPr/>
        </p:nvSpPr>
        <p:spPr>
          <a:xfrm>
            <a:off x="5110691" y="1257300"/>
            <a:ext cx="854400" cy="854400"/>
          </a:xfrm>
          <a:prstGeom prst="teardrop">
            <a:avLst>
              <a:gd name="adj" fmla="val 1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C</a:t>
            </a:r>
            <a:endParaRPr sz="3000">
              <a:solidFill>
                <a:schemeClr val="dk1"/>
              </a:solidFill>
              <a:latin typeface="Play"/>
              <a:ea typeface="Play"/>
              <a:cs typeface="Play"/>
              <a:sym typeface="Play"/>
            </a:endParaRPr>
          </a:p>
        </p:txBody>
      </p:sp>
      <p:sp>
        <p:nvSpPr>
          <p:cNvPr id="985" name="Google Shape;985;p67"/>
          <p:cNvSpPr/>
          <p:nvPr/>
        </p:nvSpPr>
        <p:spPr>
          <a:xfrm>
            <a:off x="7033799" y="1842700"/>
            <a:ext cx="854400" cy="854400"/>
          </a:xfrm>
          <a:prstGeom prst="teardrop">
            <a:avLst>
              <a:gd name="adj" fmla="val 10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
                <a:ea typeface="Play"/>
                <a:cs typeface="Play"/>
                <a:sym typeface="Play"/>
              </a:rPr>
              <a:t>D</a:t>
            </a:r>
            <a:endParaRPr sz="3000">
              <a:solidFill>
                <a:schemeClr val="dk1"/>
              </a:solidFill>
              <a:latin typeface="Play"/>
              <a:ea typeface="Play"/>
              <a:cs typeface="Play"/>
              <a:sym typeface="Play"/>
            </a:endParaRPr>
          </a:p>
        </p:txBody>
      </p:sp>
      <p:sp>
        <p:nvSpPr>
          <p:cNvPr id="986" name="Google Shape;986;p67"/>
          <p:cNvSpPr txBox="1"/>
          <p:nvPr/>
        </p:nvSpPr>
        <p:spPr>
          <a:xfrm>
            <a:off x="6491226" y="3415964"/>
            <a:ext cx="1926000" cy="95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has a beautiful name and is the second planet from the Sun</a:t>
            </a:r>
            <a:endParaRPr>
              <a:solidFill>
                <a:schemeClr val="dk1"/>
              </a:solidFill>
              <a:latin typeface="Open Sans"/>
              <a:ea typeface="Open Sans"/>
              <a:cs typeface="Open Sans"/>
              <a:sym typeface="Open Sans"/>
            </a:endParaRPr>
          </a:p>
        </p:txBody>
      </p:sp>
      <p:sp>
        <p:nvSpPr>
          <p:cNvPr id="989" name="Google Shape;989;p67"/>
          <p:cNvSpPr txBox="1"/>
          <p:nvPr/>
        </p:nvSpPr>
        <p:spPr>
          <a:xfrm>
            <a:off x="4565934" y="2874875"/>
            <a:ext cx="1926000" cy="95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Earth is the third planet from the Sun and the only one that harbors life</a:t>
            </a:r>
            <a:endParaRPr>
              <a:solidFill>
                <a:schemeClr val="dk1"/>
              </a:solidFill>
              <a:latin typeface="Open Sans"/>
              <a:ea typeface="Open Sans"/>
              <a:cs typeface="Open Sans"/>
              <a:sym typeface="Open Sans"/>
            </a:endParaRPr>
          </a:p>
        </p:txBody>
      </p:sp>
      <p:sp>
        <p:nvSpPr>
          <p:cNvPr id="992" name="Google Shape;992;p67"/>
          <p:cNvSpPr txBox="1"/>
          <p:nvPr/>
        </p:nvSpPr>
        <p:spPr>
          <a:xfrm>
            <a:off x="2639923" y="3415964"/>
            <a:ext cx="1926000" cy="95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It is actually a cold place. It’s full of iron oxide dust, which gives the planet</a:t>
            </a:r>
            <a:endParaRPr>
              <a:solidFill>
                <a:schemeClr val="dk1"/>
              </a:solidFill>
              <a:latin typeface="Open Sans"/>
              <a:ea typeface="Open Sans"/>
              <a:cs typeface="Open Sans"/>
              <a:sym typeface="Open Sans"/>
            </a:endParaRPr>
          </a:p>
        </p:txBody>
      </p:sp>
      <p:sp>
        <p:nvSpPr>
          <p:cNvPr id="995" name="Google Shape;995;p67"/>
          <p:cNvSpPr txBox="1"/>
          <p:nvPr/>
        </p:nvSpPr>
        <p:spPr>
          <a:xfrm>
            <a:off x="713913" y="2874875"/>
            <a:ext cx="1926000" cy="95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Saturn is a gas giant and has several rings. It’s composed mostly of hydrogen</a:t>
            </a:r>
            <a:endParaRPr>
              <a:solidFill>
                <a:schemeClr val="dk1"/>
              </a:solidFill>
              <a:latin typeface="Open Sans"/>
              <a:ea typeface="Open Sans"/>
              <a:cs typeface="Open Sans"/>
              <a:sym typeface="Open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Infographics ideas</a:t>
            </a:r>
            <a:endParaRPr/>
          </a:p>
          <a:p>
            <a:pPr marL="0" lvl="0" indent="0" algn="l" rtl="0">
              <a:spcBef>
                <a:spcPts val="0"/>
              </a:spcBef>
              <a:spcAft>
                <a:spcPts val="0"/>
              </a:spcAft>
              <a:buNone/>
            </a:pPr>
            <a:endParaRPr/>
          </a:p>
        </p:txBody>
      </p:sp>
      <p:sp>
        <p:nvSpPr>
          <p:cNvPr id="1004" name="Google Shape;1004;p68"/>
          <p:cNvSpPr txBox="1"/>
          <p:nvPr/>
        </p:nvSpPr>
        <p:spPr>
          <a:xfrm>
            <a:off x="4239900" y="12572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chemeClr val="dk1"/>
              </a:solidFill>
              <a:latin typeface="Play"/>
              <a:ea typeface="Play"/>
              <a:cs typeface="Play"/>
              <a:sym typeface="Play"/>
            </a:endParaRPr>
          </a:p>
        </p:txBody>
      </p:sp>
      <p:sp>
        <p:nvSpPr>
          <p:cNvPr id="1005" name="Google Shape;1005;p68"/>
          <p:cNvSpPr txBox="1"/>
          <p:nvPr/>
        </p:nvSpPr>
        <p:spPr>
          <a:xfrm>
            <a:off x="1561425" y="248333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chemeClr val="dk1"/>
              </a:solidFill>
              <a:latin typeface="Play"/>
              <a:ea typeface="Play"/>
              <a:cs typeface="Play"/>
              <a:sym typeface="Play"/>
            </a:endParaRPr>
          </a:p>
        </p:txBody>
      </p:sp>
      <p:sp>
        <p:nvSpPr>
          <p:cNvPr id="1006" name="Google Shape;1006;p68"/>
          <p:cNvSpPr txBox="1"/>
          <p:nvPr/>
        </p:nvSpPr>
        <p:spPr>
          <a:xfrm>
            <a:off x="715125" y="3309050"/>
            <a:ext cx="2356800" cy="108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Venus has a beautiful name and is the second planet from the Sun. It’s terribly hot</a:t>
            </a:r>
            <a:endParaRPr>
              <a:solidFill>
                <a:schemeClr val="dk1"/>
              </a:solidFill>
              <a:latin typeface="Open Sans"/>
              <a:ea typeface="Open Sans"/>
              <a:cs typeface="Open Sans"/>
              <a:sym typeface="Open Sans"/>
            </a:endParaRPr>
          </a:p>
        </p:txBody>
      </p:sp>
      <p:sp>
        <p:nvSpPr>
          <p:cNvPr id="1007" name="Google Shape;1007;p68"/>
          <p:cNvSpPr txBox="1"/>
          <p:nvPr/>
        </p:nvSpPr>
        <p:spPr>
          <a:xfrm>
            <a:off x="6067201" y="3309050"/>
            <a:ext cx="2356800" cy="108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Despite being red, Mars is actually a cold place. It’s full of iron oxide dust, which gives the planet </a:t>
            </a:r>
            <a:endParaRPr>
              <a:solidFill>
                <a:schemeClr val="dk1"/>
              </a:solidFill>
              <a:latin typeface="Open Sans"/>
              <a:ea typeface="Open Sans"/>
              <a:cs typeface="Open Sans"/>
              <a:sym typeface="Open Sans"/>
            </a:endParaRPr>
          </a:p>
        </p:txBody>
      </p:sp>
      <p:sp>
        <p:nvSpPr>
          <p:cNvPr id="1008" name="Google Shape;1008;p68"/>
          <p:cNvSpPr txBox="1"/>
          <p:nvPr/>
        </p:nvSpPr>
        <p:spPr>
          <a:xfrm>
            <a:off x="3391169" y="3309050"/>
            <a:ext cx="2356800" cy="108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Open Sans"/>
                <a:ea typeface="Open Sans"/>
                <a:cs typeface="Open Sans"/>
                <a:sym typeface="Open Sans"/>
              </a:rPr>
              <a:t>Earth is the third planet from the Sun and the only one that harbors life in the Solar System</a:t>
            </a:r>
            <a:endParaRPr>
              <a:solidFill>
                <a:schemeClr val="dk1"/>
              </a:solidFill>
              <a:latin typeface="Open Sans"/>
              <a:ea typeface="Open Sans"/>
              <a:cs typeface="Open Sans"/>
              <a:sym typeface="Open Sans"/>
            </a:endParaRPr>
          </a:p>
        </p:txBody>
      </p:sp>
      <p:sp>
        <p:nvSpPr>
          <p:cNvPr id="1009" name="Google Shape;1009;p68"/>
          <p:cNvSpPr txBox="1"/>
          <p:nvPr/>
        </p:nvSpPr>
        <p:spPr>
          <a:xfrm>
            <a:off x="4237450" y="248333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chemeClr val="dk1"/>
              </a:solidFill>
              <a:latin typeface="Play"/>
              <a:ea typeface="Play"/>
              <a:cs typeface="Play"/>
              <a:sym typeface="Play"/>
            </a:endParaRPr>
          </a:p>
        </p:txBody>
      </p:sp>
      <p:sp>
        <p:nvSpPr>
          <p:cNvPr id="1010" name="Google Shape;1010;p68"/>
          <p:cNvSpPr txBox="1"/>
          <p:nvPr/>
        </p:nvSpPr>
        <p:spPr>
          <a:xfrm>
            <a:off x="6913475" y="248333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chemeClr val="dk1"/>
              </a:solidFill>
              <a:latin typeface="Play"/>
              <a:ea typeface="Play"/>
              <a:cs typeface="Play"/>
              <a:sym typeface="Play"/>
            </a:endParaRPr>
          </a:p>
        </p:txBody>
      </p:sp>
      <p:cxnSp>
        <p:nvCxnSpPr>
          <p:cNvPr id="1011" name="Google Shape;1011;p68"/>
          <p:cNvCxnSpPr>
            <a:stCxn id="1004" idx="1"/>
            <a:endCxn id="1005" idx="0"/>
          </p:cNvCxnSpPr>
          <p:nvPr/>
        </p:nvCxnSpPr>
        <p:spPr>
          <a:xfrm flipH="1">
            <a:off x="1893600" y="1553988"/>
            <a:ext cx="2346300" cy="929400"/>
          </a:xfrm>
          <a:prstGeom prst="bentConnector2">
            <a:avLst/>
          </a:prstGeom>
          <a:noFill/>
          <a:ln w="9525" cap="flat" cmpd="sng">
            <a:solidFill>
              <a:schemeClr val="dk1"/>
            </a:solidFill>
            <a:prstDash val="solid"/>
            <a:round/>
            <a:headEnd type="none" w="med" len="med"/>
            <a:tailEnd type="stealth" w="med" len="med"/>
          </a:ln>
        </p:spPr>
      </p:cxnSp>
      <p:cxnSp>
        <p:nvCxnSpPr>
          <p:cNvPr id="1012" name="Google Shape;1012;p68"/>
          <p:cNvCxnSpPr>
            <a:stCxn id="1004" idx="3"/>
            <a:endCxn id="1010" idx="0"/>
          </p:cNvCxnSpPr>
          <p:nvPr/>
        </p:nvCxnSpPr>
        <p:spPr>
          <a:xfrm>
            <a:off x="4904100" y="1553988"/>
            <a:ext cx="2341500" cy="929400"/>
          </a:xfrm>
          <a:prstGeom prst="bentConnector2">
            <a:avLst/>
          </a:prstGeom>
          <a:noFill/>
          <a:ln w="9525" cap="flat" cmpd="sng">
            <a:solidFill>
              <a:schemeClr val="dk1"/>
            </a:solidFill>
            <a:prstDash val="solid"/>
            <a:round/>
            <a:headEnd type="none" w="med" len="med"/>
            <a:tailEnd type="stealth" w="med" len="med"/>
          </a:ln>
        </p:spPr>
      </p:cxnSp>
      <p:cxnSp>
        <p:nvCxnSpPr>
          <p:cNvPr id="1013" name="Google Shape;1013;p68"/>
          <p:cNvCxnSpPr>
            <a:stCxn id="1004" idx="2"/>
            <a:endCxn id="1009" idx="0"/>
          </p:cNvCxnSpPr>
          <p:nvPr/>
        </p:nvCxnSpPr>
        <p:spPr>
          <a:xfrm rot="5400000">
            <a:off x="4254450" y="2165838"/>
            <a:ext cx="632700" cy="2400"/>
          </a:xfrm>
          <a:prstGeom prst="bentConnector3">
            <a:avLst>
              <a:gd name="adj1" fmla="val 49996"/>
            </a:avLst>
          </a:prstGeom>
          <a:noFill/>
          <a:ln w="9525" cap="flat" cmpd="sng">
            <a:solidFill>
              <a:schemeClr val="dk1"/>
            </a:solidFill>
            <a:prstDash val="solid"/>
            <a:round/>
            <a:headEnd type="none" w="med" len="med"/>
            <a:tailEnd type="stealth" w="med" len="med"/>
          </a:ln>
        </p:spPr>
      </p:cxnSp>
      <p:grpSp>
        <p:nvGrpSpPr>
          <p:cNvPr id="1014" name="Google Shape;1014;p68"/>
          <p:cNvGrpSpPr/>
          <p:nvPr/>
        </p:nvGrpSpPr>
        <p:grpSpPr>
          <a:xfrm>
            <a:off x="4431808" y="2674975"/>
            <a:ext cx="275491" cy="210147"/>
            <a:chOff x="5272031" y="1666921"/>
            <a:chExt cx="329180" cy="251102"/>
          </a:xfrm>
        </p:grpSpPr>
        <p:sp>
          <p:nvSpPr>
            <p:cNvPr id="1015" name="Google Shape;1015;p68"/>
            <p:cNvSpPr/>
            <p:nvPr/>
          </p:nvSpPr>
          <p:spPr>
            <a:xfrm>
              <a:off x="5272031" y="1671623"/>
              <a:ext cx="253668" cy="150232"/>
            </a:xfrm>
            <a:custGeom>
              <a:avLst/>
              <a:gdLst/>
              <a:ahLst/>
              <a:cxnLst/>
              <a:rect l="l" t="t" r="r" b="b"/>
              <a:pathLst>
                <a:path w="253668" h="150232" extrusionOk="0">
                  <a:moveTo>
                    <a:pt x="4822" y="150232"/>
                  </a:moveTo>
                  <a:cubicBezTo>
                    <a:pt x="7484" y="150232"/>
                    <a:pt x="9644" y="148078"/>
                    <a:pt x="9644" y="145411"/>
                  </a:cubicBezTo>
                  <a:lnTo>
                    <a:pt x="9644" y="59882"/>
                  </a:lnTo>
                  <a:lnTo>
                    <a:pt x="248847" y="59882"/>
                  </a:lnTo>
                  <a:cubicBezTo>
                    <a:pt x="251508" y="59882"/>
                    <a:pt x="253669" y="57722"/>
                    <a:pt x="253669" y="55060"/>
                  </a:cubicBezTo>
                  <a:cubicBezTo>
                    <a:pt x="253669" y="52399"/>
                    <a:pt x="251508" y="50239"/>
                    <a:pt x="248847" y="50239"/>
                  </a:cubicBezTo>
                  <a:lnTo>
                    <a:pt x="9644" y="50239"/>
                  </a:lnTo>
                  <a:lnTo>
                    <a:pt x="9644" y="20030"/>
                  </a:lnTo>
                  <a:cubicBezTo>
                    <a:pt x="9644" y="15581"/>
                    <a:pt x="11592" y="11383"/>
                    <a:pt x="14993" y="8503"/>
                  </a:cubicBezTo>
                  <a:cubicBezTo>
                    <a:pt x="17025" y="6786"/>
                    <a:pt x="17282" y="3746"/>
                    <a:pt x="15559" y="1708"/>
                  </a:cubicBezTo>
                  <a:cubicBezTo>
                    <a:pt x="13842" y="-324"/>
                    <a:pt x="10801" y="-581"/>
                    <a:pt x="8763" y="1142"/>
                  </a:cubicBezTo>
                  <a:cubicBezTo>
                    <a:pt x="3196" y="5854"/>
                    <a:pt x="0" y="12740"/>
                    <a:pt x="0" y="20030"/>
                  </a:cubicBezTo>
                  <a:lnTo>
                    <a:pt x="0" y="145411"/>
                  </a:lnTo>
                  <a:cubicBezTo>
                    <a:pt x="0" y="148078"/>
                    <a:pt x="2160" y="150232"/>
                    <a:pt x="4822" y="1502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68"/>
            <p:cNvSpPr/>
            <p:nvPr/>
          </p:nvSpPr>
          <p:spPr>
            <a:xfrm>
              <a:off x="5362995" y="1751248"/>
              <a:ext cx="38664" cy="79864"/>
            </a:xfrm>
            <a:custGeom>
              <a:avLst/>
              <a:gdLst/>
              <a:ahLst/>
              <a:cxnLst/>
              <a:rect l="l" t="t" r="r" b="b"/>
              <a:pathLst>
                <a:path w="38664" h="79864" extrusionOk="0">
                  <a:moveTo>
                    <a:pt x="36916" y="1106"/>
                  </a:moveTo>
                  <a:cubicBezTo>
                    <a:pt x="34864" y="-591"/>
                    <a:pt x="31823" y="-302"/>
                    <a:pt x="30126" y="1749"/>
                  </a:cubicBezTo>
                  <a:lnTo>
                    <a:pt x="1104" y="36863"/>
                  </a:lnTo>
                  <a:cubicBezTo>
                    <a:pt x="-368" y="38643"/>
                    <a:pt x="-368" y="41221"/>
                    <a:pt x="1104" y="43002"/>
                  </a:cubicBezTo>
                  <a:lnTo>
                    <a:pt x="30126" y="78110"/>
                  </a:lnTo>
                  <a:cubicBezTo>
                    <a:pt x="31078" y="79267"/>
                    <a:pt x="32460" y="79865"/>
                    <a:pt x="33842" y="79865"/>
                  </a:cubicBezTo>
                  <a:cubicBezTo>
                    <a:pt x="34929" y="79865"/>
                    <a:pt x="36015" y="79498"/>
                    <a:pt x="36916" y="78759"/>
                  </a:cubicBezTo>
                  <a:cubicBezTo>
                    <a:pt x="38967" y="77062"/>
                    <a:pt x="39256" y="74021"/>
                    <a:pt x="37559" y="71970"/>
                  </a:cubicBezTo>
                  <a:lnTo>
                    <a:pt x="11076" y="39929"/>
                  </a:lnTo>
                  <a:lnTo>
                    <a:pt x="37559" y="7895"/>
                  </a:lnTo>
                  <a:cubicBezTo>
                    <a:pt x="39256" y="5844"/>
                    <a:pt x="38967" y="2803"/>
                    <a:pt x="36916" y="11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68"/>
            <p:cNvSpPr/>
            <p:nvPr/>
          </p:nvSpPr>
          <p:spPr>
            <a:xfrm>
              <a:off x="5471688" y="1751248"/>
              <a:ext cx="38663" cy="79858"/>
            </a:xfrm>
            <a:custGeom>
              <a:avLst/>
              <a:gdLst/>
              <a:ahLst/>
              <a:cxnLst/>
              <a:rect l="l" t="t" r="r" b="b"/>
              <a:pathLst>
                <a:path w="38663" h="79858" extrusionOk="0">
                  <a:moveTo>
                    <a:pt x="1755" y="78759"/>
                  </a:moveTo>
                  <a:cubicBezTo>
                    <a:pt x="2648" y="79498"/>
                    <a:pt x="3741" y="79858"/>
                    <a:pt x="4821" y="79858"/>
                  </a:cubicBezTo>
                  <a:cubicBezTo>
                    <a:pt x="6210" y="79858"/>
                    <a:pt x="7586" y="79267"/>
                    <a:pt x="8544" y="78110"/>
                  </a:cubicBezTo>
                  <a:lnTo>
                    <a:pt x="37559" y="43002"/>
                  </a:lnTo>
                  <a:cubicBezTo>
                    <a:pt x="39032" y="41221"/>
                    <a:pt x="39032" y="38643"/>
                    <a:pt x="37559" y="36856"/>
                  </a:cubicBezTo>
                  <a:lnTo>
                    <a:pt x="8544" y="1749"/>
                  </a:lnTo>
                  <a:cubicBezTo>
                    <a:pt x="6847" y="-302"/>
                    <a:pt x="3805" y="-591"/>
                    <a:pt x="1755" y="1106"/>
                  </a:cubicBezTo>
                  <a:cubicBezTo>
                    <a:pt x="-303" y="2803"/>
                    <a:pt x="-592" y="5844"/>
                    <a:pt x="1105" y="7895"/>
                  </a:cubicBezTo>
                  <a:lnTo>
                    <a:pt x="27588" y="39929"/>
                  </a:lnTo>
                  <a:lnTo>
                    <a:pt x="1105" y="71970"/>
                  </a:lnTo>
                  <a:cubicBezTo>
                    <a:pt x="-592" y="74021"/>
                    <a:pt x="-303" y="77062"/>
                    <a:pt x="1755" y="787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68"/>
            <p:cNvSpPr/>
            <p:nvPr/>
          </p:nvSpPr>
          <p:spPr>
            <a:xfrm>
              <a:off x="5415229" y="1751246"/>
              <a:ext cx="42705" cy="79860"/>
            </a:xfrm>
            <a:custGeom>
              <a:avLst/>
              <a:gdLst/>
              <a:ahLst/>
              <a:cxnLst/>
              <a:rect l="l" t="t" r="r" b="b"/>
              <a:pathLst>
                <a:path w="42705" h="79860" extrusionOk="0">
                  <a:moveTo>
                    <a:pt x="39935" y="458"/>
                  </a:moveTo>
                  <a:cubicBezTo>
                    <a:pt x="37524" y="-673"/>
                    <a:pt x="34656" y="362"/>
                    <a:pt x="33518" y="2773"/>
                  </a:cubicBezTo>
                  <a:lnTo>
                    <a:pt x="458" y="72988"/>
                  </a:lnTo>
                  <a:cubicBezTo>
                    <a:pt x="-673" y="75399"/>
                    <a:pt x="362" y="78266"/>
                    <a:pt x="2773" y="79404"/>
                  </a:cubicBezTo>
                  <a:cubicBezTo>
                    <a:pt x="3435" y="79713"/>
                    <a:pt x="4136" y="79860"/>
                    <a:pt x="4824" y="79860"/>
                  </a:cubicBezTo>
                  <a:cubicBezTo>
                    <a:pt x="6631" y="79860"/>
                    <a:pt x="8367" y="78838"/>
                    <a:pt x="9189" y="77096"/>
                  </a:cubicBezTo>
                  <a:lnTo>
                    <a:pt x="42243" y="6874"/>
                  </a:lnTo>
                  <a:cubicBezTo>
                    <a:pt x="43381" y="4470"/>
                    <a:pt x="42346" y="1596"/>
                    <a:pt x="39935" y="4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68"/>
            <p:cNvSpPr/>
            <p:nvPr/>
          </p:nvSpPr>
          <p:spPr>
            <a:xfrm>
              <a:off x="5272031" y="1666921"/>
              <a:ext cx="329180" cy="251102"/>
            </a:xfrm>
            <a:custGeom>
              <a:avLst/>
              <a:gdLst/>
              <a:ahLst/>
              <a:cxnLst/>
              <a:rect l="l" t="t" r="r" b="b"/>
              <a:pathLst>
                <a:path w="329180" h="251102" extrusionOk="0">
                  <a:moveTo>
                    <a:pt x="304448" y="0"/>
                  </a:moveTo>
                  <a:lnTo>
                    <a:pt x="36454" y="0"/>
                  </a:lnTo>
                  <a:cubicBezTo>
                    <a:pt x="33786" y="0"/>
                    <a:pt x="31632" y="2160"/>
                    <a:pt x="31632" y="4822"/>
                  </a:cubicBezTo>
                  <a:cubicBezTo>
                    <a:pt x="31632" y="7489"/>
                    <a:pt x="33786" y="9643"/>
                    <a:pt x="36454" y="9643"/>
                  </a:cubicBezTo>
                  <a:lnTo>
                    <a:pt x="304448" y="9643"/>
                  </a:lnTo>
                  <a:cubicBezTo>
                    <a:pt x="312767" y="9643"/>
                    <a:pt x="319537" y="16413"/>
                    <a:pt x="319537" y="24732"/>
                  </a:cubicBezTo>
                  <a:lnTo>
                    <a:pt x="319537" y="54940"/>
                  </a:lnTo>
                  <a:lnTo>
                    <a:pt x="271613" y="54940"/>
                  </a:lnTo>
                  <a:cubicBezTo>
                    <a:pt x="268945" y="54940"/>
                    <a:pt x="266791" y="57101"/>
                    <a:pt x="266791" y="59762"/>
                  </a:cubicBezTo>
                  <a:cubicBezTo>
                    <a:pt x="266791" y="62424"/>
                    <a:pt x="268945" y="64584"/>
                    <a:pt x="271613" y="64584"/>
                  </a:cubicBezTo>
                  <a:lnTo>
                    <a:pt x="319537" y="64584"/>
                  </a:lnTo>
                  <a:lnTo>
                    <a:pt x="319537" y="226371"/>
                  </a:lnTo>
                  <a:cubicBezTo>
                    <a:pt x="319537" y="234690"/>
                    <a:pt x="312767" y="241459"/>
                    <a:pt x="304448" y="241459"/>
                  </a:cubicBezTo>
                  <a:lnTo>
                    <a:pt x="24727" y="241459"/>
                  </a:lnTo>
                  <a:cubicBezTo>
                    <a:pt x="16408" y="241459"/>
                    <a:pt x="9644" y="234690"/>
                    <a:pt x="9644" y="226371"/>
                  </a:cubicBezTo>
                  <a:lnTo>
                    <a:pt x="9644" y="174034"/>
                  </a:lnTo>
                  <a:cubicBezTo>
                    <a:pt x="9644" y="171372"/>
                    <a:pt x="7484" y="169212"/>
                    <a:pt x="4822" y="169212"/>
                  </a:cubicBezTo>
                  <a:cubicBezTo>
                    <a:pt x="2160" y="169212"/>
                    <a:pt x="0" y="171372"/>
                    <a:pt x="0" y="174034"/>
                  </a:cubicBezTo>
                  <a:lnTo>
                    <a:pt x="0" y="226371"/>
                  </a:lnTo>
                  <a:cubicBezTo>
                    <a:pt x="0" y="240006"/>
                    <a:pt x="11091" y="251102"/>
                    <a:pt x="24727" y="251102"/>
                  </a:cubicBezTo>
                  <a:lnTo>
                    <a:pt x="304448" y="251102"/>
                  </a:lnTo>
                  <a:cubicBezTo>
                    <a:pt x="318084" y="251102"/>
                    <a:pt x="329181" y="240006"/>
                    <a:pt x="329181" y="226371"/>
                  </a:cubicBezTo>
                  <a:lnTo>
                    <a:pt x="329181" y="24732"/>
                  </a:lnTo>
                  <a:cubicBezTo>
                    <a:pt x="329181" y="11096"/>
                    <a:pt x="318084" y="0"/>
                    <a:pt x="30444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68"/>
            <p:cNvSpPr/>
            <p:nvPr/>
          </p:nvSpPr>
          <p:spPr>
            <a:xfrm>
              <a:off x="5303971" y="1690276"/>
              <a:ext cx="17862" cy="17861"/>
            </a:xfrm>
            <a:custGeom>
              <a:avLst/>
              <a:gdLst/>
              <a:ahLst/>
              <a:cxnLst/>
              <a:rect l="l" t="t" r="r" b="b"/>
              <a:pathLst>
                <a:path w="17862" h="17861" extrusionOk="0">
                  <a:moveTo>
                    <a:pt x="17746" y="10358"/>
                  </a:moveTo>
                  <a:cubicBezTo>
                    <a:pt x="18537" y="5491"/>
                    <a:pt x="15226" y="901"/>
                    <a:pt x="10359" y="117"/>
                  </a:cubicBezTo>
                  <a:cubicBezTo>
                    <a:pt x="5492" y="-674"/>
                    <a:pt x="901" y="2631"/>
                    <a:pt x="117" y="7504"/>
                  </a:cubicBezTo>
                  <a:cubicBezTo>
                    <a:pt x="-674" y="12370"/>
                    <a:pt x="2631" y="16954"/>
                    <a:pt x="7498" y="17745"/>
                  </a:cubicBezTo>
                  <a:cubicBezTo>
                    <a:pt x="12371" y="18535"/>
                    <a:pt x="16955" y="15225"/>
                    <a:pt x="17746" y="103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68"/>
            <p:cNvSpPr/>
            <p:nvPr/>
          </p:nvSpPr>
          <p:spPr>
            <a:xfrm>
              <a:off x="5331438" y="1690276"/>
              <a:ext cx="17867" cy="17861"/>
            </a:xfrm>
            <a:custGeom>
              <a:avLst/>
              <a:gdLst/>
              <a:ahLst/>
              <a:cxnLst/>
              <a:rect l="l" t="t" r="r" b="b"/>
              <a:pathLst>
                <a:path w="17867" h="17861" extrusionOk="0">
                  <a:moveTo>
                    <a:pt x="17751" y="10358"/>
                  </a:moveTo>
                  <a:cubicBezTo>
                    <a:pt x="18542" y="5491"/>
                    <a:pt x="15231" y="908"/>
                    <a:pt x="10363" y="117"/>
                  </a:cubicBezTo>
                  <a:cubicBezTo>
                    <a:pt x="5497" y="-674"/>
                    <a:pt x="906" y="2637"/>
                    <a:pt x="115" y="7503"/>
                  </a:cubicBezTo>
                  <a:cubicBezTo>
                    <a:pt x="-669" y="12370"/>
                    <a:pt x="2635" y="16960"/>
                    <a:pt x="7503" y="17745"/>
                  </a:cubicBezTo>
                  <a:cubicBezTo>
                    <a:pt x="12376" y="18535"/>
                    <a:pt x="16960" y="15231"/>
                    <a:pt x="17751" y="103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68"/>
            <p:cNvSpPr/>
            <p:nvPr/>
          </p:nvSpPr>
          <p:spPr>
            <a:xfrm>
              <a:off x="5358911" y="1690277"/>
              <a:ext cx="17866" cy="17864"/>
            </a:xfrm>
            <a:custGeom>
              <a:avLst/>
              <a:gdLst/>
              <a:ahLst/>
              <a:cxnLst/>
              <a:rect l="l" t="t" r="r" b="b"/>
              <a:pathLst>
                <a:path w="17866" h="17864" extrusionOk="0">
                  <a:moveTo>
                    <a:pt x="17751" y="10363"/>
                  </a:moveTo>
                  <a:cubicBezTo>
                    <a:pt x="18535" y="5496"/>
                    <a:pt x="15231" y="906"/>
                    <a:pt x="10363" y="115"/>
                  </a:cubicBezTo>
                  <a:cubicBezTo>
                    <a:pt x="5490" y="-669"/>
                    <a:pt x="906" y="2635"/>
                    <a:pt x="115" y="7502"/>
                  </a:cubicBezTo>
                  <a:cubicBezTo>
                    <a:pt x="-669" y="12375"/>
                    <a:pt x="2635" y="16959"/>
                    <a:pt x="7503" y="17749"/>
                  </a:cubicBezTo>
                  <a:cubicBezTo>
                    <a:pt x="12369" y="18534"/>
                    <a:pt x="16960" y="15229"/>
                    <a:pt x="17751" y="103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68"/>
            <p:cNvSpPr/>
            <p:nvPr/>
          </p:nvSpPr>
          <p:spPr>
            <a:xfrm>
              <a:off x="5305592" y="1858763"/>
              <a:ext cx="31085" cy="9643"/>
            </a:xfrm>
            <a:custGeom>
              <a:avLst/>
              <a:gdLst/>
              <a:ahLst/>
              <a:cxnLst/>
              <a:rect l="l" t="t" r="r" b="b"/>
              <a:pathLst>
                <a:path w="31085" h="9643" extrusionOk="0">
                  <a:moveTo>
                    <a:pt x="26264" y="0"/>
                  </a:moveTo>
                  <a:lnTo>
                    <a:pt x="4822" y="0"/>
                  </a:lnTo>
                  <a:cubicBezTo>
                    <a:pt x="2154" y="0"/>
                    <a:pt x="0" y="2160"/>
                    <a:pt x="0" y="4822"/>
                  </a:cubicBezTo>
                  <a:cubicBezTo>
                    <a:pt x="0" y="7490"/>
                    <a:pt x="2154" y="9643"/>
                    <a:pt x="4822" y="9643"/>
                  </a:cubicBezTo>
                  <a:lnTo>
                    <a:pt x="26264" y="9643"/>
                  </a:lnTo>
                  <a:cubicBezTo>
                    <a:pt x="28925" y="9643"/>
                    <a:pt x="31086" y="7490"/>
                    <a:pt x="31086" y="4822"/>
                  </a:cubicBezTo>
                  <a:cubicBezTo>
                    <a:pt x="31086" y="2160"/>
                    <a:pt x="28925" y="0"/>
                    <a:pt x="262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68"/>
            <p:cNvSpPr/>
            <p:nvPr/>
          </p:nvSpPr>
          <p:spPr>
            <a:xfrm>
              <a:off x="5348572" y="1858763"/>
              <a:ext cx="43989" cy="9643"/>
            </a:xfrm>
            <a:custGeom>
              <a:avLst/>
              <a:gdLst/>
              <a:ahLst/>
              <a:cxnLst/>
              <a:rect l="l" t="t" r="r" b="b"/>
              <a:pathLst>
                <a:path w="43989" h="9643" extrusionOk="0">
                  <a:moveTo>
                    <a:pt x="43989" y="4822"/>
                  </a:moveTo>
                  <a:cubicBezTo>
                    <a:pt x="43989" y="2160"/>
                    <a:pt x="41829" y="0"/>
                    <a:pt x="39167" y="0"/>
                  </a:cubicBezTo>
                  <a:lnTo>
                    <a:pt x="4822" y="0"/>
                  </a:lnTo>
                  <a:cubicBezTo>
                    <a:pt x="2154" y="0"/>
                    <a:pt x="0" y="2160"/>
                    <a:pt x="0" y="4822"/>
                  </a:cubicBezTo>
                  <a:cubicBezTo>
                    <a:pt x="0" y="7490"/>
                    <a:pt x="2154" y="9643"/>
                    <a:pt x="4822" y="9643"/>
                  </a:cubicBezTo>
                  <a:lnTo>
                    <a:pt x="39167" y="9643"/>
                  </a:lnTo>
                  <a:cubicBezTo>
                    <a:pt x="41829" y="9643"/>
                    <a:pt x="43989" y="7490"/>
                    <a:pt x="43989"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68"/>
            <p:cNvSpPr/>
            <p:nvPr/>
          </p:nvSpPr>
          <p:spPr>
            <a:xfrm>
              <a:off x="5443263" y="1858763"/>
              <a:ext cx="56340" cy="9643"/>
            </a:xfrm>
            <a:custGeom>
              <a:avLst/>
              <a:gdLst/>
              <a:ahLst/>
              <a:cxnLst/>
              <a:rect l="l" t="t" r="r" b="b"/>
              <a:pathLst>
                <a:path w="56340" h="9643" extrusionOk="0">
                  <a:moveTo>
                    <a:pt x="56340" y="4822"/>
                  </a:moveTo>
                  <a:cubicBezTo>
                    <a:pt x="56340" y="2160"/>
                    <a:pt x="54180" y="0"/>
                    <a:pt x="51518" y="0"/>
                  </a:cubicBezTo>
                  <a:lnTo>
                    <a:pt x="4822" y="0"/>
                  </a:lnTo>
                  <a:cubicBezTo>
                    <a:pt x="2160" y="0"/>
                    <a:pt x="0" y="2160"/>
                    <a:pt x="0" y="4822"/>
                  </a:cubicBezTo>
                  <a:cubicBezTo>
                    <a:pt x="0" y="7490"/>
                    <a:pt x="2160" y="9643"/>
                    <a:pt x="4822" y="9643"/>
                  </a:cubicBezTo>
                  <a:lnTo>
                    <a:pt x="51518" y="9643"/>
                  </a:lnTo>
                  <a:cubicBezTo>
                    <a:pt x="54180" y="9643"/>
                    <a:pt x="56340" y="7490"/>
                    <a:pt x="5634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68"/>
            <p:cNvSpPr/>
            <p:nvPr/>
          </p:nvSpPr>
          <p:spPr>
            <a:xfrm>
              <a:off x="5405992" y="1858763"/>
              <a:ext cx="23749" cy="9643"/>
            </a:xfrm>
            <a:custGeom>
              <a:avLst/>
              <a:gdLst/>
              <a:ahLst/>
              <a:cxnLst/>
              <a:rect l="l" t="t" r="r" b="b"/>
              <a:pathLst>
                <a:path w="23749" h="9643" extrusionOk="0">
                  <a:moveTo>
                    <a:pt x="23750" y="4822"/>
                  </a:moveTo>
                  <a:cubicBezTo>
                    <a:pt x="23750" y="2160"/>
                    <a:pt x="21596" y="0"/>
                    <a:pt x="18928" y="0"/>
                  </a:cubicBezTo>
                  <a:lnTo>
                    <a:pt x="4822" y="0"/>
                  </a:lnTo>
                  <a:cubicBezTo>
                    <a:pt x="2154" y="0"/>
                    <a:pt x="0" y="2160"/>
                    <a:pt x="0" y="4822"/>
                  </a:cubicBezTo>
                  <a:cubicBezTo>
                    <a:pt x="0" y="7490"/>
                    <a:pt x="2154" y="9643"/>
                    <a:pt x="4822" y="9643"/>
                  </a:cubicBezTo>
                  <a:lnTo>
                    <a:pt x="18928" y="9643"/>
                  </a:lnTo>
                  <a:cubicBezTo>
                    <a:pt x="21596" y="9643"/>
                    <a:pt x="23750" y="7490"/>
                    <a:pt x="2375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68"/>
            <p:cNvSpPr/>
            <p:nvPr/>
          </p:nvSpPr>
          <p:spPr>
            <a:xfrm>
              <a:off x="5334781" y="1882132"/>
              <a:ext cx="31085" cy="9643"/>
            </a:xfrm>
            <a:custGeom>
              <a:avLst/>
              <a:gdLst/>
              <a:ahLst/>
              <a:cxnLst/>
              <a:rect l="l" t="t" r="r" b="b"/>
              <a:pathLst>
                <a:path w="31085" h="9643" extrusionOk="0">
                  <a:moveTo>
                    <a:pt x="4822" y="9643"/>
                  </a:moveTo>
                  <a:lnTo>
                    <a:pt x="26264" y="9643"/>
                  </a:lnTo>
                  <a:cubicBezTo>
                    <a:pt x="28926" y="9643"/>
                    <a:pt x="31086" y="7483"/>
                    <a:pt x="31086" y="4822"/>
                  </a:cubicBezTo>
                  <a:cubicBezTo>
                    <a:pt x="31086" y="2160"/>
                    <a:pt x="28926" y="0"/>
                    <a:pt x="26264" y="0"/>
                  </a:cubicBezTo>
                  <a:lnTo>
                    <a:pt x="4822" y="0"/>
                  </a:lnTo>
                  <a:cubicBezTo>
                    <a:pt x="2154" y="0"/>
                    <a:pt x="0" y="2160"/>
                    <a:pt x="0" y="4822"/>
                  </a:cubicBezTo>
                  <a:cubicBezTo>
                    <a:pt x="0" y="7483"/>
                    <a:pt x="2154"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68"/>
            <p:cNvSpPr/>
            <p:nvPr/>
          </p:nvSpPr>
          <p:spPr>
            <a:xfrm>
              <a:off x="5377761" y="1882132"/>
              <a:ext cx="41867" cy="9643"/>
            </a:xfrm>
            <a:custGeom>
              <a:avLst/>
              <a:gdLst/>
              <a:ahLst/>
              <a:cxnLst/>
              <a:rect l="l" t="t" r="r" b="b"/>
              <a:pathLst>
                <a:path w="41867" h="9643" extrusionOk="0">
                  <a:moveTo>
                    <a:pt x="4822" y="9643"/>
                  </a:moveTo>
                  <a:lnTo>
                    <a:pt x="37046" y="9643"/>
                  </a:lnTo>
                  <a:cubicBezTo>
                    <a:pt x="39714" y="9643"/>
                    <a:pt x="41868" y="7483"/>
                    <a:pt x="41868" y="4822"/>
                  </a:cubicBezTo>
                  <a:cubicBezTo>
                    <a:pt x="41868" y="2160"/>
                    <a:pt x="39714" y="0"/>
                    <a:pt x="37046" y="0"/>
                  </a:cubicBezTo>
                  <a:lnTo>
                    <a:pt x="4822" y="0"/>
                  </a:lnTo>
                  <a:cubicBezTo>
                    <a:pt x="2154" y="0"/>
                    <a:pt x="0" y="2160"/>
                    <a:pt x="0" y="4822"/>
                  </a:cubicBezTo>
                  <a:cubicBezTo>
                    <a:pt x="0" y="7483"/>
                    <a:pt x="2154"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68"/>
            <p:cNvSpPr/>
            <p:nvPr/>
          </p:nvSpPr>
          <p:spPr>
            <a:xfrm>
              <a:off x="5433085" y="1882132"/>
              <a:ext cx="24309" cy="9643"/>
            </a:xfrm>
            <a:custGeom>
              <a:avLst/>
              <a:gdLst/>
              <a:ahLst/>
              <a:cxnLst/>
              <a:rect l="l" t="t" r="r" b="b"/>
              <a:pathLst>
                <a:path w="24309" h="9643" extrusionOk="0">
                  <a:moveTo>
                    <a:pt x="4822" y="9643"/>
                  </a:moveTo>
                  <a:lnTo>
                    <a:pt x="19487" y="9643"/>
                  </a:lnTo>
                  <a:cubicBezTo>
                    <a:pt x="22149" y="9643"/>
                    <a:pt x="24309" y="7483"/>
                    <a:pt x="24309" y="4822"/>
                  </a:cubicBezTo>
                  <a:cubicBezTo>
                    <a:pt x="24309" y="2160"/>
                    <a:pt x="22149" y="0"/>
                    <a:pt x="19487" y="0"/>
                  </a:cubicBezTo>
                  <a:lnTo>
                    <a:pt x="4822" y="0"/>
                  </a:lnTo>
                  <a:cubicBezTo>
                    <a:pt x="2160" y="0"/>
                    <a:pt x="0" y="2160"/>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0" name="Google Shape;1030;p68"/>
            <p:cNvSpPr/>
            <p:nvPr/>
          </p:nvSpPr>
          <p:spPr>
            <a:xfrm>
              <a:off x="5540751" y="1882132"/>
              <a:ext cx="24187" cy="9643"/>
            </a:xfrm>
            <a:custGeom>
              <a:avLst/>
              <a:gdLst/>
              <a:ahLst/>
              <a:cxnLst/>
              <a:rect l="l" t="t" r="r" b="b"/>
              <a:pathLst>
                <a:path w="24187" h="9643" extrusionOk="0">
                  <a:moveTo>
                    <a:pt x="19365" y="9643"/>
                  </a:moveTo>
                  <a:cubicBezTo>
                    <a:pt x="22027" y="9643"/>
                    <a:pt x="24187" y="7483"/>
                    <a:pt x="24187" y="4822"/>
                  </a:cubicBezTo>
                  <a:cubicBezTo>
                    <a:pt x="24187" y="2160"/>
                    <a:pt x="22027" y="0"/>
                    <a:pt x="19365" y="0"/>
                  </a:cubicBezTo>
                  <a:lnTo>
                    <a:pt x="4822" y="0"/>
                  </a:lnTo>
                  <a:cubicBezTo>
                    <a:pt x="2154" y="0"/>
                    <a:pt x="0" y="2160"/>
                    <a:pt x="0" y="4822"/>
                  </a:cubicBezTo>
                  <a:cubicBezTo>
                    <a:pt x="0" y="7483"/>
                    <a:pt x="2154" y="9643"/>
                    <a:pt x="4822" y="9643"/>
                  </a:cubicBezTo>
                  <a:lnTo>
                    <a:pt x="19365" y="96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1" name="Google Shape;1031;p68"/>
            <p:cNvSpPr/>
            <p:nvPr/>
          </p:nvSpPr>
          <p:spPr>
            <a:xfrm>
              <a:off x="5470768" y="1882132"/>
              <a:ext cx="57568" cy="9643"/>
            </a:xfrm>
            <a:custGeom>
              <a:avLst/>
              <a:gdLst/>
              <a:ahLst/>
              <a:cxnLst/>
              <a:rect l="l" t="t" r="r" b="b"/>
              <a:pathLst>
                <a:path w="57568" h="9643" extrusionOk="0">
                  <a:moveTo>
                    <a:pt x="4822" y="9643"/>
                  </a:moveTo>
                  <a:lnTo>
                    <a:pt x="52746" y="9643"/>
                  </a:lnTo>
                  <a:cubicBezTo>
                    <a:pt x="55408" y="9643"/>
                    <a:pt x="57568" y="7483"/>
                    <a:pt x="57568" y="4822"/>
                  </a:cubicBezTo>
                  <a:cubicBezTo>
                    <a:pt x="57568" y="2160"/>
                    <a:pt x="55408" y="0"/>
                    <a:pt x="52746" y="0"/>
                  </a:cubicBezTo>
                  <a:lnTo>
                    <a:pt x="4822" y="0"/>
                  </a:lnTo>
                  <a:cubicBezTo>
                    <a:pt x="2160" y="0"/>
                    <a:pt x="0" y="2160"/>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2" name="Google Shape;1032;p68"/>
          <p:cNvGrpSpPr/>
          <p:nvPr/>
        </p:nvGrpSpPr>
        <p:grpSpPr>
          <a:xfrm>
            <a:off x="1792507" y="2642317"/>
            <a:ext cx="202034" cy="275469"/>
            <a:chOff x="6246818" y="1627898"/>
            <a:chExt cx="241407" cy="329154"/>
          </a:xfrm>
        </p:grpSpPr>
        <p:sp>
          <p:nvSpPr>
            <p:cNvPr id="1033" name="Google Shape;1033;p68"/>
            <p:cNvSpPr/>
            <p:nvPr/>
          </p:nvSpPr>
          <p:spPr>
            <a:xfrm>
              <a:off x="6294177" y="1712829"/>
              <a:ext cx="88081" cy="9604"/>
            </a:xfrm>
            <a:custGeom>
              <a:avLst/>
              <a:gdLst/>
              <a:ahLst/>
              <a:cxnLst/>
              <a:rect l="l" t="t" r="r" b="b"/>
              <a:pathLst>
                <a:path w="88081" h="9604" extrusionOk="0">
                  <a:moveTo>
                    <a:pt x="4803" y="9605"/>
                  </a:moveTo>
                  <a:lnTo>
                    <a:pt x="83279" y="9605"/>
                  </a:lnTo>
                  <a:cubicBezTo>
                    <a:pt x="85934" y="9605"/>
                    <a:pt x="88082" y="7457"/>
                    <a:pt x="88082" y="4802"/>
                  </a:cubicBezTo>
                  <a:cubicBezTo>
                    <a:pt x="88082" y="2147"/>
                    <a:pt x="85934" y="0"/>
                    <a:pt x="83279" y="0"/>
                  </a:cubicBezTo>
                  <a:lnTo>
                    <a:pt x="4803" y="0"/>
                  </a:lnTo>
                  <a:cubicBezTo>
                    <a:pt x="2154" y="0"/>
                    <a:pt x="0" y="2147"/>
                    <a:pt x="0" y="4802"/>
                  </a:cubicBezTo>
                  <a:cubicBezTo>
                    <a:pt x="0" y="7457"/>
                    <a:pt x="2154" y="9605"/>
                    <a:pt x="4803" y="96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68"/>
            <p:cNvSpPr/>
            <p:nvPr/>
          </p:nvSpPr>
          <p:spPr>
            <a:xfrm>
              <a:off x="6294177" y="1688734"/>
              <a:ext cx="48843" cy="9604"/>
            </a:xfrm>
            <a:custGeom>
              <a:avLst/>
              <a:gdLst/>
              <a:ahLst/>
              <a:cxnLst/>
              <a:rect l="l" t="t" r="r" b="b"/>
              <a:pathLst>
                <a:path w="48843" h="9604" extrusionOk="0">
                  <a:moveTo>
                    <a:pt x="4803" y="9605"/>
                  </a:moveTo>
                  <a:lnTo>
                    <a:pt x="44041" y="9605"/>
                  </a:lnTo>
                  <a:cubicBezTo>
                    <a:pt x="46696" y="9605"/>
                    <a:pt x="48843" y="7451"/>
                    <a:pt x="48843" y="4802"/>
                  </a:cubicBezTo>
                  <a:cubicBezTo>
                    <a:pt x="48843" y="2147"/>
                    <a:pt x="46696" y="0"/>
                    <a:pt x="44041" y="0"/>
                  </a:cubicBezTo>
                  <a:lnTo>
                    <a:pt x="4803" y="0"/>
                  </a:lnTo>
                  <a:cubicBezTo>
                    <a:pt x="2154" y="0"/>
                    <a:pt x="0" y="2147"/>
                    <a:pt x="0" y="4802"/>
                  </a:cubicBezTo>
                  <a:cubicBezTo>
                    <a:pt x="0" y="7451"/>
                    <a:pt x="2154" y="9605"/>
                    <a:pt x="4803" y="96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68"/>
            <p:cNvSpPr/>
            <p:nvPr/>
          </p:nvSpPr>
          <p:spPr>
            <a:xfrm>
              <a:off x="6246818" y="1627898"/>
              <a:ext cx="241407" cy="329154"/>
            </a:xfrm>
            <a:custGeom>
              <a:avLst/>
              <a:gdLst/>
              <a:ahLst/>
              <a:cxnLst/>
              <a:rect l="l" t="t" r="r" b="b"/>
              <a:pathLst>
                <a:path w="241407" h="329154" extrusionOk="0">
                  <a:moveTo>
                    <a:pt x="241395" y="87232"/>
                  </a:moveTo>
                  <a:cubicBezTo>
                    <a:pt x="241369" y="86024"/>
                    <a:pt x="240849" y="84854"/>
                    <a:pt x="240000" y="83999"/>
                  </a:cubicBezTo>
                  <a:lnTo>
                    <a:pt x="193773" y="37776"/>
                  </a:lnTo>
                  <a:cubicBezTo>
                    <a:pt x="191896" y="35898"/>
                    <a:pt x="188855" y="35898"/>
                    <a:pt x="186977" y="37776"/>
                  </a:cubicBezTo>
                  <a:cubicBezTo>
                    <a:pt x="185107" y="39653"/>
                    <a:pt x="185107" y="42694"/>
                    <a:pt x="186977" y="44564"/>
                  </a:cubicBezTo>
                  <a:lnTo>
                    <a:pt x="225007" y="82591"/>
                  </a:lnTo>
                  <a:lnTo>
                    <a:pt x="172081" y="82591"/>
                  </a:lnTo>
                  <a:cubicBezTo>
                    <a:pt x="164758" y="82591"/>
                    <a:pt x="158804" y="76638"/>
                    <a:pt x="158804" y="69322"/>
                  </a:cubicBezTo>
                  <a:lnTo>
                    <a:pt x="158804" y="16393"/>
                  </a:lnTo>
                  <a:lnTo>
                    <a:pt x="170287" y="27882"/>
                  </a:lnTo>
                  <a:cubicBezTo>
                    <a:pt x="172164" y="29752"/>
                    <a:pt x="175205" y="29752"/>
                    <a:pt x="177083" y="27882"/>
                  </a:cubicBezTo>
                  <a:cubicBezTo>
                    <a:pt x="178960" y="26005"/>
                    <a:pt x="178960" y="22964"/>
                    <a:pt x="177083" y="21086"/>
                  </a:cubicBezTo>
                  <a:lnTo>
                    <a:pt x="157396" y="1408"/>
                  </a:lnTo>
                  <a:cubicBezTo>
                    <a:pt x="156502" y="514"/>
                    <a:pt x="155268" y="0"/>
                    <a:pt x="154001" y="0"/>
                  </a:cubicBezTo>
                  <a:lnTo>
                    <a:pt x="14414" y="0"/>
                  </a:lnTo>
                  <a:cubicBezTo>
                    <a:pt x="6468" y="0"/>
                    <a:pt x="0" y="6461"/>
                    <a:pt x="0" y="14407"/>
                  </a:cubicBezTo>
                  <a:lnTo>
                    <a:pt x="0" y="275525"/>
                  </a:lnTo>
                  <a:cubicBezTo>
                    <a:pt x="0" y="278174"/>
                    <a:pt x="2154" y="280328"/>
                    <a:pt x="4809" y="280328"/>
                  </a:cubicBezTo>
                  <a:cubicBezTo>
                    <a:pt x="7458" y="280328"/>
                    <a:pt x="9612" y="278174"/>
                    <a:pt x="9612" y="275525"/>
                  </a:cubicBezTo>
                  <a:lnTo>
                    <a:pt x="9612" y="232118"/>
                  </a:lnTo>
                  <a:lnTo>
                    <a:pt x="59253" y="232118"/>
                  </a:lnTo>
                  <a:cubicBezTo>
                    <a:pt x="60333" y="235480"/>
                    <a:pt x="61651" y="238766"/>
                    <a:pt x="63200" y="241929"/>
                  </a:cubicBezTo>
                  <a:cubicBezTo>
                    <a:pt x="68086" y="251906"/>
                    <a:pt x="75313" y="260784"/>
                    <a:pt x="84089" y="267599"/>
                  </a:cubicBezTo>
                  <a:lnTo>
                    <a:pt x="108186" y="286300"/>
                  </a:lnTo>
                  <a:cubicBezTo>
                    <a:pt x="111748" y="289064"/>
                    <a:pt x="116197" y="290588"/>
                    <a:pt x="120704" y="290588"/>
                  </a:cubicBezTo>
                  <a:cubicBezTo>
                    <a:pt x="125211" y="290588"/>
                    <a:pt x="129660" y="289064"/>
                    <a:pt x="133222" y="286300"/>
                  </a:cubicBezTo>
                  <a:lnTo>
                    <a:pt x="157319" y="267599"/>
                  </a:lnTo>
                  <a:cubicBezTo>
                    <a:pt x="166101" y="260784"/>
                    <a:pt x="173322" y="251906"/>
                    <a:pt x="178214" y="241929"/>
                  </a:cubicBezTo>
                  <a:cubicBezTo>
                    <a:pt x="179764" y="238766"/>
                    <a:pt x="181075" y="235480"/>
                    <a:pt x="182155" y="232118"/>
                  </a:cubicBezTo>
                  <a:lnTo>
                    <a:pt x="231803" y="232118"/>
                  </a:lnTo>
                  <a:lnTo>
                    <a:pt x="231803" y="314741"/>
                  </a:lnTo>
                  <a:cubicBezTo>
                    <a:pt x="231803" y="317390"/>
                    <a:pt x="229649" y="319550"/>
                    <a:pt x="227000" y="319550"/>
                  </a:cubicBezTo>
                  <a:lnTo>
                    <a:pt x="14414" y="319550"/>
                  </a:lnTo>
                  <a:cubicBezTo>
                    <a:pt x="11766" y="319550"/>
                    <a:pt x="9612" y="317390"/>
                    <a:pt x="9612" y="314741"/>
                  </a:cubicBezTo>
                  <a:lnTo>
                    <a:pt x="9612" y="300418"/>
                  </a:lnTo>
                  <a:cubicBezTo>
                    <a:pt x="9612" y="297763"/>
                    <a:pt x="7458" y="295615"/>
                    <a:pt x="4803" y="295615"/>
                  </a:cubicBezTo>
                  <a:cubicBezTo>
                    <a:pt x="2154" y="295615"/>
                    <a:pt x="0" y="297763"/>
                    <a:pt x="0" y="300418"/>
                  </a:cubicBezTo>
                  <a:lnTo>
                    <a:pt x="0" y="314741"/>
                  </a:lnTo>
                  <a:cubicBezTo>
                    <a:pt x="0" y="322687"/>
                    <a:pt x="6468" y="329154"/>
                    <a:pt x="14414" y="329154"/>
                  </a:cubicBezTo>
                  <a:lnTo>
                    <a:pt x="226993" y="329154"/>
                  </a:lnTo>
                  <a:cubicBezTo>
                    <a:pt x="234940" y="329154"/>
                    <a:pt x="241408" y="322687"/>
                    <a:pt x="241408" y="314741"/>
                  </a:cubicBezTo>
                  <a:lnTo>
                    <a:pt x="241408" y="87393"/>
                  </a:lnTo>
                  <a:cubicBezTo>
                    <a:pt x="241408" y="87342"/>
                    <a:pt x="241402" y="87290"/>
                    <a:pt x="241395" y="87232"/>
                  </a:cubicBezTo>
                  <a:close/>
                  <a:moveTo>
                    <a:pt x="14414" y="9605"/>
                  </a:moveTo>
                  <a:lnTo>
                    <a:pt x="149199" y="9605"/>
                  </a:lnTo>
                  <a:lnTo>
                    <a:pt x="149199" y="69322"/>
                  </a:lnTo>
                  <a:cubicBezTo>
                    <a:pt x="149199" y="81935"/>
                    <a:pt x="159466" y="92195"/>
                    <a:pt x="172081" y="92195"/>
                  </a:cubicBezTo>
                  <a:lnTo>
                    <a:pt x="231803" y="92195"/>
                  </a:lnTo>
                  <a:lnTo>
                    <a:pt x="231803" y="111212"/>
                  </a:lnTo>
                  <a:lnTo>
                    <a:pt x="9612" y="111212"/>
                  </a:lnTo>
                  <a:lnTo>
                    <a:pt x="9612" y="14407"/>
                  </a:lnTo>
                  <a:cubicBezTo>
                    <a:pt x="9612" y="11758"/>
                    <a:pt x="11766" y="9605"/>
                    <a:pt x="14414" y="9605"/>
                  </a:cubicBezTo>
                  <a:close/>
                  <a:moveTo>
                    <a:pt x="151430" y="260006"/>
                  </a:moveTo>
                  <a:lnTo>
                    <a:pt x="127332" y="278708"/>
                  </a:lnTo>
                  <a:cubicBezTo>
                    <a:pt x="125417" y="280193"/>
                    <a:pt x="123128" y="280984"/>
                    <a:pt x="120704" y="280984"/>
                  </a:cubicBezTo>
                  <a:cubicBezTo>
                    <a:pt x="118280" y="280984"/>
                    <a:pt x="115991" y="280193"/>
                    <a:pt x="114075" y="278708"/>
                  </a:cubicBezTo>
                  <a:lnTo>
                    <a:pt x="89978" y="260006"/>
                  </a:lnTo>
                  <a:cubicBezTo>
                    <a:pt x="82353" y="254085"/>
                    <a:pt x="76072" y="246371"/>
                    <a:pt x="71828" y="237698"/>
                  </a:cubicBezTo>
                  <a:cubicBezTo>
                    <a:pt x="67578" y="229026"/>
                    <a:pt x="65335" y="219344"/>
                    <a:pt x="65335" y="209682"/>
                  </a:cubicBezTo>
                  <a:lnTo>
                    <a:pt x="65335" y="161929"/>
                  </a:lnTo>
                  <a:lnTo>
                    <a:pt x="71179" y="161890"/>
                  </a:lnTo>
                  <a:cubicBezTo>
                    <a:pt x="97121" y="161697"/>
                    <a:pt x="109903" y="152761"/>
                    <a:pt x="115213" y="147451"/>
                  </a:cubicBezTo>
                  <a:cubicBezTo>
                    <a:pt x="116834" y="145831"/>
                    <a:pt x="118338" y="144095"/>
                    <a:pt x="119688" y="142301"/>
                  </a:cubicBezTo>
                  <a:cubicBezTo>
                    <a:pt x="120029" y="141845"/>
                    <a:pt x="120485" y="141781"/>
                    <a:pt x="120730" y="141781"/>
                  </a:cubicBezTo>
                  <a:lnTo>
                    <a:pt x="120730" y="141781"/>
                  </a:lnTo>
                  <a:cubicBezTo>
                    <a:pt x="121019" y="141781"/>
                    <a:pt x="121431" y="141871"/>
                    <a:pt x="121739" y="142289"/>
                  </a:cubicBezTo>
                  <a:cubicBezTo>
                    <a:pt x="123102" y="144121"/>
                    <a:pt x="124600" y="145857"/>
                    <a:pt x="126194" y="147451"/>
                  </a:cubicBezTo>
                  <a:cubicBezTo>
                    <a:pt x="130470" y="151726"/>
                    <a:pt x="143322" y="161691"/>
                    <a:pt x="170229" y="161890"/>
                  </a:cubicBezTo>
                  <a:lnTo>
                    <a:pt x="176080" y="161929"/>
                  </a:lnTo>
                  <a:lnTo>
                    <a:pt x="176080" y="209682"/>
                  </a:lnTo>
                  <a:cubicBezTo>
                    <a:pt x="176080" y="219344"/>
                    <a:pt x="173829" y="229026"/>
                    <a:pt x="169586" y="237705"/>
                  </a:cubicBezTo>
                  <a:cubicBezTo>
                    <a:pt x="165336" y="246377"/>
                    <a:pt x="159061" y="254085"/>
                    <a:pt x="151430" y="260006"/>
                  </a:cubicBezTo>
                  <a:close/>
                  <a:moveTo>
                    <a:pt x="184534" y="222514"/>
                  </a:moveTo>
                  <a:cubicBezTo>
                    <a:pt x="185293" y="218277"/>
                    <a:pt x="185685" y="213983"/>
                    <a:pt x="185685" y="209688"/>
                  </a:cubicBezTo>
                  <a:lnTo>
                    <a:pt x="185685" y="160450"/>
                  </a:lnTo>
                  <a:cubicBezTo>
                    <a:pt x="185685" y="156008"/>
                    <a:pt x="182065" y="152369"/>
                    <a:pt x="177623" y="152337"/>
                  </a:cubicBezTo>
                  <a:lnTo>
                    <a:pt x="170300" y="152285"/>
                  </a:lnTo>
                  <a:cubicBezTo>
                    <a:pt x="146293" y="152105"/>
                    <a:pt x="135671" y="143343"/>
                    <a:pt x="132984" y="140656"/>
                  </a:cubicBezTo>
                  <a:cubicBezTo>
                    <a:pt x="131724" y="139396"/>
                    <a:pt x="130534" y="138013"/>
                    <a:pt x="129448" y="136561"/>
                  </a:cubicBezTo>
                  <a:cubicBezTo>
                    <a:pt x="127384" y="133783"/>
                    <a:pt x="124215" y="132183"/>
                    <a:pt x="120755" y="132176"/>
                  </a:cubicBezTo>
                  <a:cubicBezTo>
                    <a:pt x="120742" y="132176"/>
                    <a:pt x="120736" y="132176"/>
                    <a:pt x="120723" y="132176"/>
                  </a:cubicBezTo>
                  <a:cubicBezTo>
                    <a:pt x="117264" y="132176"/>
                    <a:pt x="114088" y="133764"/>
                    <a:pt x="112005" y="136535"/>
                  </a:cubicBezTo>
                  <a:cubicBezTo>
                    <a:pt x="110925" y="137968"/>
                    <a:pt x="109723" y="139357"/>
                    <a:pt x="108424" y="140656"/>
                  </a:cubicBezTo>
                  <a:cubicBezTo>
                    <a:pt x="104149" y="144931"/>
                    <a:pt x="93624" y="152118"/>
                    <a:pt x="71108" y="152285"/>
                  </a:cubicBezTo>
                  <a:lnTo>
                    <a:pt x="63785" y="152337"/>
                  </a:lnTo>
                  <a:cubicBezTo>
                    <a:pt x="59342" y="152369"/>
                    <a:pt x="55723" y="156008"/>
                    <a:pt x="55723" y="160450"/>
                  </a:cubicBezTo>
                  <a:lnTo>
                    <a:pt x="55723" y="209688"/>
                  </a:lnTo>
                  <a:cubicBezTo>
                    <a:pt x="55723" y="213983"/>
                    <a:pt x="56115" y="218277"/>
                    <a:pt x="56874" y="222514"/>
                  </a:cubicBezTo>
                  <a:lnTo>
                    <a:pt x="9612" y="222514"/>
                  </a:lnTo>
                  <a:lnTo>
                    <a:pt x="9612" y="120816"/>
                  </a:lnTo>
                  <a:lnTo>
                    <a:pt x="231796" y="120816"/>
                  </a:lnTo>
                  <a:lnTo>
                    <a:pt x="231796" y="222514"/>
                  </a:lnTo>
                  <a:lnTo>
                    <a:pt x="184534" y="22251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68"/>
            <p:cNvSpPr/>
            <p:nvPr/>
          </p:nvSpPr>
          <p:spPr>
            <a:xfrm>
              <a:off x="6320016" y="1784308"/>
              <a:ext cx="95012" cy="115650"/>
            </a:xfrm>
            <a:custGeom>
              <a:avLst/>
              <a:gdLst/>
              <a:ahLst/>
              <a:cxnLst/>
              <a:rect l="l" t="t" r="r" b="b"/>
              <a:pathLst>
                <a:path w="95012" h="115650" extrusionOk="0">
                  <a:moveTo>
                    <a:pt x="88885" y="12925"/>
                  </a:moveTo>
                  <a:cubicBezTo>
                    <a:pt x="80469" y="11974"/>
                    <a:pt x="72645" y="10193"/>
                    <a:pt x="65624" y="7634"/>
                  </a:cubicBezTo>
                  <a:cubicBezTo>
                    <a:pt x="60956" y="5931"/>
                    <a:pt x="56745" y="3906"/>
                    <a:pt x="53106" y="1610"/>
                  </a:cubicBezTo>
                  <a:cubicBezTo>
                    <a:pt x="49705" y="-537"/>
                    <a:pt x="45307" y="-537"/>
                    <a:pt x="41906" y="1610"/>
                  </a:cubicBezTo>
                  <a:cubicBezTo>
                    <a:pt x="38267" y="3906"/>
                    <a:pt x="34056" y="5931"/>
                    <a:pt x="29388" y="7634"/>
                  </a:cubicBezTo>
                  <a:cubicBezTo>
                    <a:pt x="22368" y="10193"/>
                    <a:pt x="14543" y="11974"/>
                    <a:pt x="6134" y="12925"/>
                  </a:cubicBezTo>
                  <a:cubicBezTo>
                    <a:pt x="2636" y="13317"/>
                    <a:pt x="0" y="16268"/>
                    <a:pt x="0" y="19791"/>
                  </a:cubicBezTo>
                  <a:lnTo>
                    <a:pt x="0" y="52867"/>
                  </a:lnTo>
                  <a:cubicBezTo>
                    <a:pt x="0" y="70501"/>
                    <a:pt x="7991" y="86824"/>
                    <a:pt x="21930" y="97637"/>
                  </a:cubicBezTo>
                  <a:lnTo>
                    <a:pt x="43269" y="114198"/>
                  </a:lnTo>
                  <a:cubicBezTo>
                    <a:pt x="44516" y="115169"/>
                    <a:pt x="46015" y="115651"/>
                    <a:pt x="47506" y="115651"/>
                  </a:cubicBezTo>
                  <a:cubicBezTo>
                    <a:pt x="49004" y="115651"/>
                    <a:pt x="50496" y="115162"/>
                    <a:pt x="51743" y="114198"/>
                  </a:cubicBezTo>
                  <a:lnTo>
                    <a:pt x="73082" y="97637"/>
                  </a:lnTo>
                  <a:cubicBezTo>
                    <a:pt x="75178" y="96011"/>
                    <a:pt x="75557" y="92996"/>
                    <a:pt x="73931" y="90900"/>
                  </a:cubicBezTo>
                  <a:cubicBezTo>
                    <a:pt x="72304" y="88804"/>
                    <a:pt x="69289" y="88419"/>
                    <a:pt x="67193" y="90045"/>
                  </a:cubicBezTo>
                  <a:lnTo>
                    <a:pt x="47506" y="105326"/>
                  </a:lnTo>
                  <a:lnTo>
                    <a:pt x="27820" y="90051"/>
                  </a:lnTo>
                  <a:cubicBezTo>
                    <a:pt x="16247" y="81064"/>
                    <a:pt x="9605" y="67512"/>
                    <a:pt x="9605" y="52867"/>
                  </a:cubicBezTo>
                  <a:lnTo>
                    <a:pt x="9605" y="22176"/>
                  </a:lnTo>
                  <a:cubicBezTo>
                    <a:pt x="17873" y="21083"/>
                    <a:pt x="25627" y="19232"/>
                    <a:pt x="32680" y="16654"/>
                  </a:cubicBezTo>
                  <a:cubicBezTo>
                    <a:pt x="37991" y="14719"/>
                    <a:pt x="42813" y="12392"/>
                    <a:pt x="47030" y="9736"/>
                  </a:cubicBezTo>
                  <a:cubicBezTo>
                    <a:pt x="47326" y="9550"/>
                    <a:pt x="47686" y="9550"/>
                    <a:pt x="47982" y="9736"/>
                  </a:cubicBezTo>
                  <a:cubicBezTo>
                    <a:pt x="52200" y="12392"/>
                    <a:pt x="57028" y="14719"/>
                    <a:pt x="62332" y="16654"/>
                  </a:cubicBezTo>
                  <a:cubicBezTo>
                    <a:pt x="69385" y="19232"/>
                    <a:pt x="77139" y="21083"/>
                    <a:pt x="85407" y="22176"/>
                  </a:cubicBezTo>
                  <a:lnTo>
                    <a:pt x="85407" y="52861"/>
                  </a:lnTo>
                  <a:cubicBezTo>
                    <a:pt x="85407" y="59746"/>
                    <a:pt x="83973" y="66361"/>
                    <a:pt x="81144" y="72520"/>
                  </a:cubicBezTo>
                  <a:cubicBezTo>
                    <a:pt x="80038" y="74937"/>
                    <a:pt x="81099" y="77785"/>
                    <a:pt x="83510" y="78891"/>
                  </a:cubicBezTo>
                  <a:cubicBezTo>
                    <a:pt x="85915" y="79997"/>
                    <a:pt x="88769" y="78942"/>
                    <a:pt x="89875" y="76532"/>
                  </a:cubicBezTo>
                  <a:cubicBezTo>
                    <a:pt x="93283" y="69100"/>
                    <a:pt x="95012" y="61141"/>
                    <a:pt x="95012" y="52867"/>
                  </a:cubicBezTo>
                  <a:lnTo>
                    <a:pt x="95012" y="19791"/>
                  </a:lnTo>
                  <a:cubicBezTo>
                    <a:pt x="95012" y="16268"/>
                    <a:pt x="92376" y="13317"/>
                    <a:pt x="88885" y="129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68"/>
            <p:cNvSpPr/>
            <p:nvPr/>
          </p:nvSpPr>
          <p:spPr>
            <a:xfrm>
              <a:off x="6340930" y="1816884"/>
              <a:ext cx="53183" cy="38651"/>
            </a:xfrm>
            <a:custGeom>
              <a:avLst/>
              <a:gdLst/>
              <a:ahLst/>
              <a:cxnLst/>
              <a:rect l="l" t="t" r="r" b="b"/>
              <a:pathLst>
                <a:path w="53183" h="38651" extrusionOk="0">
                  <a:moveTo>
                    <a:pt x="44986" y="1403"/>
                  </a:moveTo>
                  <a:lnTo>
                    <a:pt x="19333" y="27054"/>
                  </a:lnTo>
                  <a:lnTo>
                    <a:pt x="8204" y="15932"/>
                  </a:lnTo>
                  <a:cubicBezTo>
                    <a:pt x="6327" y="14055"/>
                    <a:pt x="3286" y="14055"/>
                    <a:pt x="1408" y="15932"/>
                  </a:cubicBezTo>
                  <a:cubicBezTo>
                    <a:pt x="-469" y="17803"/>
                    <a:pt x="-469" y="20844"/>
                    <a:pt x="1408" y="22721"/>
                  </a:cubicBezTo>
                  <a:lnTo>
                    <a:pt x="15932" y="37244"/>
                  </a:lnTo>
                  <a:cubicBezTo>
                    <a:pt x="16871" y="38182"/>
                    <a:pt x="18098" y="38652"/>
                    <a:pt x="19333" y="38652"/>
                  </a:cubicBezTo>
                  <a:cubicBezTo>
                    <a:pt x="20561" y="38652"/>
                    <a:pt x="21789" y="38182"/>
                    <a:pt x="22728" y="37244"/>
                  </a:cubicBezTo>
                  <a:lnTo>
                    <a:pt x="51775" y="8198"/>
                  </a:lnTo>
                  <a:cubicBezTo>
                    <a:pt x="53653" y="6321"/>
                    <a:pt x="53653" y="3280"/>
                    <a:pt x="51775" y="1403"/>
                  </a:cubicBezTo>
                  <a:cubicBezTo>
                    <a:pt x="49898" y="-468"/>
                    <a:pt x="46857" y="-468"/>
                    <a:pt x="44986" y="1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8" name="Google Shape;1038;p68"/>
          <p:cNvGrpSpPr/>
          <p:nvPr/>
        </p:nvGrpSpPr>
        <p:grpSpPr>
          <a:xfrm>
            <a:off x="4434302" y="1416267"/>
            <a:ext cx="275398" cy="275469"/>
            <a:chOff x="7133312" y="1627898"/>
            <a:chExt cx="329069" cy="329154"/>
          </a:xfrm>
        </p:grpSpPr>
        <p:sp>
          <p:nvSpPr>
            <p:cNvPr id="1039" name="Google Shape;1039;p68"/>
            <p:cNvSpPr/>
            <p:nvPr/>
          </p:nvSpPr>
          <p:spPr>
            <a:xfrm>
              <a:off x="7133312" y="1627898"/>
              <a:ext cx="329069" cy="329154"/>
            </a:xfrm>
            <a:custGeom>
              <a:avLst/>
              <a:gdLst/>
              <a:ahLst/>
              <a:cxnLst/>
              <a:rect l="l" t="t" r="r" b="b"/>
              <a:pathLst>
                <a:path w="329069" h="329154" extrusionOk="0">
                  <a:moveTo>
                    <a:pt x="323182" y="294793"/>
                  </a:moveTo>
                  <a:lnTo>
                    <a:pt x="293267" y="264886"/>
                  </a:lnTo>
                  <a:cubicBezTo>
                    <a:pt x="315769" y="236181"/>
                    <a:pt x="327972" y="201016"/>
                    <a:pt x="327972" y="163973"/>
                  </a:cubicBezTo>
                  <a:cubicBezTo>
                    <a:pt x="327972" y="120174"/>
                    <a:pt x="310915" y="78997"/>
                    <a:pt x="279939" y="48023"/>
                  </a:cubicBezTo>
                  <a:cubicBezTo>
                    <a:pt x="270417" y="38502"/>
                    <a:pt x="259808" y="30190"/>
                    <a:pt x="248403" y="23317"/>
                  </a:cubicBezTo>
                  <a:cubicBezTo>
                    <a:pt x="246127" y="21948"/>
                    <a:pt x="243176" y="22681"/>
                    <a:pt x="241806" y="24957"/>
                  </a:cubicBezTo>
                  <a:cubicBezTo>
                    <a:pt x="240437" y="27226"/>
                    <a:pt x="241163" y="30183"/>
                    <a:pt x="243439" y="31553"/>
                  </a:cubicBezTo>
                  <a:cubicBezTo>
                    <a:pt x="254176" y="38020"/>
                    <a:pt x="264174" y="45850"/>
                    <a:pt x="273143" y="54818"/>
                  </a:cubicBezTo>
                  <a:cubicBezTo>
                    <a:pt x="302300" y="83979"/>
                    <a:pt x="318360" y="122739"/>
                    <a:pt x="318360" y="163973"/>
                  </a:cubicBezTo>
                  <a:cubicBezTo>
                    <a:pt x="318360" y="205201"/>
                    <a:pt x="302300" y="243966"/>
                    <a:pt x="273143" y="273121"/>
                  </a:cubicBezTo>
                  <a:cubicBezTo>
                    <a:pt x="243986" y="302276"/>
                    <a:pt x="205217" y="318335"/>
                    <a:pt x="163986" y="318335"/>
                  </a:cubicBezTo>
                  <a:cubicBezTo>
                    <a:pt x="122748" y="318335"/>
                    <a:pt x="83986" y="302276"/>
                    <a:pt x="54829" y="273121"/>
                  </a:cubicBezTo>
                  <a:cubicBezTo>
                    <a:pt x="25672" y="243966"/>
                    <a:pt x="9612" y="205201"/>
                    <a:pt x="9612" y="163973"/>
                  </a:cubicBezTo>
                  <a:cubicBezTo>
                    <a:pt x="9612" y="122739"/>
                    <a:pt x="25672" y="83979"/>
                    <a:pt x="54829" y="54818"/>
                  </a:cubicBezTo>
                  <a:cubicBezTo>
                    <a:pt x="83986" y="25664"/>
                    <a:pt x="122748" y="9611"/>
                    <a:pt x="163986" y="9611"/>
                  </a:cubicBezTo>
                  <a:cubicBezTo>
                    <a:pt x="184508" y="9611"/>
                    <a:pt x="204394" y="13539"/>
                    <a:pt x="223097" y="21279"/>
                  </a:cubicBezTo>
                  <a:cubicBezTo>
                    <a:pt x="225547" y="22295"/>
                    <a:pt x="228356" y="21131"/>
                    <a:pt x="229372" y="18682"/>
                  </a:cubicBezTo>
                  <a:cubicBezTo>
                    <a:pt x="230388" y="16226"/>
                    <a:pt x="229225" y="13417"/>
                    <a:pt x="226775" y="12401"/>
                  </a:cubicBezTo>
                  <a:cubicBezTo>
                    <a:pt x="206902" y="4172"/>
                    <a:pt x="185781" y="0"/>
                    <a:pt x="163986" y="0"/>
                  </a:cubicBezTo>
                  <a:cubicBezTo>
                    <a:pt x="120183" y="0"/>
                    <a:pt x="79003" y="17056"/>
                    <a:pt x="48027" y="48023"/>
                  </a:cubicBezTo>
                  <a:cubicBezTo>
                    <a:pt x="17057" y="78997"/>
                    <a:pt x="0" y="120174"/>
                    <a:pt x="0" y="163973"/>
                  </a:cubicBezTo>
                  <a:cubicBezTo>
                    <a:pt x="0" y="207772"/>
                    <a:pt x="17057" y="248949"/>
                    <a:pt x="48027" y="279916"/>
                  </a:cubicBezTo>
                  <a:cubicBezTo>
                    <a:pt x="79003" y="310890"/>
                    <a:pt x="120183" y="327946"/>
                    <a:pt x="163986" y="327946"/>
                  </a:cubicBezTo>
                  <a:cubicBezTo>
                    <a:pt x="200980" y="327946"/>
                    <a:pt x="236097" y="315776"/>
                    <a:pt x="264785" y="293340"/>
                  </a:cubicBezTo>
                  <a:lnTo>
                    <a:pt x="294707" y="323266"/>
                  </a:lnTo>
                  <a:cubicBezTo>
                    <a:pt x="298635" y="327187"/>
                    <a:pt x="303791" y="329154"/>
                    <a:pt x="308941" y="329154"/>
                  </a:cubicBezTo>
                  <a:cubicBezTo>
                    <a:pt x="314098" y="329154"/>
                    <a:pt x="319254" y="327187"/>
                    <a:pt x="323182" y="323266"/>
                  </a:cubicBezTo>
                  <a:cubicBezTo>
                    <a:pt x="331033" y="315416"/>
                    <a:pt x="331033" y="302642"/>
                    <a:pt x="323182" y="294793"/>
                  </a:cubicBezTo>
                  <a:close/>
                  <a:moveTo>
                    <a:pt x="316380" y="316470"/>
                  </a:moveTo>
                  <a:cubicBezTo>
                    <a:pt x="312278" y="320572"/>
                    <a:pt x="305611" y="320572"/>
                    <a:pt x="301503" y="316470"/>
                  </a:cubicBezTo>
                  <a:lnTo>
                    <a:pt x="272204" y="287168"/>
                  </a:lnTo>
                  <a:cubicBezTo>
                    <a:pt x="274840" y="284841"/>
                    <a:pt x="277431" y="282430"/>
                    <a:pt x="279939" y="279916"/>
                  </a:cubicBezTo>
                  <a:cubicBezTo>
                    <a:pt x="282414" y="277441"/>
                    <a:pt x="284793" y="274895"/>
                    <a:pt x="287088" y="272298"/>
                  </a:cubicBezTo>
                  <a:lnTo>
                    <a:pt x="316380" y="301594"/>
                  </a:lnTo>
                  <a:cubicBezTo>
                    <a:pt x="320482" y="305696"/>
                    <a:pt x="320482" y="312369"/>
                    <a:pt x="316380" y="3164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0" name="Google Shape;1040;p68"/>
            <p:cNvSpPr/>
            <p:nvPr/>
          </p:nvSpPr>
          <p:spPr>
            <a:xfrm>
              <a:off x="7152535" y="1647120"/>
              <a:ext cx="289518" cy="289495"/>
            </a:xfrm>
            <a:custGeom>
              <a:avLst/>
              <a:gdLst/>
              <a:ahLst/>
              <a:cxnLst/>
              <a:rect l="l" t="t" r="r" b="b"/>
              <a:pathLst>
                <a:path w="289518" h="289495" extrusionOk="0">
                  <a:moveTo>
                    <a:pt x="36049" y="232915"/>
                  </a:moveTo>
                  <a:cubicBezTo>
                    <a:pt x="34043" y="234658"/>
                    <a:pt x="33837" y="237692"/>
                    <a:pt x="35580" y="239698"/>
                  </a:cubicBezTo>
                  <a:cubicBezTo>
                    <a:pt x="63142" y="271347"/>
                    <a:pt x="102933" y="289495"/>
                    <a:pt x="144762" y="289495"/>
                  </a:cubicBezTo>
                  <a:cubicBezTo>
                    <a:pt x="224582" y="289495"/>
                    <a:pt x="289518" y="224564"/>
                    <a:pt x="289518" y="144744"/>
                  </a:cubicBezTo>
                  <a:cubicBezTo>
                    <a:pt x="289518" y="64931"/>
                    <a:pt x="224582" y="0"/>
                    <a:pt x="144762" y="0"/>
                  </a:cubicBezTo>
                  <a:cubicBezTo>
                    <a:pt x="64942" y="0"/>
                    <a:pt x="0" y="64931"/>
                    <a:pt x="0" y="144744"/>
                  </a:cubicBezTo>
                  <a:cubicBezTo>
                    <a:pt x="0" y="171623"/>
                    <a:pt x="7458" y="197878"/>
                    <a:pt x="21557" y="220675"/>
                  </a:cubicBezTo>
                  <a:cubicBezTo>
                    <a:pt x="22952" y="222938"/>
                    <a:pt x="25916" y="223632"/>
                    <a:pt x="28173" y="222237"/>
                  </a:cubicBezTo>
                  <a:cubicBezTo>
                    <a:pt x="30429" y="220842"/>
                    <a:pt x="31131" y="217878"/>
                    <a:pt x="29736" y="215622"/>
                  </a:cubicBezTo>
                  <a:cubicBezTo>
                    <a:pt x="16574" y="194343"/>
                    <a:pt x="9618" y="169836"/>
                    <a:pt x="9618" y="144744"/>
                  </a:cubicBezTo>
                  <a:cubicBezTo>
                    <a:pt x="9618" y="70235"/>
                    <a:pt x="70240" y="9611"/>
                    <a:pt x="144762" y="9611"/>
                  </a:cubicBezTo>
                  <a:cubicBezTo>
                    <a:pt x="219284" y="9611"/>
                    <a:pt x="279906" y="70235"/>
                    <a:pt x="279906" y="144744"/>
                  </a:cubicBezTo>
                  <a:cubicBezTo>
                    <a:pt x="279906" y="219261"/>
                    <a:pt x="219284" y="279884"/>
                    <a:pt x="144762" y="279884"/>
                  </a:cubicBezTo>
                  <a:cubicBezTo>
                    <a:pt x="105717" y="279884"/>
                    <a:pt x="68562" y="262931"/>
                    <a:pt x="42832" y="233385"/>
                  </a:cubicBezTo>
                  <a:cubicBezTo>
                    <a:pt x="41083" y="231379"/>
                    <a:pt x="38048" y="231173"/>
                    <a:pt x="36049" y="2329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68"/>
            <p:cNvSpPr/>
            <p:nvPr/>
          </p:nvSpPr>
          <p:spPr>
            <a:xfrm>
              <a:off x="7202845" y="1702518"/>
              <a:ext cx="188899" cy="192245"/>
            </a:xfrm>
            <a:custGeom>
              <a:avLst/>
              <a:gdLst/>
              <a:ahLst/>
              <a:cxnLst/>
              <a:rect l="l" t="t" r="r" b="b"/>
              <a:pathLst>
                <a:path w="188899" h="192245" extrusionOk="0">
                  <a:moveTo>
                    <a:pt x="30141" y="58521"/>
                  </a:moveTo>
                  <a:cubicBezTo>
                    <a:pt x="23917" y="56283"/>
                    <a:pt x="17038" y="59080"/>
                    <a:pt x="14138" y="65026"/>
                  </a:cubicBezTo>
                  <a:lnTo>
                    <a:pt x="10788" y="71912"/>
                  </a:lnTo>
                  <a:cubicBezTo>
                    <a:pt x="10679" y="72130"/>
                    <a:pt x="10454" y="72272"/>
                    <a:pt x="10210" y="72272"/>
                  </a:cubicBezTo>
                  <a:lnTo>
                    <a:pt x="4809" y="72272"/>
                  </a:lnTo>
                  <a:cubicBezTo>
                    <a:pt x="2154" y="72272"/>
                    <a:pt x="0" y="74419"/>
                    <a:pt x="0" y="77074"/>
                  </a:cubicBezTo>
                  <a:cubicBezTo>
                    <a:pt x="0" y="79729"/>
                    <a:pt x="2154" y="81883"/>
                    <a:pt x="4809" y="81883"/>
                  </a:cubicBezTo>
                  <a:lnTo>
                    <a:pt x="10210" y="81883"/>
                  </a:lnTo>
                  <a:cubicBezTo>
                    <a:pt x="14106" y="81883"/>
                    <a:pt x="17719" y="79620"/>
                    <a:pt x="19429" y="76123"/>
                  </a:cubicBezTo>
                  <a:lnTo>
                    <a:pt x="22779" y="69237"/>
                  </a:lnTo>
                  <a:cubicBezTo>
                    <a:pt x="23525" y="67707"/>
                    <a:pt x="25293" y="66994"/>
                    <a:pt x="26893" y="67566"/>
                  </a:cubicBezTo>
                  <a:lnTo>
                    <a:pt x="37277" y="71295"/>
                  </a:lnTo>
                  <a:cubicBezTo>
                    <a:pt x="35547" y="76875"/>
                    <a:pt x="34622" y="82802"/>
                    <a:pt x="34622" y="88942"/>
                  </a:cubicBezTo>
                  <a:cubicBezTo>
                    <a:pt x="34622" y="91050"/>
                    <a:pt x="34731" y="93255"/>
                    <a:pt x="34949" y="95518"/>
                  </a:cubicBezTo>
                  <a:cubicBezTo>
                    <a:pt x="30294" y="97389"/>
                    <a:pt x="26682" y="101336"/>
                    <a:pt x="25312" y="106325"/>
                  </a:cubicBezTo>
                  <a:lnTo>
                    <a:pt x="18130" y="132574"/>
                  </a:lnTo>
                  <a:cubicBezTo>
                    <a:pt x="18015" y="132979"/>
                    <a:pt x="17648" y="133262"/>
                    <a:pt x="17230" y="133262"/>
                  </a:cubicBezTo>
                  <a:lnTo>
                    <a:pt x="12408" y="133262"/>
                  </a:lnTo>
                  <a:cubicBezTo>
                    <a:pt x="9753" y="133262"/>
                    <a:pt x="7599" y="135409"/>
                    <a:pt x="7599" y="138064"/>
                  </a:cubicBezTo>
                  <a:cubicBezTo>
                    <a:pt x="7599" y="140719"/>
                    <a:pt x="9753" y="142873"/>
                    <a:pt x="12408" y="142873"/>
                  </a:cubicBezTo>
                  <a:lnTo>
                    <a:pt x="17230" y="142873"/>
                  </a:lnTo>
                  <a:cubicBezTo>
                    <a:pt x="21969" y="142873"/>
                    <a:pt x="26148" y="139684"/>
                    <a:pt x="27401" y="135113"/>
                  </a:cubicBezTo>
                  <a:lnTo>
                    <a:pt x="34583" y="108864"/>
                  </a:lnTo>
                  <a:cubicBezTo>
                    <a:pt x="34930" y="107617"/>
                    <a:pt x="35618" y="106531"/>
                    <a:pt x="36531" y="105695"/>
                  </a:cubicBezTo>
                  <a:cubicBezTo>
                    <a:pt x="38723" y="116123"/>
                    <a:pt x="42697" y="127231"/>
                    <a:pt x="47924" y="137299"/>
                  </a:cubicBezTo>
                  <a:lnTo>
                    <a:pt x="41630" y="146807"/>
                  </a:lnTo>
                  <a:cubicBezTo>
                    <a:pt x="38678" y="151275"/>
                    <a:pt x="38164" y="156881"/>
                    <a:pt x="40247" y="161806"/>
                  </a:cubicBezTo>
                  <a:lnTo>
                    <a:pt x="47455" y="178797"/>
                  </a:lnTo>
                  <a:cubicBezTo>
                    <a:pt x="47544" y="179015"/>
                    <a:pt x="47525" y="179260"/>
                    <a:pt x="47409" y="179465"/>
                  </a:cubicBezTo>
                  <a:lnTo>
                    <a:pt x="44208" y="185046"/>
                  </a:lnTo>
                  <a:cubicBezTo>
                    <a:pt x="42890" y="187354"/>
                    <a:pt x="43687" y="190285"/>
                    <a:pt x="45988" y="191609"/>
                  </a:cubicBezTo>
                  <a:cubicBezTo>
                    <a:pt x="46741" y="192040"/>
                    <a:pt x="47564" y="192246"/>
                    <a:pt x="48374" y="192246"/>
                  </a:cubicBezTo>
                  <a:cubicBezTo>
                    <a:pt x="50039" y="192246"/>
                    <a:pt x="51659" y="191378"/>
                    <a:pt x="52553" y="189829"/>
                  </a:cubicBezTo>
                  <a:lnTo>
                    <a:pt x="55749" y="184249"/>
                  </a:lnTo>
                  <a:cubicBezTo>
                    <a:pt x="57356" y="181452"/>
                    <a:pt x="57561" y="178013"/>
                    <a:pt x="56301" y="175049"/>
                  </a:cubicBezTo>
                  <a:lnTo>
                    <a:pt x="49100" y="158058"/>
                  </a:lnTo>
                  <a:cubicBezTo>
                    <a:pt x="48271" y="156103"/>
                    <a:pt x="48477" y="153885"/>
                    <a:pt x="49647" y="152111"/>
                  </a:cubicBezTo>
                  <a:lnTo>
                    <a:pt x="53312" y="146582"/>
                  </a:lnTo>
                  <a:cubicBezTo>
                    <a:pt x="65244" y="165097"/>
                    <a:pt x="79762" y="175248"/>
                    <a:pt x="94453" y="175248"/>
                  </a:cubicBezTo>
                  <a:cubicBezTo>
                    <a:pt x="109144" y="175248"/>
                    <a:pt x="123654" y="165097"/>
                    <a:pt x="135594" y="146582"/>
                  </a:cubicBezTo>
                  <a:lnTo>
                    <a:pt x="139252" y="152117"/>
                  </a:lnTo>
                  <a:cubicBezTo>
                    <a:pt x="140422" y="153885"/>
                    <a:pt x="140628" y="156103"/>
                    <a:pt x="139799" y="158058"/>
                  </a:cubicBezTo>
                  <a:lnTo>
                    <a:pt x="132598" y="175049"/>
                  </a:lnTo>
                  <a:cubicBezTo>
                    <a:pt x="131344" y="178013"/>
                    <a:pt x="131550" y="181452"/>
                    <a:pt x="133151" y="184249"/>
                  </a:cubicBezTo>
                  <a:lnTo>
                    <a:pt x="136352" y="189829"/>
                  </a:lnTo>
                  <a:cubicBezTo>
                    <a:pt x="137240" y="191378"/>
                    <a:pt x="138860" y="192246"/>
                    <a:pt x="140525" y="192246"/>
                  </a:cubicBezTo>
                  <a:cubicBezTo>
                    <a:pt x="141335" y="192246"/>
                    <a:pt x="142158" y="192040"/>
                    <a:pt x="142910" y="191609"/>
                  </a:cubicBezTo>
                  <a:cubicBezTo>
                    <a:pt x="145218" y="190292"/>
                    <a:pt x="146010" y="187354"/>
                    <a:pt x="144692" y="185046"/>
                  </a:cubicBezTo>
                  <a:lnTo>
                    <a:pt x="141490" y="179465"/>
                  </a:lnTo>
                  <a:cubicBezTo>
                    <a:pt x="141374" y="179266"/>
                    <a:pt x="141361" y="179015"/>
                    <a:pt x="141451" y="178797"/>
                  </a:cubicBezTo>
                  <a:lnTo>
                    <a:pt x="148652" y="161806"/>
                  </a:lnTo>
                  <a:cubicBezTo>
                    <a:pt x="150742" y="156881"/>
                    <a:pt x="150227" y="151275"/>
                    <a:pt x="147270" y="146807"/>
                  </a:cubicBezTo>
                  <a:lnTo>
                    <a:pt x="140975" y="137299"/>
                  </a:lnTo>
                  <a:cubicBezTo>
                    <a:pt x="146202" y="127231"/>
                    <a:pt x="150175" y="116123"/>
                    <a:pt x="152368" y="105695"/>
                  </a:cubicBezTo>
                  <a:cubicBezTo>
                    <a:pt x="153288" y="106531"/>
                    <a:pt x="153975" y="107617"/>
                    <a:pt x="154316" y="108864"/>
                  </a:cubicBezTo>
                  <a:lnTo>
                    <a:pt x="161504" y="135113"/>
                  </a:lnTo>
                  <a:cubicBezTo>
                    <a:pt x="162751" y="139684"/>
                    <a:pt x="166937" y="142873"/>
                    <a:pt x="171675" y="142873"/>
                  </a:cubicBezTo>
                  <a:lnTo>
                    <a:pt x="176497" y="142873"/>
                  </a:lnTo>
                  <a:cubicBezTo>
                    <a:pt x="179153" y="142873"/>
                    <a:pt x="181307" y="140719"/>
                    <a:pt x="181307" y="138064"/>
                  </a:cubicBezTo>
                  <a:cubicBezTo>
                    <a:pt x="181307" y="135409"/>
                    <a:pt x="179153" y="133262"/>
                    <a:pt x="176497" y="133262"/>
                  </a:cubicBezTo>
                  <a:lnTo>
                    <a:pt x="171675" y="133262"/>
                  </a:lnTo>
                  <a:cubicBezTo>
                    <a:pt x="171257" y="133262"/>
                    <a:pt x="170884" y="132979"/>
                    <a:pt x="170775" y="132574"/>
                  </a:cubicBezTo>
                  <a:lnTo>
                    <a:pt x="163587" y="106325"/>
                  </a:lnTo>
                  <a:cubicBezTo>
                    <a:pt x="162224" y="101336"/>
                    <a:pt x="158611" y="97389"/>
                    <a:pt x="153949" y="95518"/>
                  </a:cubicBezTo>
                  <a:cubicBezTo>
                    <a:pt x="154168" y="93255"/>
                    <a:pt x="154284" y="91050"/>
                    <a:pt x="154284" y="88942"/>
                  </a:cubicBezTo>
                  <a:cubicBezTo>
                    <a:pt x="154284" y="82802"/>
                    <a:pt x="153352" y="76875"/>
                    <a:pt x="151629" y="71295"/>
                  </a:cubicBezTo>
                  <a:lnTo>
                    <a:pt x="162006" y="67566"/>
                  </a:lnTo>
                  <a:cubicBezTo>
                    <a:pt x="163607" y="66987"/>
                    <a:pt x="165375" y="67707"/>
                    <a:pt x="166121" y="69237"/>
                  </a:cubicBezTo>
                  <a:lnTo>
                    <a:pt x="169477" y="76123"/>
                  </a:lnTo>
                  <a:cubicBezTo>
                    <a:pt x="171181" y="79620"/>
                    <a:pt x="174800" y="81883"/>
                    <a:pt x="178690" y="81883"/>
                  </a:cubicBezTo>
                  <a:lnTo>
                    <a:pt x="184097" y="81883"/>
                  </a:lnTo>
                  <a:cubicBezTo>
                    <a:pt x="186746" y="81883"/>
                    <a:pt x="188899" y="79729"/>
                    <a:pt x="188899" y="77074"/>
                  </a:cubicBezTo>
                  <a:cubicBezTo>
                    <a:pt x="188899" y="74419"/>
                    <a:pt x="186746" y="72272"/>
                    <a:pt x="184097" y="72272"/>
                  </a:cubicBezTo>
                  <a:lnTo>
                    <a:pt x="178690" y="72272"/>
                  </a:lnTo>
                  <a:cubicBezTo>
                    <a:pt x="178452" y="72272"/>
                    <a:pt x="178227" y="72130"/>
                    <a:pt x="178117" y="71912"/>
                  </a:cubicBezTo>
                  <a:lnTo>
                    <a:pt x="174761" y="65026"/>
                  </a:lnTo>
                  <a:cubicBezTo>
                    <a:pt x="171868" y="59080"/>
                    <a:pt x="164989" y="56283"/>
                    <a:pt x="158759" y="58521"/>
                  </a:cubicBezTo>
                  <a:lnTo>
                    <a:pt x="148048" y="62365"/>
                  </a:lnTo>
                  <a:cubicBezTo>
                    <a:pt x="146601" y="59459"/>
                    <a:pt x="144923" y="56688"/>
                    <a:pt x="143039" y="54072"/>
                  </a:cubicBezTo>
                  <a:cubicBezTo>
                    <a:pt x="146234" y="50575"/>
                    <a:pt x="148048" y="46004"/>
                    <a:pt x="148048" y="41118"/>
                  </a:cubicBezTo>
                  <a:cubicBezTo>
                    <a:pt x="148048" y="30497"/>
                    <a:pt x="139406" y="21857"/>
                    <a:pt x="128792" y="21857"/>
                  </a:cubicBezTo>
                  <a:cubicBezTo>
                    <a:pt x="125744" y="21857"/>
                    <a:pt x="122780" y="22577"/>
                    <a:pt x="120118" y="23921"/>
                  </a:cubicBezTo>
                  <a:cubicBezTo>
                    <a:pt x="118389" y="21452"/>
                    <a:pt x="116312" y="19247"/>
                    <a:pt x="113966" y="17376"/>
                  </a:cubicBezTo>
                  <a:lnTo>
                    <a:pt x="116280" y="14213"/>
                  </a:lnTo>
                  <a:cubicBezTo>
                    <a:pt x="119199" y="10227"/>
                    <a:pt x="124304" y="8633"/>
                    <a:pt x="128978" y="10240"/>
                  </a:cubicBezTo>
                  <a:lnTo>
                    <a:pt x="157621" y="20096"/>
                  </a:lnTo>
                  <a:cubicBezTo>
                    <a:pt x="163934" y="22275"/>
                    <a:pt x="170840" y="20732"/>
                    <a:pt x="175630" y="16084"/>
                  </a:cubicBezTo>
                  <a:lnTo>
                    <a:pt x="180664" y="11198"/>
                  </a:lnTo>
                  <a:cubicBezTo>
                    <a:pt x="182573" y="9347"/>
                    <a:pt x="182618" y="6306"/>
                    <a:pt x="180766" y="4403"/>
                  </a:cubicBezTo>
                  <a:cubicBezTo>
                    <a:pt x="178921" y="2494"/>
                    <a:pt x="175874" y="2449"/>
                    <a:pt x="173971" y="4300"/>
                  </a:cubicBezTo>
                  <a:lnTo>
                    <a:pt x="168937" y="9186"/>
                  </a:lnTo>
                  <a:cubicBezTo>
                    <a:pt x="166757" y="11301"/>
                    <a:pt x="163619" y="12002"/>
                    <a:pt x="160745" y="11012"/>
                  </a:cubicBezTo>
                  <a:lnTo>
                    <a:pt x="132109" y="1150"/>
                  </a:lnTo>
                  <a:cubicBezTo>
                    <a:pt x="123430" y="-1839"/>
                    <a:pt x="113953" y="1131"/>
                    <a:pt x="108527" y="8537"/>
                  </a:cubicBezTo>
                  <a:lnTo>
                    <a:pt x="105569" y="12567"/>
                  </a:lnTo>
                  <a:cubicBezTo>
                    <a:pt x="102104" y="11243"/>
                    <a:pt x="98355" y="10510"/>
                    <a:pt x="94453" y="10510"/>
                  </a:cubicBezTo>
                  <a:cubicBezTo>
                    <a:pt x="90525" y="10510"/>
                    <a:pt x="86770" y="11230"/>
                    <a:pt x="83311" y="12542"/>
                  </a:cubicBezTo>
                  <a:lnTo>
                    <a:pt x="80379" y="8537"/>
                  </a:lnTo>
                  <a:cubicBezTo>
                    <a:pt x="74952" y="1131"/>
                    <a:pt x="65476" y="-1839"/>
                    <a:pt x="56790" y="1150"/>
                  </a:cubicBezTo>
                  <a:lnTo>
                    <a:pt x="28153" y="11012"/>
                  </a:lnTo>
                  <a:cubicBezTo>
                    <a:pt x="25286" y="11995"/>
                    <a:pt x="22148" y="11301"/>
                    <a:pt x="19969" y="9186"/>
                  </a:cubicBezTo>
                  <a:lnTo>
                    <a:pt x="14935" y="4300"/>
                  </a:lnTo>
                  <a:cubicBezTo>
                    <a:pt x="13026" y="2449"/>
                    <a:pt x="9984" y="2494"/>
                    <a:pt x="8133" y="4403"/>
                  </a:cubicBezTo>
                  <a:cubicBezTo>
                    <a:pt x="6287" y="6306"/>
                    <a:pt x="6333" y="9347"/>
                    <a:pt x="8236" y="11198"/>
                  </a:cubicBezTo>
                  <a:lnTo>
                    <a:pt x="13270" y="16084"/>
                  </a:lnTo>
                  <a:cubicBezTo>
                    <a:pt x="18066" y="20739"/>
                    <a:pt x="24971" y="22275"/>
                    <a:pt x="31285" y="20102"/>
                  </a:cubicBezTo>
                  <a:lnTo>
                    <a:pt x="59921" y="10240"/>
                  </a:lnTo>
                  <a:cubicBezTo>
                    <a:pt x="64595" y="8633"/>
                    <a:pt x="69700" y="10227"/>
                    <a:pt x="72619" y="14220"/>
                  </a:cubicBezTo>
                  <a:lnTo>
                    <a:pt x="74902" y="17325"/>
                  </a:lnTo>
                  <a:cubicBezTo>
                    <a:pt x="72541" y="19202"/>
                    <a:pt x="70471" y="21414"/>
                    <a:pt x="68742" y="23895"/>
                  </a:cubicBezTo>
                  <a:cubicBezTo>
                    <a:pt x="66100" y="22564"/>
                    <a:pt x="63161" y="21857"/>
                    <a:pt x="60114" y="21857"/>
                  </a:cubicBezTo>
                  <a:cubicBezTo>
                    <a:pt x="49493" y="21857"/>
                    <a:pt x="40851" y="30497"/>
                    <a:pt x="40851" y="41118"/>
                  </a:cubicBezTo>
                  <a:cubicBezTo>
                    <a:pt x="40851" y="46004"/>
                    <a:pt x="42671" y="50575"/>
                    <a:pt x="45860" y="54072"/>
                  </a:cubicBezTo>
                  <a:cubicBezTo>
                    <a:pt x="43982" y="56688"/>
                    <a:pt x="42305" y="59459"/>
                    <a:pt x="40858" y="62365"/>
                  </a:cubicBezTo>
                  <a:lnTo>
                    <a:pt x="30141" y="58521"/>
                  </a:lnTo>
                  <a:close/>
                  <a:moveTo>
                    <a:pt x="89644" y="38958"/>
                  </a:moveTo>
                  <a:lnTo>
                    <a:pt x="89644" y="112002"/>
                  </a:lnTo>
                  <a:cubicBezTo>
                    <a:pt x="89644" y="127817"/>
                    <a:pt x="80154" y="141761"/>
                    <a:pt x="65727" y="147624"/>
                  </a:cubicBezTo>
                  <a:cubicBezTo>
                    <a:pt x="52913" y="131070"/>
                    <a:pt x="44234" y="106511"/>
                    <a:pt x="44234" y="88942"/>
                  </a:cubicBezTo>
                  <a:cubicBezTo>
                    <a:pt x="44234" y="62873"/>
                    <a:pt x="64203" y="41388"/>
                    <a:pt x="89644" y="38958"/>
                  </a:cubicBezTo>
                  <a:close/>
                  <a:moveTo>
                    <a:pt x="123179" y="147617"/>
                  </a:moveTo>
                  <a:cubicBezTo>
                    <a:pt x="120755" y="146621"/>
                    <a:pt x="118434" y="145386"/>
                    <a:pt x="116248" y="143914"/>
                  </a:cubicBezTo>
                  <a:cubicBezTo>
                    <a:pt x="114049" y="142436"/>
                    <a:pt x="111060" y="143014"/>
                    <a:pt x="109575" y="145213"/>
                  </a:cubicBezTo>
                  <a:cubicBezTo>
                    <a:pt x="108096" y="147418"/>
                    <a:pt x="108674" y="150401"/>
                    <a:pt x="110873" y="151886"/>
                  </a:cubicBezTo>
                  <a:cubicBezTo>
                    <a:pt x="112667" y="153095"/>
                    <a:pt x="114538" y="154175"/>
                    <a:pt x="116473" y="155126"/>
                  </a:cubicBezTo>
                  <a:cubicBezTo>
                    <a:pt x="109742" y="161581"/>
                    <a:pt x="102239" y="165631"/>
                    <a:pt x="94453" y="165631"/>
                  </a:cubicBezTo>
                  <a:cubicBezTo>
                    <a:pt x="86673" y="165631"/>
                    <a:pt x="79170" y="161581"/>
                    <a:pt x="72439" y="155133"/>
                  </a:cubicBezTo>
                  <a:cubicBezTo>
                    <a:pt x="82192" y="150356"/>
                    <a:pt x="89869" y="142519"/>
                    <a:pt x="94466" y="133005"/>
                  </a:cubicBezTo>
                  <a:cubicBezTo>
                    <a:pt x="94472" y="133011"/>
                    <a:pt x="94472" y="133024"/>
                    <a:pt x="94478" y="133030"/>
                  </a:cubicBezTo>
                  <a:cubicBezTo>
                    <a:pt x="95308" y="134740"/>
                    <a:pt x="97018" y="135730"/>
                    <a:pt x="98799" y="135730"/>
                  </a:cubicBezTo>
                  <a:cubicBezTo>
                    <a:pt x="99506" y="135730"/>
                    <a:pt x="100226" y="135576"/>
                    <a:pt x="100901" y="135248"/>
                  </a:cubicBezTo>
                  <a:cubicBezTo>
                    <a:pt x="103287" y="134085"/>
                    <a:pt x="104283" y="131205"/>
                    <a:pt x="103120" y="128819"/>
                  </a:cubicBezTo>
                  <a:cubicBezTo>
                    <a:pt x="100554" y="123561"/>
                    <a:pt x="99256" y="117903"/>
                    <a:pt x="99256" y="112002"/>
                  </a:cubicBezTo>
                  <a:lnTo>
                    <a:pt x="99256" y="38958"/>
                  </a:lnTo>
                  <a:cubicBezTo>
                    <a:pt x="124703" y="41388"/>
                    <a:pt x="144672" y="62873"/>
                    <a:pt x="144672" y="88942"/>
                  </a:cubicBezTo>
                  <a:cubicBezTo>
                    <a:pt x="144672" y="106505"/>
                    <a:pt x="135993" y="131063"/>
                    <a:pt x="123179" y="147617"/>
                  </a:cubicBezTo>
                  <a:close/>
                  <a:moveTo>
                    <a:pt x="128792" y="31468"/>
                  </a:moveTo>
                  <a:cubicBezTo>
                    <a:pt x="134109" y="31468"/>
                    <a:pt x="138436" y="35795"/>
                    <a:pt x="138436" y="41118"/>
                  </a:cubicBezTo>
                  <a:cubicBezTo>
                    <a:pt x="138436" y="43130"/>
                    <a:pt x="137818" y="45039"/>
                    <a:pt x="136713" y="46627"/>
                  </a:cubicBezTo>
                  <a:cubicBezTo>
                    <a:pt x="133344" y="43271"/>
                    <a:pt x="129589" y="40308"/>
                    <a:pt x="125507" y="37820"/>
                  </a:cubicBezTo>
                  <a:cubicBezTo>
                    <a:pt x="125275" y="36013"/>
                    <a:pt x="124889" y="34252"/>
                    <a:pt x="124362" y="32555"/>
                  </a:cubicBezTo>
                  <a:cubicBezTo>
                    <a:pt x="125718" y="31847"/>
                    <a:pt x="127236" y="31468"/>
                    <a:pt x="128792" y="31468"/>
                  </a:cubicBezTo>
                  <a:close/>
                  <a:moveTo>
                    <a:pt x="113998" y="32394"/>
                  </a:moveTo>
                  <a:cubicBezTo>
                    <a:pt x="107871" y="30272"/>
                    <a:pt x="101294" y="29115"/>
                    <a:pt x="94453" y="29115"/>
                  </a:cubicBezTo>
                  <a:cubicBezTo>
                    <a:pt x="87599" y="29115"/>
                    <a:pt x="81016" y="30272"/>
                    <a:pt x="74882" y="32400"/>
                  </a:cubicBezTo>
                  <a:cubicBezTo>
                    <a:pt x="78386" y="25104"/>
                    <a:pt x="85831" y="20121"/>
                    <a:pt x="94453" y="20121"/>
                  </a:cubicBezTo>
                  <a:cubicBezTo>
                    <a:pt x="102985" y="20121"/>
                    <a:pt x="110468" y="25116"/>
                    <a:pt x="113998" y="32394"/>
                  </a:cubicBezTo>
                  <a:close/>
                  <a:moveTo>
                    <a:pt x="60114" y="31468"/>
                  </a:moveTo>
                  <a:cubicBezTo>
                    <a:pt x="61676" y="31468"/>
                    <a:pt x="63181" y="31841"/>
                    <a:pt x="64530" y="32542"/>
                  </a:cubicBezTo>
                  <a:cubicBezTo>
                    <a:pt x="64004" y="34239"/>
                    <a:pt x="63624" y="36007"/>
                    <a:pt x="63393" y="37820"/>
                  </a:cubicBezTo>
                  <a:cubicBezTo>
                    <a:pt x="59317" y="40308"/>
                    <a:pt x="55555" y="43271"/>
                    <a:pt x="52193" y="46627"/>
                  </a:cubicBezTo>
                  <a:cubicBezTo>
                    <a:pt x="51087" y="45039"/>
                    <a:pt x="50470" y="43130"/>
                    <a:pt x="50470" y="41118"/>
                  </a:cubicBezTo>
                  <a:cubicBezTo>
                    <a:pt x="50470" y="35795"/>
                    <a:pt x="54797" y="31468"/>
                    <a:pt x="60114" y="314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2" name="Google Shape;1042;p68"/>
          <p:cNvGrpSpPr/>
          <p:nvPr/>
        </p:nvGrpSpPr>
        <p:grpSpPr>
          <a:xfrm>
            <a:off x="7107833" y="2674975"/>
            <a:ext cx="275491" cy="210147"/>
            <a:chOff x="8063582" y="1666921"/>
            <a:chExt cx="329180" cy="251102"/>
          </a:xfrm>
        </p:grpSpPr>
        <p:sp>
          <p:nvSpPr>
            <p:cNvPr id="1043" name="Google Shape;1043;p68"/>
            <p:cNvSpPr/>
            <p:nvPr/>
          </p:nvSpPr>
          <p:spPr>
            <a:xfrm>
              <a:off x="8124210" y="1864195"/>
              <a:ext cx="268552" cy="53828"/>
            </a:xfrm>
            <a:custGeom>
              <a:avLst/>
              <a:gdLst/>
              <a:ahLst/>
              <a:cxnLst/>
              <a:rect l="l" t="t" r="r" b="b"/>
              <a:pathLst>
                <a:path w="268552" h="53828" extrusionOk="0">
                  <a:moveTo>
                    <a:pt x="263731" y="0"/>
                  </a:moveTo>
                  <a:cubicBezTo>
                    <a:pt x="261030" y="0"/>
                    <a:pt x="258909" y="2160"/>
                    <a:pt x="258909" y="4822"/>
                  </a:cubicBezTo>
                  <a:lnTo>
                    <a:pt x="258909" y="29097"/>
                  </a:lnTo>
                  <a:cubicBezTo>
                    <a:pt x="258909" y="37416"/>
                    <a:pt x="252158" y="44185"/>
                    <a:pt x="243800" y="44185"/>
                  </a:cubicBezTo>
                  <a:lnTo>
                    <a:pt x="4822" y="44185"/>
                  </a:lnTo>
                  <a:cubicBezTo>
                    <a:pt x="2122" y="44185"/>
                    <a:pt x="0" y="46345"/>
                    <a:pt x="0" y="49007"/>
                  </a:cubicBezTo>
                  <a:cubicBezTo>
                    <a:pt x="0" y="51668"/>
                    <a:pt x="2122" y="53828"/>
                    <a:pt x="4822" y="53828"/>
                  </a:cubicBezTo>
                  <a:lnTo>
                    <a:pt x="243800" y="53828"/>
                  </a:lnTo>
                  <a:cubicBezTo>
                    <a:pt x="257430" y="53828"/>
                    <a:pt x="268553" y="42732"/>
                    <a:pt x="268553" y="29097"/>
                  </a:cubicBezTo>
                  <a:lnTo>
                    <a:pt x="268553" y="4822"/>
                  </a:lnTo>
                  <a:cubicBezTo>
                    <a:pt x="268553" y="2160"/>
                    <a:pt x="266366" y="0"/>
                    <a:pt x="2637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68"/>
            <p:cNvSpPr/>
            <p:nvPr/>
          </p:nvSpPr>
          <p:spPr>
            <a:xfrm>
              <a:off x="8063582" y="1666921"/>
              <a:ext cx="329180" cy="251102"/>
            </a:xfrm>
            <a:custGeom>
              <a:avLst/>
              <a:gdLst/>
              <a:ahLst/>
              <a:cxnLst/>
              <a:rect l="l" t="t" r="r" b="b"/>
              <a:pathLst>
                <a:path w="329180" h="251102" extrusionOk="0">
                  <a:moveTo>
                    <a:pt x="304428" y="0"/>
                  </a:moveTo>
                  <a:lnTo>
                    <a:pt x="222197" y="0"/>
                  </a:lnTo>
                  <a:cubicBezTo>
                    <a:pt x="219497" y="0"/>
                    <a:pt x="217375" y="2160"/>
                    <a:pt x="217375" y="4822"/>
                  </a:cubicBezTo>
                  <a:cubicBezTo>
                    <a:pt x="217375" y="7489"/>
                    <a:pt x="219497" y="9643"/>
                    <a:pt x="222197" y="9643"/>
                  </a:cubicBezTo>
                  <a:lnTo>
                    <a:pt x="304428" y="9643"/>
                  </a:lnTo>
                  <a:cubicBezTo>
                    <a:pt x="312786" y="9643"/>
                    <a:pt x="319537" y="16413"/>
                    <a:pt x="319537" y="24732"/>
                  </a:cubicBezTo>
                  <a:lnTo>
                    <a:pt x="319537" y="54940"/>
                  </a:lnTo>
                  <a:lnTo>
                    <a:pt x="9644" y="54940"/>
                  </a:lnTo>
                  <a:lnTo>
                    <a:pt x="9644" y="24732"/>
                  </a:lnTo>
                  <a:cubicBezTo>
                    <a:pt x="9644" y="16413"/>
                    <a:pt x="16395" y="9643"/>
                    <a:pt x="24753" y="9643"/>
                  </a:cubicBezTo>
                  <a:lnTo>
                    <a:pt x="196866" y="9643"/>
                  </a:lnTo>
                  <a:cubicBezTo>
                    <a:pt x="199566" y="9643"/>
                    <a:pt x="201688" y="7489"/>
                    <a:pt x="201688" y="4822"/>
                  </a:cubicBezTo>
                  <a:cubicBezTo>
                    <a:pt x="201688" y="2160"/>
                    <a:pt x="199566" y="0"/>
                    <a:pt x="196866" y="0"/>
                  </a:cubicBezTo>
                  <a:lnTo>
                    <a:pt x="24753" y="0"/>
                  </a:lnTo>
                  <a:cubicBezTo>
                    <a:pt x="11059" y="0"/>
                    <a:pt x="0" y="11096"/>
                    <a:pt x="0" y="24732"/>
                  </a:cubicBezTo>
                  <a:lnTo>
                    <a:pt x="0" y="226371"/>
                  </a:lnTo>
                  <a:cubicBezTo>
                    <a:pt x="0" y="240006"/>
                    <a:pt x="11059" y="251102"/>
                    <a:pt x="24753" y="251102"/>
                  </a:cubicBezTo>
                  <a:lnTo>
                    <a:pt x="41340" y="251102"/>
                  </a:lnTo>
                  <a:cubicBezTo>
                    <a:pt x="43977" y="251102"/>
                    <a:pt x="46162" y="248942"/>
                    <a:pt x="46162" y="246281"/>
                  </a:cubicBezTo>
                  <a:cubicBezTo>
                    <a:pt x="46162" y="243619"/>
                    <a:pt x="43977" y="241459"/>
                    <a:pt x="41340" y="241459"/>
                  </a:cubicBezTo>
                  <a:lnTo>
                    <a:pt x="24753" y="241459"/>
                  </a:lnTo>
                  <a:cubicBezTo>
                    <a:pt x="16395" y="241459"/>
                    <a:pt x="9644" y="234690"/>
                    <a:pt x="9644" y="226371"/>
                  </a:cubicBezTo>
                  <a:lnTo>
                    <a:pt x="9644" y="64584"/>
                  </a:lnTo>
                  <a:lnTo>
                    <a:pt x="319537" y="64584"/>
                  </a:lnTo>
                  <a:lnTo>
                    <a:pt x="319537" y="177975"/>
                  </a:lnTo>
                  <a:cubicBezTo>
                    <a:pt x="319537" y="180636"/>
                    <a:pt x="321659" y="182796"/>
                    <a:pt x="324359" y="182796"/>
                  </a:cubicBezTo>
                  <a:cubicBezTo>
                    <a:pt x="326995" y="182796"/>
                    <a:pt x="329181" y="180636"/>
                    <a:pt x="329181" y="177975"/>
                  </a:cubicBezTo>
                  <a:lnTo>
                    <a:pt x="329181" y="24732"/>
                  </a:lnTo>
                  <a:cubicBezTo>
                    <a:pt x="329181" y="11096"/>
                    <a:pt x="318058" y="0"/>
                    <a:pt x="30442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5" name="Google Shape;1045;p68"/>
            <p:cNvSpPr/>
            <p:nvPr/>
          </p:nvSpPr>
          <p:spPr>
            <a:xfrm>
              <a:off x="8095504" y="1690280"/>
              <a:ext cx="17873" cy="17859"/>
            </a:xfrm>
            <a:custGeom>
              <a:avLst/>
              <a:gdLst/>
              <a:ahLst/>
              <a:cxnLst/>
              <a:rect l="l" t="t" r="r" b="b"/>
              <a:pathLst>
                <a:path w="17873" h="17859" extrusionOk="0">
                  <a:moveTo>
                    <a:pt x="15270" y="15246"/>
                  </a:moveTo>
                  <a:cubicBezTo>
                    <a:pt x="18741" y="11755"/>
                    <a:pt x="18741" y="6104"/>
                    <a:pt x="15270" y="2613"/>
                  </a:cubicBezTo>
                  <a:cubicBezTo>
                    <a:pt x="11798" y="-871"/>
                    <a:pt x="6140" y="-871"/>
                    <a:pt x="2604" y="2613"/>
                  </a:cubicBezTo>
                  <a:cubicBezTo>
                    <a:pt x="-868" y="6104"/>
                    <a:pt x="-868" y="11755"/>
                    <a:pt x="2604" y="15246"/>
                  </a:cubicBezTo>
                  <a:cubicBezTo>
                    <a:pt x="6140" y="18730"/>
                    <a:pt x="11798" y="18730"/>
                    <a:pt x="15270" y="152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6" name="Google Shape;1046;p68"/>
            <p:cNvSpPr/>
            <p:nvPr/>
          </p:nvSpPr>
          <p:spPr>
            <a:xfrm>
              <a:off x="8122973" y="1690282"/>
              <a:ext cx="17857" cy="17862"/>
            </a:xfrm>
            <a:custGeom>
              <a:avLst/>
              <a:gdLst/>
              <a:ahLst/>
              <a:cxnLst/>
              <a:rect l="l" t="t" r="r" b="b"/>
              <a:pathLst>
                <a:path w="17857" h="17862" extrusionOk="0">
                  <a:moveTo>
                    <a:pt x="15253" y="15244"/>
                  </a:moveTo>
                  <a:cubicBezTo>
                    <a:pt x="18725" y="11760"/>
                    <a:pt x="18725" y="6103"/>
                    <a:pt x="15253" y="2618"/>
                  </a:cubicBezTo>
                  <a:cubicBezTo>
                    <a:pt x="11782" y="-873"/>
                    <a:pt x="6124" y="-873"/>
                    <a:pt x="2652" y="2618"/>
                  </a:cubicBezTo>
                  <a:cubicBezTo>
                    <a:pt x="-884" y="6103"/>
                    <a:pt x="-884" y="11760"/>
                    <a:pt x="2652" y="15244"/>
                  </a:cubicBezTo>
                  <a:cubicBezTo>
                    <a:pt x="6124" y="18735"/>
                    <a:pt x="11782" y="18735"/>
                    <a:pt x="15253" y="152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68"/>
            <p:cNvSpPr/>
            <p:nvPr/>
          </p:nvSpPr>
          <p:spPr>
            <a:xfrm>
              <a:off x="8150485" y="1690276"/>
              <a:ext cx="17865" cy="17866"/>
            </a:xfrm>
            <a:custGeom>
              <a:avLst/>
              <a:gdLst/>
              <a:ahLst/>
              <a:cxnLst/>
              <a:rect l="l" t="t" r="r" b="b"/>
              <a:pathLst>
                <a:path w="17865" h="17866" extrusionOk="0">
                  <a:moveTo>
                    <a:pt x="16866" y="13038"/>
                  </a:moveTo>
                  <a:cubicBezTo>
                    <a:pt x="19116" y="8660"/>
                    <a:pt x="17444" y="3273"/>
                    <a:pt x="13072" y="1003"/>
                  </a:cubicBezTo>
                  <a:cubicBezTo>
                    <a:pt x="8636" y="-1266"/>
                    <a:pt x="3300" y="444"/>
                    <a:pt x="985" y="4822"/>
                  </a:cubicBezTo>
                  <a:cubicBezTo>
                    <a:pt x="-1265" y="9200"/>
                    <a:pt x="471" y="14594"/>
                    <a:pt x="4843" y="16863"/>
                  </a:cubicBezTo>
                  <a:cubicBezTo>
                    <a:pt x="9215" y="19133"/>
                    <a:pt x="14616" y="17423"/>
                    <a:pt x="16866" y="130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68"/>
            <p:cNvSpPr/>
            <p:nvPr/>
          </p:nvSpPr>
          <p:spPr>
            <a:xfrm>
              <a:off x="8092000" y="1748580"/>
              <a:ext cx="74065" cy="9643"/>
            </a:xfrm>
            <a:custGeom>
              <a:avLst/>
              <a:gdLst/>
              <a:ahLst/>
              <a:cxnLst/>
              <a:rect l="l" t="t" r="r" b="b"/>
              <a:pathLst>
                <a:path w="74065" h="9643" extrusionOk="0">
                  <a:moveTo>
                    <a:pt x="69244" y="0"/>
                  </a:moveTo>
                  <a:lnTo>
                    <a:pt x="4822" y="0"/>
                  </a:lnTo>
                  <a:cubicBezTo>
                    <a:pt x="2122" y="0"/>
                    <a:pt x="0" y="2160"/>
                    <a:pt x="0" y="4822"/>
                  </a:cubicBezTo>
                  <a:cubicBezTo>
                    <a:pt x="0" y="7490"/>
                    <a:pt x="2122" y="9643"/>
                    <a:pt x="4822" y="9643"/>
                  </a:cubicBezTo>
                  <a:lnTo>
                    <a:pt x="69244" y="9643"/>
                  </a:lnTo>
                  <a:cubicBezTo>
                    <a:pt x="71880" y="9643"/>
                    <a:pt x="74066" y="7490"/>
                    <a:pt x="74066" y="4822"/>
                  </a:cubicBezTo>
                  <a:cubicBezTo>
                    <a:pt x="74066" y="2160"/>
                    <a:pt x="71880" y="0"/>
                    <a:pt x="6924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68"/>
            <p:cNvSpPr/>
            <p:nvPr/>
          </p:nvSpPr>
          <p:spPr>
            <a:xfrm>
              <a:off x="8177960" y="1748580"/>
              <a:ext cx="25074" cy="9643"/>
            </a:xfrm>
            <a:custGeom>
              <a:avLst/>
              <a:gdLst/>
              <a:ahLst/>
              <a:cxnLst/>
              <a:rect l="l" t="t" r="r" b="b"/>
              <a:pathLst>
                <a:path w="25074" h="9643" extrusionOk="0">
                  <a:moveTo>
                    <a:pt x="20252" y="0"/>
                  </a:moveTo>
                  <a:lnTo>
                    <a:pt x="4822" y="0"/>
                  </a:lnTo>
                  <a:cubicBezTo>
                    <a:pt x="2122" y="0"/>
                    <a:pt x="0" y="2160"/>
                    <a:pt x="0" y="4822"/>
                  </a:cubicBezTo>
                  <a:cubicBezTo>
                    <a:pt x="0" y="7490"/>
                    <a:pt x="2122" y="9643"/>
                    <a:pt x="4822" y="9643"/>
                  </a:cubicBezTo>
                  <a:lnTo>
                    <a:pt x="20252" y="9643"/>
                  </a:lnTo>
                  <a:cubicBezTo>
                    <a:pt x="22888" y="9643"/>
                    <a:pt x="25074" y="7490"/>
                    <a:pt x="25074" y="4822"/>
                  </a:cubicBezTo>
                  <a:cubicBezTo>
                    <a:pt x="25074" y="2160"/>
                    <a:pt x="22888" y="0"/>
                    <a:pt x="2025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68"/>
            <p:cNvSpPr/>
            <p:nvPr/>
          </p:nvSpPr>
          <p:spPr>
            <a:xfrm>
              <a:off x="8215443" y="1748580"/>
              <a:ext cx="46033" cy="9643"/>
            </a:xfrm>
            <a:custGeom>
              <a:avLst/>
              <a:gdLst/>
              <a:ahLst/>
              <a:cxnLst/>
              <a:rect l="l" t="t" r="r" b="b"/>
              <a:pathLst>
                <a:path w="46033" h="9643" extrusionOk="0">
                  <a:moveTo>
                    <a:pt x="41212" y="9643"/>
                  </a:moveTo>
                  <a:cubicBezTo>
                    <a:pt x="43848" y="9643"/>
                    <a:pt x="46034" y="7490"/>
                    <a:pt x="46034" y="4822"/>
                  </a:cubicBezTo>
                  <a:cubicBezTo>
                    <a:pt x="46034" y="2160"/>
                    <a:pt x="43848" y="0"/>
                    <a:pt x="41212" y="0"/>
                  </a:cubicBezTo>
                  <a:lnTo>
                    <a:pt x="4822" y="0"/>
                  </a:lnTo>
                  <a:cubicBezTo>
                    <a:pt x="2122" y="0"/>
                    <a:pt x="0" y="2160"/>
                    <a:pt x="0" y="4822"/>
                  </a:cubicBezTo>
                  <a:cubicBezTo>
                    <a:pt x="0" y="7490"/>
                    <a:pt x="2122" y="9643"/>
                    <a:pt x="4822" y="9643"/>
                  </a:cubicBezTo>
                  <a:lnTo>
                    <a:pt x="41212" y="96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68"/>
            <p:cNvSpPr/>
            <p:nvPr/>
          </p:nvSpPr>
          <p:spPr>
            <a:xfrm>
              <a:off x="8092000" y="1772244"/>
              <a:ext cx="38575" cy="9643"/>
            </a:xfrm>
            <a:custGeom>
              <a:avLst/>
              <a:gdLst/>
              <a:ahLst/>
              <a:cxnLst/>
              <a:rect l="l" t="t" r="r" b="b"/>
              <a:pathLst>
                <a:path w="38575" h="9643" extrusionOk="0">
                  <a:moveTo>
                    <a:pt x="4822" y="9643"/>
                  </a:moveTo>
                  <a:lnTo>
                    <a:pt x="33754" y="9643"/>
                  </a:lnTo>
                  <a:cubicBezTo>
                    <a:pt x="36454" y="9643"/>
                    <a:pt x="38576" y="7483"/>
                    <a:pt x="38576" y="4822"/>
                  </a:cubicBezTo>
                  <a:cubicBezTo>
                    <a:pt x="38576" y="2160"/>
                    <a:pt x="36454" y="0"/>
                    <a:pt x="33754" y="0"/>
                  </a:cubicBezTo>
                  <a:lnTo>
                    <a:pt x="4822" y="0"/>
                  </a:lnTo>
                  <a:cubicBezTo>
                    <a:pt x="2122" y="0"/>
                    <a:pt x="0" y="2160"/>
                    <a:pt x="0" y="4822"/>
                  </a:cubicBezTo>
                  <a:cubicBezTo>
                    <a:pt x="0" y="7483"/>
                    <a:pt x="2122"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68"/>
            <p:cNvSpPr/>
            <p:nvPr/>
          </p:nvSpPr>
          <p:spPr>
            <a:xfrm>
              <a:off x="8142148" y="1772244"/>
              <a:ext cx="40118" cy="9643"/>
            </a:xfrm>
            <a:custGeom>
              <a:avLst/>
              <a:gdLst/>
              <a:ahLst/>
              <a:cxnLst/>
              <a:rect l="l" t="t" r="r" b="b"/>
              <a:pathLst>
                <a:path w="40118" h="9643" extrusionOk="0">
                  <a:moveTo>
                    <a:pt x="4822" y="0"/>
                  </a:moveTo>
                  <a:cubicBezTo>
                    <a:pt x="2186" y="0"/>
                    <a:pt x="0" y="2160"/>
                    <a:pt x="0" y="4822"/>
                  </a:cubicBezTo>
                  <a:cubicBezTo>
                    <a:pt x="0" y="7483"/>
                    <a:pt x="2186" y="9643"/>
                    <a:pt x="4822" y="9643"/>
                  </a:cubicBezTo>
                  <a:lnTo>
                    <a:pt x="35297" y="9643"/>
                  </a:lnTo>
                  <a:cubicBezTo>
                    <a:pt x="37997" y="9643"/>
                    <a:pt x="40119" y="7483"/>
                    <a:pt x="40119" y="4822"/>
                  </a:cubicBezTo>
                  <a:cubicBezTo>
                    <a:pt x="40119" y="2160"/>
                    <a:pt x="37997" y="0"/>
                    <a:pt x="35297" y="0"/>
                  </a:cubicBezTo>
                  <a:lnTo>
                    <a:pt x="4822"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68"/>
            <p:cNvSpPr/>
            <p:nvPr/>
          </p:nvSpPr>
          <p:spPr>
            <a:xfrm>
              <a:off x="8290344" y="1772244"/>
              <a:ext cx="55420" cy="9643"/>
            </a:xfrm>
            <a:custGeom>
              <a:avLst/>
              <a:gdLst/>
              <a:ahLst/>
              <a:cxnLst/>
              <a:rect l="l" t="t" r="r" b="b"/>
              <a:pathLst>
                <a:path w="55420" h="9643" extrusionOk="0">
                  <a:moveTo>
                    <a:pt x="55421" y="4822"/>
                  </a:moveTo>
                  <a:cubicBezTo>
                    <a:pt x="55421" y="2160"/>
                    <a:pt x="53235" y="0"/>
                    <a:pt x="50599" y="0"/>
                  </a:cubicBezTo>
                  <a:lnTo>
                    <a:pt x="4822" y="0"/>
                  </a:lnTo>
                  <a:cubicBezTo>
                    <a:pt x="2122" y="0"/>
                    <a:pt x="0" y="2160"/>
                    <a:pt x="0" y="4822"/>
                  </a:cubicBezTo>
                  <a:cubicBezTo>
                    <a:pt x="0" y="7483"/>
                    <a:pt x="2122" y="9643"/>
                    <a:pt x="4822" y="9643"/>
                  </a:cubicBezTo>
                  <a:lnTo>
                    <a:pt x="50599" y="9643"/>
                  </a:lnTo>
                  <a:cubicBezTo>
                    <a:pt x="53235" y="9643"/>
                    <a:pt x="55421" y="7483"/>
                    <a:pt x="55421"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68"/>
            <p:cNvSpPr/>
            <p:nvPr/>
          </p:nvSpPr>
          <p:spPr>
            <a:xfrm>
              <a:off x="8194933" y="1772244"/>
              <a:ext cx="82745" cy="9643"/>
            </a:xfrm>
            <a:custGeom>
              <a:avLst/>
              <a:gdLst/>
              <a:ahLst/>
              <a:cxnLst/>
              <a:rect l="l" t="t" r="r" b="b"/>
              <a:pathLst>
                <a:path w="82745" h="9643" extrusionOk="0">
                  <a:moveTo>
                    <a:pt x="0" y="4822"/>
                  </a:moveTo>
                  <a:cubicBezTo>
                    <a:pt x="0" y="7483"/>
                    <a:pt x="2186" y="9643"/>
                    <a:pt x="4822" y="9643"/>
                  </a:cubicBezTo>
                  <a:lnTo>
                    <a:pt x="77923" y="9643"/>
                  </a:lnTo>
                  <a:cubicBezTo>
                    <a:pt x="80559" y="9643"/>
                    <a:pt x="82745" y="7483"/>
                    <a:pt x="82745" y="4822"/>
                  </a:cubicBezTo>
                  <a:cubicBezTo>
                    <a:pt x="82745" y="2160"/>
                    <a:pt x="80559" y="0"/>
                    <a:pt x="77923" y="0"/>
                  </a:cubicBezTo>
                  <a:lnTo>
                    <a:pt x="4822" y="0"/>
                  </a:lnTo>
                  <a:cubicBezTo>
                    <a:pt x="2186" y="0"/>
                    <a:pt x="0" y="2160"/>
                    <a:pt x="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68"/>
            <p:cNvSpPr/>
            <p:nvPr/>
          </p:nvSpPr>
          <p:spPr>
            <a:xfrm>
              <a:off x="8092000" y="1844896"/>
              <a:ext cx="20316" cy="9643"/>
            </a:xfrm>
            <a:custGeom>
              <a:avLst/>
              <a:gdLst/>
              <a:ahLst/>
              <a:cxnLst/>
              <a:rect l="l" t="t" r="r" b="b"/>
              <a:pathLst>
                <a:path w="20316" h="9643" extrusionOk="0">
                  <a:moveTo>
                    <a:pt x="4822" y="9643"/>
                  </a:moveTo>
                  <a:lnTo>
                    <a:pt x="15494" y="9643"/>
                  </a:lnTo>
                  <a:cubicBezTo>
                    <a:pt x="18131" y="9643"/>
                    <a:pt x="20316" y="7483"/>
                    <a:pt x="20316" y="4822"/>
                  </a:cubicBezTo>
                  <a:cubicBezTo>
                    <a:pt x="20316" y="2154"/>
                    <a:pt x="18131" y="0"/>
                    <a:pt x="15494" y="0"/>
                  </a:cubicBezTo>
                  <a:lnTo>
                    <a:pt x="4822" y="0"/>
                  </a:lnTo>
                  <a:cubicBezTo>
                    <a:pt x="2122" y="0"/>
                    <a:pt x="0" y="2154"/>
                    <a:pt x="0" y="4822"/>
                  </a:cubicBezTo>
                  <a:cubicBezTo>
                    <a:pt x="0" y="7483"/>
                    <a:pt x="2122"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68"/>
            <p:cNvSpPr/>
            <p:nvPr/>
          </p:nvSpPr>
          <p:spPr>
            <a:xfrm>
              <a:off x="8124210" y="1844896"/>
              <a:ext cx="78823" cy="9643"/>
            </a:xfrm>
            <a:custGeom>
              <a:avLst/>
              <a:gdLst/>
              <a:ahLst/>
              <a:cxnLst/>
              <a:rect l="l" t="t" r="r" b="b"/>
              <a:pathLst>
                <a:path w="78823" h="9643" extrusionOk="0">
                  <a:moveTo>
                    <a:pt x="78824" y="4822"/>
                  </a:moveTo>
                  <a:cubicBezTo>
                    <a:pt x="78824" y="2154"/>
                    <a:pt x="76638" y="0"/>
                    <a:pt x="74002" y="0"/>
                  </a:cubicBezTo>
                  <a:lnTo>
                    <a:pt x="4822" y="0"/>
                  </a:lnTo>
                  <a:cubicBezTo>
                    <a:pt x="2122" y="0"/>
                    <a:pt x="0" y="2154"/>
                    <a:pt x="0" y="4822"/>
                  </a:cubicBezTo>
                  <a:cubicBezTo>
                    <a:pt x="0" y="7483"/>
                    <a:pt x="2122" y="9643"/>
                    <a:pt x="4822" y="9643"/>
                  </a:cubicBezTo>
                  <a:lnTo>
                    <a:pt x="74002" y="9643"/>
                  </a:lnTo>
                  <a:cubicBezTo>
                    <a:pt x="76638" y="9643"/>
                    <a:pt x="78824" y="7483"/>
                    <a:pt x="78824"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68"/>
            <p:cNvSpPr/>
            <p:nvPr/>
          </p:nvSpPr>
          <p:spPr>
            <a:xfrm>
              <a:off x="8215443" y="1844896"/>
              <a:ext cx="46033" cy="9643"/>
            </a:xfrm>
            <a:custGeom>
              <a:avLst/>
              <a:gdLst/>
              <a:ahLst/>
              <a:cxnLst/>
              <a:rect l="l" t="t" r="r" b="b"/>
              <a:pathLst>
                <a:path w="46033" h="9643" extrusionOk="0">
                  <a:moveTo>
                    <a:pt x="0" y="4822"/>
                  </a:moveTo>
                  <a:cubicBezTo>
                    <a:pt x="0" y="7483"/>
                    <a:pt x="2122" y="9643"/>
                    <a:pt x="4822" y="9643"/>
                  </a:cubicBezTo>
                  <a:lnTo>
                    <a:pt x="41212" y="9643"/>
                  </a:lnTo>
                  <a:cubicBezTo>
                    <a:pt x="43848" y="9643"/>
                    <a:pt x="46034" y="7483"/>
                    <a:pt x="46034" y="4822"/>
                  </a:cubicBezTo>
                  <a:cubicBezTo>
                    <a:pt x="46034" y="2154"/>
                    <a:pt x="43848" y="0"/>
                    <a:pt x="41212" y="0"/>
                  </a:cubicBezTo>
                  <a:lnTo>
                    <a:pt x="4822" y="0"/>
                  </a:lnTo>
                  <a:cubicBezTo>
                    <a:pt x="2122" y="0"/>
                    <a:pt x="0" y="2154"/>
                    <a:pt x="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68"/>
            <p:cNvSpPr/>
            <p:nvPr/>
          </p:nvSpPr>
          <p:spPr>
            <a:xfrm>
              <a:off x="8092000" y="1868554"/>
              <a:ext cx="38575" cy="9643"/>
            </a:xfrm>
            <a:custGeom>
              <a:avLst/>
              <a:gdLst/>
              <a:ahLst/>
              <a:cxnLst/>
              <a:rect l="l" t="t" r="r" b="b"/>
              <a:pathLst>
                <a:path w="38575" h="9643" extrusionOk="0">
                  <a:moveTo>
                    <a:pt x="4822" y="9643"/>
                  </a:moveTo>
                  <a:lnTo>
                    <a:pt x="33754" y="9643"/>
                  </a:lnTo>
                  <a:cubicBezTo>
                    <a:pt x="36454" y="9643"/>
                    <a:pt x="38576" y="7483"/>
                    <a:pt x="38576" y="4822"/>
                  </a:cubicBezTo>
                  <a:cubicBezTo>
                    <a:pt x="38576" y="2160"/>
                    <a:pt x="36454" y="0"/>
                    <a:pt x="33754" y="0"/>
                  </a:cubicBezTo>
                  <a:lnTo>
                    <a:pt x="4822" y="0"/>
                  </a:lnTo>
                  <a:cubicBezTo>
                    <a:pt x="2122" y="0"/>
                    <a:pt x="0" y="2160"/>
                    <a:pt x="0" y="4822"/>
                  </a:cubicBezTo>
                  <a:cubicBezTo>
                    <a:pt x="0" y="7483"/>
                    <a:pt x="2122"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9" name="Google Shape;1059;p68"/>
            <p:cNvSpPr/>
            <p:nvPr/>
          </p:nvSpPr>
          <p:spPr>
            <a:xfrm>
              <a:off x="8142148" y="1868554"/>
              <a:ext cx="40118" cy="9643"/>
            </a:xfrm>
            <a:custGeom>
              <a:avLst/>
              <a:gdLst/>
              <a:ahLst/>
              <a:cxnLst/>
              <a:rect l="l" t="t" r="r" b="b"/>
              <a:pathLst>
                <a:path w="40118" h="9643" extrusionOk="0">
                  <a:moveTo>
                    <a:pt x="4822" y="0"/>
                  </a:moveTo>
                  <a:cubicBezTo>
                    <a:pt x="2186" y="0"/>
                    <a:pt x="0" y="2160"/>
                    <a:pt x="0" y="4822"/>
                  </a:cubicBezTo>
                  <a:cubicBezTo>
                    <a:pt x="0" y="7483"/>
                    <a:pt x="2186" y="9643"/>
                    <a:pt x="4822" y="9643"/>
                  </a:cubicBezTo>
                  <a:lnTo>
                    <a:pt x="35297" y="9643"/>
                  </a:lnTo>
                  <a:cubicBezTo>
                    <a:pt x="37997" y="9643"/>
                    <a:pt x="40119" y="7483"/>
                    <a:pt x="40119" y="4822"/>
                  </a:cubicBezTo>
                  <a:cubicBezTo>
                    <a:pt x="40119" y="2160"/>
                    <a:pt x="37997" y="0"/>
                    <a:pt x="35297" y="0"/>
                  </a:cubicBezTo>
                  <a:lnTo>
                    <a:pt x="4822"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0" name="Google Shape;1060;p68"/>
            <p:cNvSpPr/>
            <p:nvPr/>
          </p:nvSpPr>
          <p:spPr>
            <a:xfrm>
              <a:off x="8290344" y="1868554"/>
              <a:ext cx="27195" cy="9643"/>
            </a:xfrm>
            <a:custGeom>
              <a:avLst/>
              <a:gdLst/>
              <a:ahLst/>
              <a:cxnLst/>
              <a:rect l="l" t="t" r="r" b="b"/>
              <a:pathLst>
                <a:path w="27195" h="9643" extrusionOk="0">
                  <a:moveTo>
                    <a:pt x="4822" y="9643"/>
                  </a:moveTo>
                  <a:lnTo>
                    <a:pt x="22374" y="9643"/>
                  </a:lnTo>
                  <a:cubicBezTo>
                    <a:pt x="25074" y="9643"/>
                    <a:pt x="27196" y="7483"/>
                    <a:pt x="27196" y="4822"/>
                  </a:cubicBezTo>
                  <a:cubicBezTo>
                    <a:pt x="27196" y="2160"/>
                    <a:pt x="25074" y="0"/>
                    <a:pt x="22374" y="0"/>
                  </a:cubicBezTo>
                  <a:lnTo>
                    <a:pt x="4822" y="0"/>
                  </a:lnTo>
                  <a:cubicBezTo>
                    <a:pt x="2122" y="0"/>
                    <a:pt x="0" y="2160"/>
                    <a:pt x="0" y="4822"/>
                  </a:cubicBezTo>
                  <a:cubicBezTo>
                    <a:pt x="0" y="7483"/>
                    <a:pt x="2122"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1" name="Google Shape;1061;p68"/>
            <p:cNvSpPr/>
            <p:nvPr/>
          </p:nvSpPr>
          <p:spPr>
            <a:xfrm>
              <a:off x="8194933" y="1868554"/>
              <a:ext cx="82745" cy="9643"/>
            </a:xfrm>
            <a:custGeom>
              <a:avLst/>
              <a:gdLst/>
              <a:ahLst/>
              <a:cxnLst/>
              <a:rect l="l" t="t" r="r" b="b"/>
              <a:pathLst>
                <a:path w="82745" h="9643" extrusionOk="0">
                  <a:moveTo>
                    <a:pt x="4822" y="9643"/>
                  </a:moveTo>
                  <a:lnTo>
                    <a:pt x="77923" y="9643"/>
                  </a:lnTo>
                  <a:cubicBezTo>
                    <a:pt x="80559" y="9643"/>
                    <a:pt x="82745" y="7483"/>
                    <a:pt x="82745" y="4822"/>
                  </a:cubicBezTo>
                  <a:cubicBezTo>
                    <a:pt x="82745" y="2160"/>
                    <a:pt x="80559" y="0"/>
                    <a:pt x="77923" y="0"/>
                  </a:cubicBezTo>
                  <a:lnTo>
                    <a:pt x="4822" y="0"/>
                  </a:lnTo>
                  <a:cubicBezTo>
                    <a:pt x="2186" y="0"/>
                    <a:pt x="0" y="2160"/>
                    <a:pt x="0" y="4822"/>
                  </a:cubicBezTo>
                  <a:cubicBezTo>
                    <a:pt x="0" y="7483"/>
                    <a:pt x="2186"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2" name="Google Shape;1062;p68"/>
            <p:cNvSpPr/>
            <p:nvPr/>
          </p:nvSpPr>
          <p:spPr>
            <a:xfrm>
              <a:off x="8126911" y="1796989"/>
              <a:ext cx="74065" cy="9643"/>
            </a:xfrm>
            <a:custGeom>
              <a:avLst/>
              <a:gdLst/>
              <a:ahLst/>
              <a:cxnLst/>
              <a:rect l="l" t="t" r="r" b="b"/>
              <a:pathLst>
                <a:path w="74065" h="9643" extrusionOk="0">
                  <a:moveTo>
                    <a:pt x="69244" y="0"/>
                  </a:moveTo>
                  <a:lnTo>
                    <a:pt x="4822" y="0"/>
                  </a:lnTo>
                  <a:cubicBezTo>
                    <a:pt x="2186" y="0"/>
                    <a:pt x="0" y="2154"/>
                    <a:pt x="0" y="4822"/>
                  </a:cubicBezTo>
                  <a:cubicBezTo>
                    <a:pt x="0" y="7483"/>
                    <a:pt x="2186" y="9643"/>
                    <a:pt x="4822" y="9643"/>
                  </a:cubicBezTo>
                  <a:lnTo>
                    <a:pt x="69244" y="9643"/>
                  </a:lnTo>
                  <a:cubicBezTo>
                    <a:pt x="71880" y="9643"/>
                    <a:pt x="74066" y="7483"/>
                    <a:pt x="74066" y="4822"/>
                  </a:cubicBezTo>
                  <a:cubicBezTo>
                    <a:pt x="74066" y="2154"/>
                    <a:pt x="71880" y="0"/>
                    <a:pt x="6924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3" name="Google Shape;1063;p68"/>
            <p:cNvSpPr/>
            <p:nvPr/>
          </p:nvSpPr>
          <p:spPr>
            <a:xfrm>
              <a:off x="8212871" y="1796989"/>
              <a:ext cx="23788" cy="9643"/>
            </a:xfrm>
            <a:custGeom>
              <a:avLst/>
              <a:gdLst/>
              <a:ahLst/>
              <a:cxnLst/>
              <a:rect l="l" t="t" r="r" b="b"/>
              <a:pathLst>
                <a:path w="23788" h="9643" extrusionOk="0">
                  <a:moveTo>
                    <a:pt x="18966" y="9643"/>
                  </a:moveTo>
                  <a:cubicBezTo>
                    <a:pt x="21602" y="9643"/>
                    <a:pt x="23788" y="7483"/>
                    <a:pt x="23788" y="4822"/>
                  </a:cubicBezTo>
                  <a:cubicBezTo>
                    <a:pt x="23788" y="2154"/>
                    <a:pt x="21602" y="0"/>
                    <a:pt x="18966" y="0"/>
                  </a:cubicBezTo>
                  <a:lnTo>
                    <a:pt x="4822" y="0"/>
                  </a:lnTo>
                  <a:cubicBezTo>
                    <a:pt x="2186" y="0"/>
                    <a:pt x="0" y="2154"/>
                    <a:pt x="0" y="4822"/>
                  </a:cubicBezTo>
                  <a:cubicBezTo>
                    <a:pt x="0" y="7483"/>
                    <a:pt x="2186" y="9643"/>
                    <a:pt x="4822" y="9643"/>
                  </a:cubicBezTo>
                  <a:lnTo>
                    <a:pt x="18966" y="96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4" name="Google Shape;1064;p68"/>
            <p:cNvSpPr/>
            <p:nvPr/>
          </p:nvSpPr>
          <p:spPr>
            <a:xfrm>
              <a:off x="8248489" y="1796989"/>
              <a:ext cx="47898" cy="9643"/>
            </a:xfrm>
            <a:custGeom>
              <a:avLst/>
              <a:gdLst/>
              <a:ahLst/>
              <a:cxnLst/>
              <a:rect l="l" t="t" r="r" b="b"/>
              <a:pathLst>
                <a:path w="47898" h="9643" extrusionOk="0">
                  <a:moveTo>
                    <a:pt x="0" y="4822"/>
                  </a:moveTo>
                  <a:cubicBezTo>
                    <a:pt x="0" y="7483"/>
                    <a:pt x="2186" y="9643"/>
                    <a:pt x="4822" y="9643"/>
                  </a:cubicBezTo>
                  <a:lnTo>
                    <a:pt x="43076" y="9643"/>
                  </a:lnTo>
                  <a:cubicBezTo>
                    <a:pt x="45713" y="9643"/>
                    <a:pt x="47898" y="7483"/>
                    <a:pt x="47898" y="4822"/>
                  </a:cubicBezTo>
                  <a:cubicBezTo>
                    <a:pt x="47898" y="2154"/>
                    <a:pt x="45713" y="0"/>
                    <a:pt x="43076" y="0"/>
                  </a:cubicBezTo>
                  <a:lnTo>
                    <a:pt x="4822" y="0"/>
                  </a:lnTo>
                  <a:cubicBezTo>
                    <a:pt x="2186" y="0"/>
                    <a:pt x="0" y="2154"/>
                    <a:pt x="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5" name="Google Shape;1065;p68"/>
            <p:cNvSpPr/>
            <p:nvPr/>
          </p:nvSpPr>
          <p:spPr>
            <a:xfrm>
              <a:off x="8126911" y="1820647"/>
              <a:ext cx="38575" cy="9643"/>
            </a:xfrm>
            <a:custGeom>
              <a:avLst/>
              <a:gdLst/>
              <a:ahLst/>
              <a:cxnLst/>
              <a:rect l="l" t="t" r="r" b="b"/>
              <a:pathLst>
                <a:path w="38575" h="9643" extrusionOk="0">
                  <a:moveTo>
                    <a:pt x="4822" y="9643"/>
                  </a:moveTo>
                  <a:lnTo>
                    <a:pt x="33754" y="9643"/>
                  </a:lnTo>
                  <a:cubicBezTo>
                    <a:pt x="36454" y="9643"/>
                    <a:pt x="38576" y="7483"/>
                    <a:pt x="38576" y="4822"/>
                  </a:cubicBezTo>
                  <a:cubicBezTo>
                    <a:pt x="38576" y="2160"/>
                    <a:pt x="36454" y="0"/>
                    <a:pt x="33754" y="0"/>
                  </a:cubicBezTo>
                  <a:lnTo>
                    <a:pt x="4822" y="0"/>
                  </a:lnTo>
                  <a:cubicBezTo>
                    <a:pt x="2186" y="0"/>
                    <a:pt x="0" y="2160"/>
                    <a:pt x="0" y="4822"/>
                  </a:cubicBezTo>
                  <a:cubicBezTo>
                    <a:pt x="0" y="7483"/>
                    <a:pt x="2186"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68"/>
            <p:cNvSpPr/>
            <p:nvPr/>
          </p:nvSpPr>
          <p:spPr>
            <a:xfrm>
              <a:off x="8177124" y="1820647"/>
              <a:ext cx="64100" cy="9643"/>
            </a:xfrm>
            <a:custGeom>
              <a:avLst/>
              <a:gdLst/>
              <a:ahLst/>
              <a:cxnLst/>
              <a:rect l="l" t="t" r="r" b="b"/>
              <a:pathLst>
                <a:path w="64100" h="9643" extrusionOk="0">
                  <a:moveTo>
                    <a:pt x="0" y="4822"/>
                  </a:moveTo>
                  <a:cubicBezTo>
                    <a:pt x="0" y="7483"/>
                    <a:pt x="2122" y="9643"/>
                    <a:pt x="4822" y="9643"/>
                  </a:cubicBezTo>
                  <a:lnTo>
                    <a:pt x="59278" y="9643"/>
                  </a:lnTo>
                  <a:cubicBezTo>
                    <a:pt x="61979" y="9643"/>
                    <a:pt x="64100" y="7483"/>
                    <a:pt x="64100" y="4822"/>
                  </a:cubicBezTo>
                  <a:cubicBezTo>
                    <a:pt x="64100" y="2160"/>
                    <a:pt x="61979" y="0"/>
                    <a:pt x="59278" y="0"/>
                  </a:cubicBezTo>
                  <a:lnTo>
                    <a:pt x="4822" y="0"/>
                  </a:lnTo>
                  <a:cubicBezTo>
                    <a:pt x="2122" y="0"/>
                    <a:pt x="0" y="2160"/>
                    <a:pt x="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7" name="Google Shape;1067;p68"/>
            <p:cNvSpPr/>
            <p:nvPr/>
          </p:nvSpPr>
          <p:spPr>
            <a:xfrm>
              <a:off x="8252733" y="1820647"/>
              <a:ext cx="60885" cy="9643"/>
            </a:xfrm>
            <a:custGeom>
              <a:avLst/>
              <a:gdLst/>
              <a:ahLst/>
              <a:cxnLst/>
              <a:rect l="l" t="t" r="r" b="b"/>
              <a:pathLst>
                <a:path w="60885" h="9643" extrusionOk="0">
                  <a:moveTo>
                    <a:pt x="60886" y="4822"/>
                  </a:moveTo>
                  <a:cubicBezTo>
                    <a:pt x="60886" y="2160"/>
                    <a:pt x="58764" y="0"/>
                    <a:pt x="56064" y="0"/>
                  </a:cubicBezTo>
                  <a:lnTo>
                    <a:pt x="4822" y="0"/>
                  </a:lnTo>
                  <a:cubicBezTo>
                    <a:pt x="2186" y="0"/>
                    <a:pt x="0" y="2160"/>
                    <a:pt x="0" y="4822"/>
                  </a:cubicBezTo>
                  <a:cubicBezTo>
                    <a:pt x="0" y="7483"/>
                    <a:pt x="2186" y="9643"/>
                    <a:pt x="4822" y="9643"/>
                  </a:cubicBezTo>
                  <a:lnTo>
                    <a:pt x="56064" y="9643"/>
                  </a:lnTo>
                  <a:cubicBezTo>
                    <a:pt x="58764" y="9643"/>
                    <a:pt x="60886" y="7483"/>
                    <a:pt x="60886"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71"/>
        <p:cNvGrpSpPr/>
        <p:nvPr/>
      </p:nvGrpSpPr>
      <p:grpSpPr>
        <a:xfrm>
          <a:off x="0" y="0"/>
          <a:ext cx="0" cy="0"/>
          <a:chOff x="0" y="0"/>
          <a:chExt cx="0" cy="0"/>
        </a:xfrm>
      </p:grpSpPr>
      <p:sp>
        <p:nvSpPr>
          <p:cNvPr id="1072" name="Google Shape;1072;p69"/>
          <p:cNvSpPr txBox="1">
            <a:spLocks noGrp="1"/>
          </p:cNvSpPr>
          <p:nvPr>
            <p:ph type="ctrTitle"/>
          </p:nvPr>
        </p:nvSpPr>
        <p:spPr>
          <a:xfrm>
            <a:off x="4409938" y="535000"/>
            <a:ext cx="3276600" cy="997800"/>
          </a:xfrm>
          <a:prstGeom prst="rect">
            <a:avLst/>
          </a:prstGeom>
        </p:spPr>
        <p:txBody>
          <a:bodyPr spcFirstLastPara="1" wrap="square" lIns="0" tIns="91425" rIns="91425" bIns="91425" anchor="t" anchorCtr="0">
            <a:noAutofit/>
          </a:bodyPr>
          <a:lstStyle/>
          <a:p>
            <a:pPr marL="0" lvl="0" indent="0" algn="l" rtl="0">
              <a:spcBef>
                <a:spcPts val="0"/>
              </a:spcBef>
              <a:spcAft>
                <a:spcPts val="0"/>
              </a:spcAft>
              <a:buNone/>
            </a:pPr>
            <a:r>
              <a:rPr lang="en" sz="6000"/>
              <a:t>Thanks</a:t>
            </a:r>
            <a:r>
              <a:rPr lang="en"/>
              <a:t>!</a:t>
            </a:r>
            <a:endParaRPr/>
          </a:p>
        </p:txBody>
      </p:sp>
      <p:sp>
        <p:nvSpPr>
          <p:cNvPr id="1073" name="Google Shape;1073;p69"/>
          <p:cNvSpPr txBox="1">
            <a:spLocks noGrp="1"/>
          </p:cNvSpPr>
          <p:nvPr>
            <p:ph type="subTitle" idx="1"/>
          </p:nvPr>
        </p:nvSpPr>
        <p:spPr>
          <a:xfrm>
            <a:off x="4546094" y="1456600"/>
            <a:ext cx="3276600" cy="1048500"/>
          </a:xfrm>
          <a:prstGeom prst="rect">
            <a:avLst/>
          </a:prstGeom>
        </p:spPr>
        <p:txBody>
          <a:bodyPr spcFirstLastPara="1" wrap="square" lIns="0" tIns="91425" rIns="91425" bIns="91425" anchor="ctr"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074" name="Google Shape;1074;p69"/>
          <p:cNvSpPr txBox="1"/>
          <p:nvPr/>
        </p:nvSpPr>
        <p:spPr>
          <a:xfrm>
            <a:off x="4546013" y="4037275"/>
            <a:ext cx="3276600" cy="316500"/>
          </a:xfrm>
          <a:prstGeom prst="rect">
            <a:avLst/>
          </a:prstGeom>
          <a:noFill/>
          <a:ln>
            <a:noFill/>
          </a:ln>
        </p:spPr>
        <p:txBody>
          <a:bodyPr spcFirstLastPara="1" wrap="square" lIns="0" tIns="91425" rIns="91425" bIns="91425" anchor="t" anchorCtr="0">
            <a:noAutofit/>
          </a:bodyPr>
          <a:lstStyle/>
          <a:p>
            <a:pPr marL="0" lvl="0" indent="0" algn="l" rtl="0">
              <a:spcBef>
                <a:spcPts val="300"/>
              </a:spcBef>
              <a:spcAft>
                <a:spcPts val="0"/>
              </a:spcAft>
              <a:buNone/>
            </a:pPr>
            <a:r>
              <a:rPr lang="en" sz="1100">
                <a:solidFill>
                  <a:schemeClr val="dk1"/>
                </a:solidFill>
                <a:latin typeface="Open Sans"/>
                <a:ea typeface="Open Sans"/>
                <a:cs typeface="Open Sans"/>
                <a:sym typeface="Open Sans"/>
              </a:rPr>
              <a:t>Please keep this slide for attribution</a:t>
            </a:r>
            <a:endParaRPr sz="1100">
              <a:solidFill>
                <a:schemeClr val="dk1"/>
              </a:solidFill>
              <a:latin typeface="Open Sans"/>
              <a:ea typeface="Open Sans"/>
              <a:cs typeface="Open Sans"/>
              <a:sym typeface="Open Sans"/>
            </a:endParaRPr>
          </a:p>
        </p:txBody>
      </p:sp>
      <p:sp>
        <p:nvSpPr>
          <p:cNvPr id="1075" name="Google Shape;1075;p69"/>
          <p:cNvSpPr txBox="1"/>
          <p:nvPr/>
        </p:nvSpPr>
        <p:spPr>
          <a:xfrm>
            <a:off x="4546088" y="2669675"/>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rgbClr val="B7D6FC"/>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B7D6FC"/>
              </a:solidFill>
              <a:latin typeface="Play"/>
              <a:ea typeface="Play"/>
              <a:cs typeface="Play"/>
              <a:sym typeface="Play"/>
            </a:endParaRPr>
          </a:p>
        </p:txBody>
      </p:sp>
      <p:sp>
        <p:nvSpPr>
          <p:cNvPr id="1076" name="Google Shape;1076;p69"/>
          <p:cNvSpPr txBox="1"/>
          <p:nvPr/>
        </p:nvSpPr>
        <p:spPr>
          <a:xfrm>
            <a:off x="5412238" y="2669675"/>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rgbClr val="B7D6FC"/>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B7D6FC"/>
              </a:solidFill>
              <a:latin typeface="Play"/>
              <a:ea typeface="Play"/>
              <a:cs typeface="Play"/>
              <a:sym typeface="Play"/>
            </a:endParaRPr>
          </a:p>
        </p:txBody>
      </p:sp>
      <p:sp>
        <p:nvSpPr>
          <p:cNvPr id="1077" name="Google Shape;1077;p69"/>
          <p:cNvSpPr txBox="1"/>
          <p:nvPr/>
        </p:nvSpPr>
        <p:spPr>
          <a:xfrm>
            <a:off x="6278388" y="2669675"/>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rgbClr val="B7D6FC"/>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B7D6FC"/>
              </a:solidFill>
              <a:latin typeface="Play"/>
              <a:ea typeface="Play"/>
              <a:cs typeface="Play"/>
              <a:sym typeface="Play"/>
            </a:endParaRPr>
          </a:p>
        </p:txBody>
      </p:sp>
      <p:sp>
        <p:nvSpPr>
          <p:cNvPr id="1078" name="Google Shape;1078;p69"/>
          <p:cNvSpPr txBox="1"/>
          <p:nvPr/>
        </p:nvSpPr>
        <p:spPr>
          <a:xfrm>
            <a:off x="7144538" y="2669675"/>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rgbClr val="B7D6FC"/>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3000">
              <a:solidFill>
                <a:srgbClr val="B7D6FC"/>
              </a:solidFill>
              <a:latin typeface="Play"/>
              <a:ea typeface="Play"/>
              <a:cs typeface="Play"/>
              <a:sym typeface="Play"/>
            </a:endParaRPr>
          </a:p>
        </p:txBody>
      </p:sp>
      <p:sp>
        <p:nvSpPr>
          <p:cNvPr id="1079" name="Google Shape;1079;p69"/>
          <p:cNvSpPr/>
          <p:nvPr/>
        </p:nvSpPr>
        <p:spPr>
          <a:xfrm>
            <a:off x="4705358" y="2793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 name="Google Shape;1080;p69"/>
          <p:cNvGrpSpPr/>
          <p:nvPr/>
        </p:nvGrpSpPr>
        <p:grpSpPr>
          <a:xfrm>
            <a:off x="5571317" y="2793540"/>
            <a:ext cx="346056" cy="345674"/>
            <a:chOff x="3303268" y="3817349"/>
            <a:chExt cx="346056" cy="345674"/>
          </a:xfrm>
        </p:grpSpPr>
        <p:sp>
          <p:nvSpPr>
            <p:cNvPr id="1081" name="Google Shape;1081;p6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6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6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 name="Google Shape;1085;p69"/>
          <p:cNvGrpSpPr/>
          <p:nvPr/>
        </p:nvGrpSpPr>
        <p:grpSpPr>
          <a:xfrm>
            <a:off x="6437481" y="2793552"/>
            <a:ext cx="346056" cy="345674"/>
            <a:chOff x="3752358" y="3817349"/>
            <a:chExt cx="346056" cy="345674"/>
          </a:xfrm>
        </p:grpSpPr>
        <p:sp>
          <p:nvSpPr>
            <p:cNvPr id="1086" name="Google Shape;1086;p6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6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 name="Google Shape;1090;p69"/>
          <p:cNvGrpSpPr/>
          <p:nvPr/>
        </p:nvGrpSpPr>
        <p:grpSpPr>
          <a:xfrm>
            <a:off x="7303629" y="2793552"/>
            <a:ext cx="346056" cy="345674"/>
            <a:chOff x="2238181" y="4120624"/>
            <a:chExt cx="346056" cy="345674"/>
          </a:xfrm>
        </p:grpSpPr>
        <p:grpSp>
          <p:nvGrpSpPr>
            <p:cNvPr id="1091" name="Google Shape;1091;p69"/>
            <p:cNvGrpSpPr/>
            <p:nvPr/>
          </p:nvGrpSpPr>
          <p:grpSpPr>
            <a:xfrm>
              <a:off x="2309155" y="4177413"/>
              <a:ext cx="203862" cy="231903"/>
              <a:chOff x="1512725" y="258500"/>
              <a:chExt cx="4570900" cy="5199625"/>
            </a:xfrm>
          </p:grpSpPr>
          <p:sp>
            <p:nvSpPr>
              <p:cNvPr id="1092" name="Google Shape;1092;p6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6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6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1100" name="Google Shape;1100;p70"/>
          <p:cNvGrpSpPr/>
          <p:nvPr/>
        </p:nvGrpSpPr>
        <p:grpSpPr>
          <a:xfrm>
            <a:off x="715058" y="1258024"/>
            <a:ext cx="275491" cy="273928"/>
            <a:chOff x="1551322" y="906718"/>
            <a:chExt cx="329180" cy="327313"/>
          </a:xfrm>
        </p:grpSpPr>
        <p:sp>
          <p:nvSpPr>
            <p:cNvPr id="1101" name="Google Shape;1101;p70"/>
            <p:cNvSpPr/>
            <p:nvPr/>
          </p:nvSpPr>
          <p:spPr>
            <a:xfrm>
              <a:off x="1551322" y="906718"/>
              <a:ext cx="329180" cy="327313"/>
            </a:xfrm>
            <a:custGeom>
              <a:avLst/>
              <a:gdLst/>
              <a:ahLst/>
              <a:cxnLst/>
              <a:rect l="l" t="t" r="r" b="b"/>
              <a:pathLst>
                <a:path w="329180" h="327313" extrusionOk="0">
                  <a:moveTo>
                    <a:pt x="286176" y="218556"/>
                  </a:moveTo>
                  <a:lnTo>
                    <a:pt x="285973" y="197069"/>
                  </a:lnTo>
                  <a:cubicBezTo>
                    <a:pt x="285973" y="186304"/>
                    <a:pt x="277215" y="177546"/>
                    <a:pt x="266449" y="177546"/>
                  </a:cubicBezTo>
                  <a:lnTo>
                    <a:pt x="247468" y="177546"/>
                  </a:lnTo>
                  <a:lnTo>
                    <a:pt x="247468" y="140213"/>
                  </a:lnTo>
                  <a:cubicBezTo>
                    <a:pt x="247468" y="101164"/>
                    <a:pt x="233513" y="63298"/>
                    <a:pt x="208174" y="33591"/>
                  </a:cubicBezTo>
                  <a:cubicBezTo>
                    <a:pt x="206453" y="31573"/>
                    <a:pt x="203423" y="31333"/>
                    <a:pt x="201406" y="33054"/>
                  </a:cubicBezTo>
                  <a:cubicBezTo>
                    <a:pt x="199388" y="34774"/>
                    <a:pt x="199148" y="37804"/>
                    <a:pt x="200868" y="39821"/>
                  </a:cubicBezTo>
                  <a:cubicBezTo>
                    <a:pt x="220840" y="63236"/>
                    <a:pt x="233295" y="92035"/>
                    <a:pt x="236824" y="122363"/>
                  </a:cubicBezTo>
                  <a:lnTo>
                    <a:pt x="185067" y="104920"/>
                  </a:lnTo>
                  <a:cubicBezTo>
                    <a:pt x="171862" y="100470"/>
                    <a:pt x="157318" y="100470"/>
                    <a:pt x="144112" y="104920"/>
                  </a:cubicBezTo>
                  <a:lnTo>
                    <a:pt x="92375" y="122356"/>
                  </a:lnTo>
                  <a:cubicBezTo>
                    <a:pt x="96535" y="87023"/>
                    <a:pt x="112888" y="53657"/>
                    <a:pt x="138676" y="28809"/>
                  </a:cubicBezTo>
                  <a:lnTo>
                    <a:pt x="154248" y="13805"/>
                  </a:lnTo>
                  <a:cubicBezTo>
                    <a:pt x="160047" y="8218"/>
                    <a:pt x="169133" y="8217"/>
                    <a:pt x="174932" y="13805"/>
                  </a:cubicBezTo>
                  <a:lnTo>
                    <a:pt x="185549" y="24035"/>
                  </a:lnTo>
                  <a:cubicBezTo>
                    <a:pt x="187458" y="25875"/>
                    <a:pt x="190498" y="25818"/>
                    <a:pt x="192338" y="23909"/>
                  </a:cubicBezTo>
                  <a:cubicBezTo>
                    <a:pt x="194177" y="22000"/>
                    <a:pt x="194121" y="18960"/>
                    <a:pt x="192212" y="17121"/>
                  </a:cubicBezTo>
                  <a:lnTo>
                    <a:pt x="181595" y="6891"/>
                  </a:lnTo>
                  <a:cubicBezTo>
                    <a:pt x="172060" y="-2297"/>
                    <a:pt x="157121" y="-2297"/>
                    <a:pt x="147586" y="6891"/>
                  </a:cubicBezTo>
                  <a:lnTo>
                    <a:pt x="132014" y="21896"/>
                  </a:lnTo>
                  <a:cubicBezTo>
                    <a:pt x="116018" y="37309"/>
                    <a:pt x="103500" y="55489"/>
                    <a:pt x="94810" y="75931"/>
                  </a:cubicBezTo>
                  <a:cubicBezTo>
                    <a:pt x="86119" y="96374"/>
                    <a:pt x="81713" y="118001"/>
                    <a:pt x="81713" y="140214"/>
                  </a:cubicBezTo>
                  <a:lnTo>
                    <a:pt x="81713" y="177547"/>
                  </a:lnTo>
                  <a:lnTo>
                    <a:pt x="62731" y="177547"/>
                  </a:lnTo>
                  <a:cubicBezTo>
                    <a:pt x="51966" y="177547"/>
                    <a:pt x="43208" y="186304"/>
                    <a:pt x="43208" y="197069"/>
                  </a:cubicBezTo>
                  <a:lnTo>
                    <a:pt x="43208" y="218381"/>
                  </a:lnTo>
                  <a:cubicBezTo>
                    <a:pt x="15740" y="241701"/>
                    <a:pt x="0" y="275639"/>
                    <a:pt x="0" y="311673"/>
                  </a:cubicBezTo>
                  <a:lnTo>
                    <a:pt x="0" y="319313"/>
                  </a:lnTo>
                  <a:cubicBezTo>
                    <a:pt x="0" y="323724"/>
                    <a:pt x="3589" y="327314"/>
                    <a:pt x="8001" y="327314"/>
                  </a:cubicBezTo>
                  <a:lnTo>
                    <a:pt x="26542" y="327314"/>
                  </a:lnTo>
                  <a:cubicBezTo>
                    <a:pt x="29194" y="327314"/>
                    <a:pt x="31343" y="325164"/>
                    <a:pt x="31343" y="322513"/>
                  </a:cubicBezTo>
                  <a:cubicBezTo>
                    <a:pt x="31343" y="319862"/>
                    <a:pt x="29194" y="317713"/>
                    <a:pt x="26542" y="317713"/>
                  </a:cubicBezTo>
                  <a:lnTo>
                    <a:pt x="9602" y="317713"/>
                  </a:lnTo>
                  <a:lnTo>
                    <a:pt x="9602" y="311673"/>
                  </a:lnTo>
                  <a:cubicBezTo>
                    <a:pt x="9602" y="281284"/>
                    <a:pt x="21745" y="252507"/>
                    <a:pt x="43208" y="231370"/>
                  </a:cubicBezTo>
                  <a:lnTo>
                    <a:pt x="43208" y="307791"/>
                  </a:lnTo>
                  <a:cubicBezTo>
                    <a:pt x="43208" y="318556"/>
                    <a:pt x="51966" y="327314"/>
                    <a:pt x="62731" y="327314"/>
                  </a:cubicBezTo>
                  <a:lnTo>
                    <a:pt x="321179" y="327314"/>
                  </a:lnTo>
                  <a:cubicBezTo>
                    <a:pt x="325591" y="327314"/>
                    <a:pt x="329180" y="323724"/>
                    <a:pt x="329180" y="319313"/>
                  </a:cubicBezTo>
                  <a:lnTo>
                    <a:pt x="329180" y="311673"/>
                  </a:lnTo>
                  <a:cubicBezTo>
                    <a:pt x="329181" y="275728"/>
                    <a:pt x="313518" y="241870"/>
                    <a:pt x="286176" y="218556"/>
                  </a:cubicBezTo>
                  <a:close/>
                  <a:moveTo>
                    <a:pt x="237867" y="177546"/>
                  </a:moveTo>
                  <a:lnTo>
                    <a:pt x="208237" y="177546"/>
                  </a:lnTo>
                  <a:cubicBezTo>
                    <a:pt x="214917" y="168369"/>
                    <a:pt x="218623" y="157211"/>
                    <a:pt x="218623" y="145719"/>
                  </a:cubicBezTo>
                  <a:lnTo>
                    <a:pt x="218623" y="126360"/>
                  </a:lnTo>
                  <a:lnTo>
                    <a:pt x="237683" y="132783"/>
                  </a:lnTo>
                  <a:cubicBezTo>
                    <a:pt x="237802" y="135254"/>
                    <a:pt x="237867" y="177546"/>
                    <a:pt x="237867" y="177546"/>
                  </a:cubicBezTo>
                  <a:close/>
                  <a:moveTo>
                    <a:pt x="182001" y="114018"/>
                  </a:moveTo>
                  <a:lnTo>
                    <a:pt x="182111" y="114055"/>
                  </a:lnTo>
                  <a:cubicBezTo>
                    <a:pt x="181133" y="115420"/>
                    <a:pt x="180551" y="117088"/>
                    <a:pt x="180551" y="118895"/>
                  </a:cubicBezTo>
                  <a:cubicBezTo>
                    <a:pt x="180551" y="123495"/>
                    <a:pt x="184281" y="127224"/>
                    <a:pt x="188881" y="127224"/>
                  </a:cubicBezTo>
                  <a:cubicBezTo>
                    <a:pt x="193399" y="127224"/>
                    <a:pt x="197068" y="123625"/>
                    <a:pt x="197199" y="119139"/>
                  </a:cubicBezTo>
                  <a:lnTo>
                    <a:pt x="209022" y="123124"/>
                  </a:lnTo>
                  <a:lnTo>
                    <a:pt x="209022" y="145719"/>
                  </a:lnTo>
                  <a:cubicBezTo>
                    <a:pt x="209022" y="157688"/>
                    <a:pt x="204127" y="169209"/>
                    <a:pt x="195568" y="177546"/>
                  </a:cubicBezTo>
                  <a:lnTo>
                    <a:pt x="133613" y="177546"/>
                  </a:lnTo>
                  <a:cubicBezTo>
                    <a:pt x="125058" y="169213"/>
                    <a:pt x="120160" y="157676"/>
                    <a:pt x="120160" y="145719"/>
                  </a:cubicBezTo>
                  <a:lnTo>
                    <a:pt x="120160" y="123124"/>
                  </a:lnTo>
                  <a:lnTo>
                    <a:pt x="130856" y="119519"/>
                  </a:lnTo>
                  <a:cubicBezTo>
                    <a:pt x="131177" y="123827"/>
                    <a:pt x="134765" y="127224"/>
                    <a:pt x="139155" y="127224"/>
                  </a:cubicBezTo>
                  <a:cubicBezTo>
                    <a:pt x="143755" y="127224"/>
                    <a:pt x="147485" y="123496"/>
                    <a:pt x="147485" y="118895"/>
                  </a:cubicBezTo>
                  <a:cubicBezTo>
                    <a:pt x="147485" y="117224"/>
                    <a:pt x="146988" y="115672"/>
                    <a:pt x="146141" y="114369"/>
                  </a:cubicBezTo>
                  <a:lnTo>
                    <a:pt x="147180" y="114018"/>
                  </a:lnTo>
                  <a:cubicBezTo>
                    <a:pt x="158407" y="110234"/>
                    <a:pt x="170773" y="110234"/>
                    <a:pt x="182001" y="114018"/>
                  </a:cubicBezTo>
                  <a:close/>
                  <a:moveTo>
                    <a:pt x="91500" y="132783"/>
                  </a:moveTo>
                  <a:lnTo>
                    <a:pt x="110557" y="126360"/>
                  </a:lnTo>
                  <a:lnTo>
                    <a:pt x="110557" y="145719"/>
                  </a:lnTo>
                  <a:cubicBezTo>
                    <a:pt x="110557" y="157200"/>
                    <a:pt x="114265" y="168367"/>
                    <a:pt x="120944" y="177547"/>
                  </a:cubicBezTo>
                  <a:lnTo>
                    <a:pt x="91314" y="177547"/>
                  </a:lnTo>
                  <a:cubicBezTo>
                    <a:pt x="91314" y="177546"/>
                    <a:pt x="91379" y="135254"/>
                    <a:pt x="91500" y="132783"/>
                  </a:cubicBezTo>
                  <a:close/>
                  <a:moveTo>
                    <a:pt x="319579" y="317713"/>
                  </a:moveTo>
                  <a:lnTo>
                    <a:pt x="283254" y="317713"/>
                  </a:lnTo>
                  <a:cubicBezTo>
                    <a:pt x="284979" y="314803"/>
                    <a:pt x="285973" y="311412"/>
                    <a:pt x="285973" y="307792"/>
                  </a:cubicBezTo>
                  <a:lnTo>
                    <a:pt x="285973" y="289006"/>
                  </a:lnTo>
                  <a:cubicBezTo>
                    <a:pt x="285973" y="286354"/>
                    <a:pt x="283824" y="284205"/>
                    <a:pt x="281173" y="284205"/>
                  </a:cubicBezTo>
                  <a:cubicBezTo>
                    <a:pt x="278521" y="284205"/>
                    <a:pt x="276372" y="286354"/>
                    <a:pt x="276372" y="289006"/>
                  </a:cubicBezTo>
                  <a:lnTo>
                    <a:pt x="276372" y="307791"/>
                  </a:lnTo>
                  <a:cubicBezTo>
                    <a:pt x="276372" y="313261"/>
                    <a:pt x="271921" y="317712"/>
                    <a:pt x="266450" y="317712"/>
                  </a:cubicBezTo>
                  <a:lnTo>
                    <a:pt x="62731" y="317712"/>
                  </a:lnTo>
                  <a:cubicBezTo>
                    <a:pt x="57261" y="317712"/>
                    <a:pt x="52810" y="313261"/>
                    <a:pt x="52810" y="307791"/>
                  </a:cubicBezTo>
                  <a:lnTo>
                    <a:pt x="52810" y="197069"/>
                  </a:lnTo>
                  <a:cubicBezTo>
                    <a:pt x="52810" y="191598"/>
                    <a:pt x="57261" y="187148"/>
                    <a:pt x="62731" y="187148"/>
                  </a:cubicBezTo>
                  <a:lnTo>
                    <a:pt x="266449" y="187148"/>
                  </a:lnTo>
                  <a:cubicBezTo>
                    <a:pt x="271920" y="187148"/>
                    <a:pt x="276371" y="191598"/>
                    <a:pt x="276372" y="197114"/>
                  </a:cubicBezTo>
                  <a:lnTo>
                    <a:pt x="277012" y="265280"/>
                  </a:lnTo>
                  <a:cubicBezTo>
                    <a:pt x="277037" y="267916"/>
                    <a:pt x="279181" y="270035"/>
                    <a:pt x="281812" y="270035"/>
                  </a:cubicBezTo>
                  <a:lnTo>
                    <a:pt x="281858" y="270035"/>
                  </a:lnTo>
                  <a:cubicBezTo>
                    <a:pt x="284509" y="270010"/>
                    <a:pt x="286638" y="267840"/>
                    <a:pt x="286613" y="265189"/>
                  </a:cubicBezTo>
                  <a:lnTo>
                    <a:pt x="286302" y="231702"/>
                  </a:lnTo>
                  <a:cubicBezTo>
                    <a:pt x="307558" y="252807"/>
                    <a:pt x="319580" y="281441"/>
                    <a:pt x="319580" y="311673"/>
                  </a:cubicBezTo>
                  <a:lnTo>
                    <a:pt x="319579" y="3177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70"/>
            <p:cNvSpPr/>
            <p:nvPr/>
          </p:nvSpPr>
          <p:spPr>
            <a:xfrm>
              <a:off x="1699369" y="1058227"/>
              <a:ext cx="33086" cy="9600"/>
            </a:xfrm>
            <a:custGeom>
              <a:avLst/>
              <a:gdLst/>
              <a:ahLst/>
              <a:cxnLst/>
              <a:rect l="l" t="t" r="r" b="b"/>
              <a:pathLst>
                <a:path w="33086" h="9600" extrusionOk="0">
                  <a:moveTo>
                    <a:pt x="4801" y="9601"/>
                  </a:moveTo>
                  <a:lnTo>
                    <a:pt x="28286" y="9601"/>
                  </a:lnTo>
                  <a:cubicBezTo>
                    <a:pt x="30937" y="9601"/>
                    <a:pt x="33087" y="7452"/>
                    <a:pt x="33087" y="4800"/>
                  </a:cubicBezTo>
                  <a:cubicBezTo>
                    <a:pt x="33087" y="2149"/>
                    <a:pt x="30937" y="0"/>
                    <a:pt x="28286" y="0"/>
                  </a:cubicBezTo>
                  <a:lnTo>
                    <a:pt x="4801" y="0"/>
                  </a:lnTo>
                  <a:cubicBezTo>
                    <a:pt x="2149" y="0"/>
                    <a:pt x="0" y="2149"/>
                    <a:pt x="0" y="4800"/>
                  </a:cubicBezTo>
                  <a:cubicBezTo>
                    <a:pt x="0" y="7451"/>
                    <a:pt x="2149" y="9601"/>
                    <a:pt x="4801" y="96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70"/>
            <p:cNvSpPr/>
            <p:nvPr/>
          </p:nvSpPr>
          <p:spPr>
            <a:xfrm>
              <a:off x="1838164" y="981649"/>
              <a:ext cx="16880" cy="43653"/>
            </a:xfrm>
            <a:custGeom>
              <a:avLst/>
              <a:gdLst/>
              <a:ahLst/>
              <a:cxnLst/>
              <a:rect l="l" t="t" r="r" b="b"/>
              <a:pathLst>
                <a:path w="16880" h="43653" extrusionOk="0">
                  <a:moveTo>
                    <a:pt x="4801" y="9601"/>
                  </a:moveTo>
                  <a:lnTo>
                    <a:pt x="7279" y="9601"/>
                  </a:lnTo>
                  <a:lnTo>
                    <a:pt x="7279" y="38853"/>
                  </a:lnTo>
                  <a:cubicBezTo>
                    <a:pt x="7279" y="41504"/>
                    <a:pt x="9429" y="43653"/>
                    <a:pt x="12080" y="43653"/>
                  </a:cubicBezTo>
                  <a:cubicBezTo>
                    <a:pt x="14731" y="43653"/>
                    <a:pt x="16881" y="41504"/>
                    <a:pt x="16881" y="38853"/>
                  </a:cubicBezTo>
                  <a:lnTo>
                    <a:pt x="16881" y="4800"/>
                  </a:lnTo>
                  <a:cubicBezTo>
                    <a:pt x="16881" y="2149"/>
                    <a:pt x="14731" y="0"/>
                    <a:pt x="12080" y="0"/>
                  </a:cubicBezTo>
                  <a:lnTo>
                    <a:pt x="4801" y="0"/>
                  </a:lnTo>
                  <a:cubicBezTo>
                    <a:pt x="2149" y="0"/>
                    <a:pt x="0" y="2149"/>
                    <a:pt x="0" y="4800"/>
                  </a:cubicBezTo>
                  <a:cubicBezTo>
                    <a:pt x="0" y="7452"/>
                    <a:pt x="2149" y="9601"/>
                    <a:pt x="4801" y="96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70"/>
            <p:cNvSpPr/>
            <p:nvPr/>
          </p:nvSpPr>
          <p:spPr>
            <a:xfrm>
              <a:off x="1810037" y="1014157"/>
              <a:ext cx="16880" cy="43653"/>
            </a:xfrm>
            <a:custGeom>
              <a:avLst/>
              <a:gdLst/>
              <a:ahLst/>
              <a:cxnLst/>
              <a:rect l="l" t="t" r="r" b="b"/>
              <a:pathLst>
                <a:path w="16880" h="43653" extrusionOk="0">
                  <a:moveTo>
                    <a:pt x="0" y="4800"/>
                  </a:moveTo>
                  <a:cubicBezTo>
                    <a:pt x="0" y="7452"/>
                    <a:pt x="2149" y="9601"/>
                    <a:pt x="4801" y="9601"/>
                  </a:cubicBezTo>
                  <a:lnTo>
                    <a:pt x="7279" y="9601"/>
                  </a:lnTo>
                  <a:lnTo>
                    <a:pt x="7279" y="38853"/>
                  </a:lnTo>
                  <a:cubicBezTo>
                    <a:pt x="7279" y="41504"/>
                    <a:pt x="9429" y="43653"/>
                    <a:pt x="12080" y="43653"/>
                  </a:cubicBezTo>
                  <a:cubicBezTo>
                    <a:pt x="14731" y="43653"/>
                    <a:pt x="16881" y="41504"/>
                    <a:pt x="16881" y="38853"/>
                  </a:cubicBezTo>
                  <a:lnTo>
                    <a:pt x="16881" y="4800"/>
                  </a:lnTo>
                  <a:cubicBezTo>
                    <a:pt x="16881" y="2149"/>
                    <a:pt x="14731" y="0"/>
                    <a:pt x="12080" y="0"/>
                  </a:cubicBezTo>
                  <a:lnTo>
                    <a:pt x="4801" y="0"/>
                  </a:lnTo>
                  <a:cubicBezTo>
                    <a:pt x="2149" y="0"/>
                    <a:pt x="0" y="2149"/>
                    <a:pt x="0" y="48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70"/>
            <p:cNvSpPr/>
            <p:nvPr/>
          </p:nvSpPr>
          <p:spPr>
            <a:xfrm>
              <a:off x="1564728" y="1064417"/>
              <a:ext cx="16880" cy="43653"/>
            </a:xfrm>
            <a:custGeom>
              <a:avLst/>
              <a:gdLst/>
              <a:ahLst/>
              <a:cxnLst/>
              <a:rect l="l" t="t" r="r" b="b"/>
              <a:pathLst>
                <a:path w="16880" h="43653" extrusionOk="0">
                  <a:moveTo>
                    <a:pt x="12080" y="43653"/>
                  </a:moveTo>
                  <a:cubicBezTo>
                    <a:pt x="14731" y="43653"/>
                    <a:pt x="16881" y="41504"/>
                    <a:pt x="16881" y="38853"/>
                  </a:cubicBezTo>
                  <a:lnTo>
                    <a:pt x="16881" y="4800"/>
                  </a:lnTo>
                  <a:cubicBezTo>
                    <a:pt x="16881" y="2149"/>
                    <a:pt x="14731" y="0"/>
                    <a:pt x="12080" y="0"/>
                  </a:cubicBezTo>
                  <a:lnTo>
                    <a:pt x="4801" y="0"/>
                  </a:lnTo>
                  <a:cubicBezTo>
                    <a:pt x="2149" y="0"/>
                    <a:pt x="0" y="2149"/>
                    <a:pt x="0" y="4800"/>
                  </a:cubicBezTo>
                  <a:cubicBezTo>
                    <a:pt x="0" y="7452"/>
                    <a:pt x="2149" y="9601"/>
                    <a:pt x="4801" y="9601"/>
                  </a:cubicBezTo>
                  <a:lnTo>
                    <a:pt x="7279" y="9601"/>
                  </a:lnTo>
                  <a:lnTo>
                    <a:pt x="7279" y="38853"/>
                  </a:lnTo>
                  <a:cubicBezTo>
                    <a:pt x="7279" y="41504"/>
                    <a:pt x="9429" y="43653"/>
                    <a:pt x="12080" y="436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70"/>
            <p:cNvSpPr/>
            <p:nvPr/>
          </p:nvSpPr>
          <p:spPr>
            <a:xfrm>
              <a:off x="1605783" y="919631"/>
              <a:ext cx="16880" cy="43653"/>
            </a:xfrm>
            <a:custGeom>
              <a:avLst/>
              <a:gdLst/>
              <a:ahLst/>
              <a:cxnLst/>
              <a:rect l="l" t="t" r="r" b="b"/>
              <a:pathLst>
                <a:path w="16880" h="43653" extrusionOk="0">
                  <a:moveTo>
                    <a:pt x="4801" y="9601"/>
                  </a:moveTo>
                  <a:lnTo>
                    <a:pt x="7279" y="9601"/>
                  </a:lnTo>
                  <a:lnTo>
                    <a:pt x="7279" y="38853"/>
                  </a:lnTo>
                  <a:cubicBezTo>
                    <a:pt x="7279" y="41504"/>
                    <a:pt x="9429" y="43653"/>
                    <a:pt x="12080" y="43653"/>
                  </a:cubicBezTo>
                  <a:cubicBezTo>
                    <a:pt x="14731" y="43653"/>
                    <a:pt x="16881" y="41504"/>
                    <a:pt x="16881" y="38853"/>
                  </a:cubicBezTo>
                  <a:lnTo>
                    <a:pt x="16881" y="4800"/>
                  </a:lnTo>
                  <a:cubicBezTo>
                    <a:pt x="16881" y="2149"/>
                    <a:pt x="14731" y="0"/>
                    <a:pt x="12080" y="0"/>
                  </a:cubicBezTo>
                  <a:lnTo>
                    <a:pt x="4801" y="0"/>
                  </a:lnTo>
                  <a:cubicBezTo>
                    <a:pt x="2149" y="0"/>
                    <a:pt x="0" y="2149"/>
                    <a:pt x="0" y="4800"/>
                  </a:cubicBezTo>
                  <a:cubicBezTo>
                    <a:pt x="0" y="7452"/>
                    <a:pt x="2149" y="9601"/>
                    <a:pt x="4801" y="96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70"/>
            <p:cNvSpPr/>
            <p:nvPr/>
          </p:nvSpPr>
          <p:spPr>
            <a:xfrm>
              <a:off x="1791957" y="917167"/>
              <a:ext cx="29297" cy="45043"/>
            </a:xfrm>
            <a:custGeom>
              <a:avLst/>
              <a:gdLst/>
              <a:ahLst/>
              <a:cxnLst/>
              <a:rect l="l" t="t" r="r" b="b"/>
              <a:pathLst>
                <a:path w="29297" h="45043" extrusionOk="0">
                  <a:moveTo>
                    <a:pt x="14649" y="45043"/>
                  </a:moveTo>
                  <a:cubicBezTo>
                    <a:pt x="22726" y="45043"/>
                    <a:pt x="29298" y="38472"/>
                    <a:pt x="29298" y="30395"/>
                  </a:cubicBezTo>
                  <a:lnTo>
                    <a:pt x="29298" y="14648"/>
                  </a:lnTo>
                  <a:cubicBezTo>
                    <a:pt x="29298" y="6572"/>
                    <a:pt x="22726" y="0"/>
                    <a:pt x="14649" y="0"/>
                  </a:cubicBezTo>
                  <a:cubicBezTo>
                    <a:pt x="6572" y="0"/>
                    <a:pt x="0" y="6571"/>
                    <a:pt x="0" y="14648"/>
                  </a:cubicBezTo>
                  <a:lnTo>
                    <a:pt x="0" y="30396"/>
                  </a:lnTo>
                  <a:cubicBezTo>
                    <a:pt x="1" y="38472"/>
                    <a:pt x="6572" y="45043"/>
                    <a:pt x="14649" y="45043"/>
                  </a:cubicBezTo>
                  <a:close/>
                  <a:moveTo>
                    <a:pt x="9602" y="14648"/>
                  </a:moveTo>
                  <a:cubicBezTo>
                    <a:pt x="9602" y="11865"/>
                    <a:pt x="11867" y="9601"/>
                    <a:pt x="14649" y="9601"/>
                  </a:cubicBezTo>
                  <a:cubicBezTo>
                    <a:pt x="17432" y="9601"/>
                    <a:pt x="19696" y="11866"/>
                    <a:pt x="19696" y="14648"/>
                  </a:cubicBezTo>
                  <a:lnTo>
                    <a:pt x="19696" y="30396"/>
                  </a:lnTo>
                  <a:cubicBezTo>
                    <a:pt x="19696" y="33179"/>
                    <a:pt x="17432" y="35443"/>
                    <a:pt x="14649" y="35443"/>
                  </a:cubicBezTo>
                  <a:cubicBezTo>
                    <a:pt x="11866" y="35443"/>
                    <a:pt x="9602" y="33178"/>
                    <a:pt x="9602" y="30396"/>
                  </a:cubicBezTo>
                  <a:lnTo>
                    <a:pt x="9602" y="14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70"/>
            <p:cNvSpPr/>
            <p:nvPr/>
          </p:nvSpPr>
          <p:spPr>
            <a:xfrm>
              <a:off x="1851072" y="1056027"/>
              <a:ext cx="29297" cy="45042"/>
            </a:xfrm>
            <a:custGeom>
              <a:avLst/>
              <a:gdLst/>
              <a:ahLst/>
              <a:cxnLst/>
              <a:rect l="l" t="t" r="r" b="b"/>
              <a:pathLst>
                <a:path w="29297" h="45042" extrusionOk="0">
                  <a:moveTo>
                    <a:pt x="0" y="14647"/>
                  </a:moveTo>
                  <a:lnTo>
                    <a:pt x="0" y="30395"/>
                  </a:lnTo>
                  <a:cubicBezTo>
                    <a:pt x="0" y="38472"/>
                    <a:pt x="6571" y="45043"/>
                    <a:pt x="14649" y="45043"/>
                  </a:cubicBezTo>
                  <a:cubicBezTo>
                    <a:pt x="22727" y="45043"/>
                    <a:pt x="29298" y="38472"/>
                    <a:pt x="29298" y="30395"/>
                  </a:cubicBezTo>
                  <a:lnTo>
                    <a:pt x="29298" y="14647"/>
                  </a:lnTo>
                  <a:cubicBezTo>
                    <a:pt x="29298" y="6571"/>
                    <a:pt x="22726" y="0"/>
                    <a:pt x="14649" y="0"/>
                  </a:cubicBezTo>
                  <a:cubicBezTo>
                    <a:pt x="6572" y="0"/>
                    <a:pt x="0" y="6570"/>
                    <a:pt x="0" y="14647"/>
                  </a:cubicBezTo>
                  <a:close/>
                  <a:moveTo>
                    <a:pt x="9602" y="14647"/>
                  </a:moveTo>
                  <a:cubicBezTo>
                    <a:pt x="9602" y="11864"/>
                    <a:pt x="11867" y="9601"/>
                    <a:pt x="14649" y="9601"/>
                  </a:cubicBezTo>
                  <a:cubicBezTo>
                    <a:pt x="17432" y="9601"/>
                    <a:pt x="19696" y="11864"/>
                    <a:pt x="19696" y="14647"/>
                  </a:cubicBezTo>
                  <a:lnTo>
                    <a:pt x="19696" y="30395"/>
                  </a:lnTo>
                  <a:cubicBezTo>
                    <a:pt x="19696" y="33178"/>
                    <a:pt x="17432" y="35442"/>
                    <a:pt x="14649" y="35442"/>
                  </a:cubicBezTo>
                  <a:cubicBezTo>
                    <a:pt x="11866" y="35442"/>
                    <a:pt x="9602" y="33178"/>
                    <a:pt x="9602" y="30395"/>
                  </a:cubicBezTo>
                  <a:lnTo>
                    <a:pt x="9602" y="146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70"/>
            <p:cNvSpPr/>
            <p:nvPr/>
          </p:nvSpPr>
          <p:spPr>
            <a:xfrm>
              <a:off x="1551439" y="952014"/>
              <a:ext cx="29297" cy="45042"/>
            </a:xfrm>
            <a:custGeom>
              <a:avLst/>
              <a:gdLst/>
              <a:ahLst/>
              <a:cxnLst/>
              <a:rect l="l" t="t" r="r" b="b"/>
              <a:pathLst>
                <a:path w="29297" h="45042" extrusionOk="0">
                  <a:moveTo>
                    <a:pt x="14649" y="45043"/>
                  </a:moveTo>
                  <a:cubicBezTo>
                    <a:pt x="22726" y="45043"/>
                    <a:pt x="29298" y="38472"/>
                    <a:pt x="29298" y="30396"/>
                  </a:cubicBezTo>
                  <a:lnTo>
                    <a:pt x="29298" y="14647"/>
                  </a:lnTo>
                  <a:cubicBezTo>
                    <a:pt x="29298" y="6571"/>
                    <a:pt x="22726" y="0"/>
                    <a:pt x="14649" y="0"/>
                  </a:cubicBezTo>
                  <a:cubicBezTo>
                    <a:pt x="6571" y="0"/>
                    <a:pt x="0" y="6570"/>
                    <a:pt x="0" y="14647"/>
                  </a:cubicBezTo>
                  <a:lnTo>
                    <a:pt x="0" y="30396"/>
                  </a:lnTo>
                  <a:cubicBezTo>
                    <a:pt x="0" y="38473"/>
                    <a:pt x="6571" y="45043"/>
                    <a:pt x="14649" y="45043"/>
                  </a:cubicBezTo>
                  <a:close/>
                  <a:moveTo>
                    <a:pt x="9602" y="14647"/>
                  </a:moveTo>
                  <a:cubicBezTo>
                    <a:pt x="9602" y="11864"/>
                    <a:pt x="11866" y="9601"/>
                    <a:pt x="14649" y="9601"/>
                  </a:cubicBezTo>
                  <a:cubicBezTo>
                    <a:pt x="17431" y="9601"/>
                    <a:pt x="19696" y="11864"/>
                    <a:pt x="19696" y="14647"/>
                  </a:cubicBezTo>
                  <a:lnTo>
                    <a:pt x="19696" y="30396"/>
                  </a:lnTo>
                  <a:cubicBezTo>
                    <a:pt x="19696" y="33178"/>
                    <a:pt x="17431" y="35442"/>
                    <a:pt x="14649" y="35442"/>
                  </a:cubicBezTo>
                  <a:cubicBezTo>
                    <a:pt x="11866" y="35442"/>
                    <a:pt x="9602" y="33178"/>
                    <a:pt x="9602" y="30396"/>
                  </a:cubicBezTo>
                  <a:lnTo>
                    <a:pt x="9602" y="146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70"/>
            <p:cNvSpPr/>
            <p:nvPr/>
          </p:nvSpPr>
          <p:spPr>
            <a:xfrm>
              <a:off x="1585257" y="992090"/>
              <a:ext cx="29297" cy="45044"/>
            </a:xfrm>
            <a:custGeom>
              <a:avLst/>
              <a:gdLst/>
              <a:ahLst/>
              <a:cxnLst/>
              <a:rect l="l" t="t" r="r" b="b"/>
              <a:pathLst>
                <a:path w="29297" h="45044" extrusionOk="0">
                  <a:moveTo>
                    <a:pt x="14649" y="45044"/>
                  </a:moveTo>
                  <a:cubicBezTo>
                    <a:pt x="22726" y="45044"/>
                    <a:pt x="29298" y="38473"/>
                    <a:pt x="29298" y="30396"/>
                  </a:cubicBezTo>
                  <a:lnTo>
                    <a:pt x="29298" y="14648"/>
                  </a:lnTo>
                  <a:cubicBezTo>
                    <a:pt x="29298" y="6572"/>
                    <a:pt x="22726" y="0"/>
                    <a:pt x="14649" y="0"/>
                  </a:cubicBezTo>
                  <a:cubicBezTo>
                    <a:pt x="6571" y="0"/>
                    <a:pt x="0" y="6571"/>
                    <a:pt x="0" y="14648"/>
                  </a:cubicBezTo>
                  <a:lnTo>
                    <a:pt x="0" y="30396"/>
                  </a:lnTo>
                  <a:cubicBezTo>
                    <a:pt x="0" y="38473"/>
                    <a:pt x="6571" y="45044"/>
                    <a:pt x="14649" y="45044"/>
                  </a:cubicBezTo>
                  <a:close/>
                  <a:moveTo>
                    <a:pt x="9602" y="14648"/>
                  </a:moveTo>
                  <a:cubicBezTo>
                    <a:pt x="9602" y="11865"/>
                    <a:pt x="11866" y="9601"/>
                    <a:pt x="14649" y="9601"/>
                  </a:cubicBezTo>
                  <a:cubicBezTo>
                    <a:pt x="17432" y="9601"/>
                    <a:pt x="19696" y="11866"/>
                    <a:pt x="19696" y="14648"/>
                  </a:cubicBezTo>
                  <a:lnTo>
                    <a:pt x="19696" y="30396"/>
                  </a:lnTo>
                  <a:cubicBezTo>
                    <a:pt x="19696" y="33179"/>
                    <a:pt x="17431" y="35443"/>
                    <a:pt x="14649" y="35443"/>
                  </a:cubicBezTo>
                  <a:cubicBezTo>
                    <a:pt x="11866" y="35443"/>
                    <a:pt x="9602" y="33178"/>
                    <a:pt x="9602" y="30396"/>
                  </a:cubicBezTo>
                  <a:lnTo>
                    <a:pt x="9602" y="1464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1" name="Google Shape;1111;p70"/>
          <p:cNvGrpSpPr/>
          <p:nvPr/>
        </p:nvGrpSpPr>
        <p:grpSpPr>
          <a:xfrm>
            <a:off x="1643476" y="1277493"/>
            <a:ext cx="275487" cy="234984"/>
            <a:chOff x="2481502" y="929982"/>
            <a:chExt cx="329175" cy="280779"/>
          </a:xfrm>
        </p:grpSpPr>
        <p:sp>
          <p:nvSpPr>
            <p:cNvPr id="1112" name="Google Shape;1112;p70"/>
            <p:cNvSpPr/>
            <p:nvPr/>
          </p:nvSpPr>
          <p:spPr>
            <a:xfrm>
              <a:off x="2522669" y="1052328"/>
              <a:ext cx="36094" cy="36089"/>
            </a:xfrm>
            <a:custGeom>
              <a:avLst/>
              <a:gdLst/>
              <a:ahLst/>
              <a:cxnLst/>
              <a:rect l="l" t="t" r="r" b="b"/>
              <a:pathLst>
                <a:path w="36094" h="36089" extrusionOk="0">
                  <a:moveTo>
                    <a:pt x="18047" y="0"/>
                  </a:moveTo>
                  <a:cubicBezTo>
                    <a:pt x="8094" y="0"/>
                    <a:pt x="0" y="8095"/>
                    <a:pt x="0" y="18045"/>
                  </a:cubicBezTo>
                  <a:cubicBezTo>
                    <a:pt x="0" y="27995"/>
                    <a:pt x="8094" y="36090"/>
                    <a:pt x="18047" y="36090"/>
                  </a:cubicBezTo>
                  <a:cubicBezTo>
                    <a:pt x="28000" y="36090"/>
                    <a:pt x="36094" y="27995"/>
                    <a:pt x="36094" y="18045"/>
                  </a:cubicBezTo>
                  <a:cubicBezTo>
                    <a:pt x="36094" y="8095"/>
                    <a:pt x="28000" y="0"/>
                    <a:pt x="18047" y="0"/>
                  </a:cubicBezTo>
                  <a:close/>
                  <a:moveTo>
                    <a:pt x="18047" y="26463"/>
                  </a:moveTo>
                  <a:cubicBezTo>
                    <a:pt x="13405" y="26463"/>
                    <a:pt x="9625" y="22687"/>
                    <a:pt x="9625" y="18045"/>
                  </a:cubicBezTo>
                  <a:cubicBezTo>
                    <a:pt x="9625" y="13403"/>
                    <a:pt x="13405" y="9627"/>
                    <a:pt x="18047" y="9627"/>
                  </a:cubicBezTo>
                  <a:cubicBezTo>
                    <a:pt x="22689" y="9627"/>
                    <a:pt x="26463" y="13403"/>
                    <a:pt x="26463" y="18045"/>
                  </a:cubicBezTo>
                  <a:cubicBezTo>
                    <a:pt x="26463" y="22687"/>
                    <a:pt x="22689" y="26463"/>
                    <a:pt x="18047" y="264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70"/>
            <p:cNvSpPr/>
            <p:nvPr/>
          </p:nvSpPr>
          <p:spPr>
            <a:xfrm>
              <a:off x="2522669" y="950376"/>
              <a:ext cx="36094" cy="36090"/>
            </a:xfrm>
            <a:custGeom>
              <a:avLst/>
              <a:gdLst/>
              <a:ahLst/>
              <a:cxnLst/>
              <a:rect l="l" t="t" r="r" b="b"/>
              <a:pathLst>
                <a:path w="36094" h="36090" extrusionOk="0">
                  <a:moveTo>
                    <a:pt x="0" y="18045"/>
                  </a:moveTo>
                  <a:cubicBezTo>
                    <a:pt x="0" y="27995"/>
                    <a:pt x="8094" y="36090"/>
                    <a:pt x="18047" y="36090"/>
                  </a:cubicBezTo>
                  <a:cubicBezTo>
                    <a:pt x="28000" y="36090"/>
                    <a:pt x="36094" y="27995"/>
                    <a:pt x="36094" y="18045"/>
                  </a:cubicBezTo>
                  <a:cubicBezTo>
                    <a:pt x="36094" y="8095"/>
                    <a:pt x="28000" y="0"/>
                    <a:pt x="18047" y="0"/>
                  </a:cubicBezTo>
                  <a:cubicBezTo>
                    <a:pt x="8094" y="0"/>
                    <a:pt x="0" y="8095"/>
                    <a:pt x="0" y="18045"/>
                  </a:cubicBezTo>
                  <a:close/>
                  <a:moveTo>
                    <a:pt x="26463" y="18045"/>
                  </a:moveTo>
                  <a:cubicBezTo>
                    <a:pt x="26463" y="22687"/>
                    <a:pt x="22689" y="26463"/>
                    <a:pt x="18047" y="26463"/>
                  </a:cubicBezTo>
                  <a:cubicBezTo>
                    <a:pt x="13405" y="26463"/>
                    <a:pt x="9625" y="22687"/>
                    <a:pt x="9625" y="18045"/>
                  </a:cubicBezTo>
                  <a:cubicBezTo>
                    <a:pt x="9625" y="13403"/>
                    <a:pt x="13405" y="9627"/>
                    <a:pt x="18047" y="9627"/>
                  </a:cubicBezTo>
                  <a:cubicBezTo>
                    <a:pt x="22689" y="9627"/>
                    <a:pt x="26463" y="13403"/>
                    <a:pt x="26463" y="18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70"/>
            <p:cNvSpPr/>
            <p:nvPr/>
          </p:nvSpPr>
          <p:spPr>
            <a:xfrm>
              <a:off x="2522669" y="1154277"/>
              <a:ext cx="36094" cy="36089"/>
            </a:xfrm>
            <a:custGeom>
              <a:avLst/>
              <a:gdLst/>
              <a:ahLst/>
              <a:cxnLst/>
              <a:rect l="l" t="t" r="r" b="b"/>
              <a:pathLst>
                <a:path w="36094" h="36089" extrusionOk="0">
                  <a:moveTo>
                    <a:pt x="18047" y="0"/>
                  </a:moveTo>
                  <a:cubicBezTo>
                    <a:pt x="8094" y="0"/>
                    <a:pt x="0" y="8095"/>
                    <a:pt x="0" y="18045"/>
                  </a:cubicBezTo>
                  <a:cubicBezTo>
                    <a:pt x="0" y="27995"/>
                    <a:pt x="8094" y="36090"/>
                    <a:pt x="18047" y="36090"/>
                  </a:cubicBezTo>
                  <a:cubicBezTo>
                    <a:pt x="28000" y="36090"/>
                    <a:pt x="36094" y="27995"/>
                    <a:pt x="36094" y="18045"/>
                  </a:cubicBezTo>
                  <a:cubicBezTo>
                    <a:pt x="36094" y="8095"/>
                    <a:pt x="28000" y="0"/>
                    <a:pt x="18047" y="0"/>
                  </a:cubicBezTo>
                  <a:close/>
                  <a:moveTo>
                    <a:pt x="18047" y="26463"/>
                  </a:moveTo>
                  <a:cubicBezTo>
                    <a:pt x="13405" y="26463"/>
                    <a:pt x="9625" y="22687"/>
                    <a:pt x="9625" y="18045"/>
                  </a:cubicBezTo>
                  <a:cubicBezTo>
                    <a:pt x="9625" y="13403"/>
                    <a:pt x="13405" y="9627"/>
                    <a:pt x="18047" y="9627"/>
                  </a:cubicBezTo>
                  <a:cubicBezTo>
                    <a:pt x="22689" y="9627"/>
                    <a:pt x="26463" y="13403"/>
                    <a:pt x="26463" y="18045"/>
                  </a:cubicBezTo>
                  <a:cubicBezTo>
                    <a:pt x="26463" y="22687"/>
                    <a:pt x="22689" y="26463"/>
                    <a:pt x="18047" y="264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70"/>
            <p:cNvSpPr/>
            <p:nvPr/>
          </p:nvSpPr>
          <p:spPr>
            <a:xfrm>
              <a:off x="2481502" y="929982"/>
              <a:ext cx="329175" cy="280779"/>
            </a:xfrm>
            <a:custGeom>
              <a:avLst/>
              <a:gdLst/>
              <a:ahLst/>
              <a:cxnLst/>
              <a:rect l="l" t="t" r="r" b="b"/>
              <a:pathLst>
                <a:path w="329175" h="280779" extrusionOk="0">
                  <a:moveTo>
                    <a:pt x="327773" y="234315"/>
                  </a:moveTo>
                  <a:cubicBezTo>
                    <a:pt x="327040" y="231759"/>
                    <a:pt x="324378" y="230281"/>
                    <a:pt x="321819" y="231012"/>
                  </a:cubicBezTo>
                  <a:cubicBezTo>
                    <a:pt x="319267" y="231743"/>
                    <a:pt x="317788" y="234408"/>
                    <a:pt x="318521" y="236964"/>
                  </a:cubicBezTo>
                  <a:cubicBezTo>
                    <a:pt x="319216" y="239408"/>
                    <a:pt x="319563" y="241952"/>
                    <a:pt x="319550" y="244524"/>
                  </a:cubicBezTo>
                  <a:cubicBezTo>
                    <a:pt x="319460" y="259208"/>
                    <a:pt x="307193" y="271153"/>
                    <a:pt x="292212" y="271153"/>
                  </a:cubicBezTo>
                  <a:lnTo>
                    <a:pt x="140911" y="271153"/>
                  </a:lnTo>
                  <a:cubicBezTo>
                    <a:pt x="126066" y="271153"/>
                    <a:pt x="113831" y="259292"/>
                    <a:pt x="113638" y="244713"/>
                  </a:cubicBezTo>
                  <a:cubicBezTo>
                    <a:pt x="113548" y="237484"/>
                    <a:pt x="116287" y="230671"/>
                    <a:pt x="121366" y="225530"/>
                  </a:cubicBezTo>
                  <a:cubicBezTo>
                    <a:pt x="126439" y="220388"/>
                    <a:pt x="133215" y="217557"/>
                    <a:pt x="140442" y="217557"/>
                  </a:cubicBezTo>
                  <a:cubicBezTo>
                    <a:pt x="140725" y="217557"/>
                    <a:pt x="141014" y="217562"/>
                    <a:pt x="141297" y="217572"/>
                  </a:cubicBezTo>
                  <a:cubicBezTo>
                    <a:pt x="145457" y="217707"/>
                    <a:pt x="149057" y="214580"/>
                    <a:pt x="149482" y="210434"/>
                  </a:cubicBezTo>
                  <a:cubicBezTo>
                    <a:pt x="149803" y="207240"/>
                    <a:pt x="150787" y="204200"/>
                    <a:pt x="152401" y="201399"/>
                  </a:cubicBezTo>
                  <a:cubicBezTo>
                    <a:pt x="156316" y="194622"/>
                    <a:pt x="163330" y="190388"/>
                    <a:pt x="171168" y="190074"/>
                  </a:cubicBezTo>
                  <a:cubicBezTo>
                    <a:pt x="175135" y="189915"/>
                    <a:pt x="178426" y="186813"/>
                    <a:pt x="178819" y="182857"/>
                  </a:cubicBezTo>
                  <a:cubicBezTo>
                    <a:pt x="180175" y="169099"/>
                    <a:pt x="191639" y="158724"/>
                    <a:pt x="205481" y="158724"/>
                  </a:cubicBezTo>
                  <a:cubicBezTo>
                    <a:pt x="213460" y="158724"/>
                    <a:pt x="220969" y="162246"/>
                    <a:pt x="226080" y="168388"/>
                  </a:cubicBezTo>
                  <a:cubicBezTo>
                    <a:pt x="228633" y="171448"/>
                    <a:pt x="233095" y="172168"/>
                    <a:pt x="236470" y="170060"/>
                  </a:cubicBezTo>
                  <a:cubicBezTo>
                    <a:pt x="240714" y="167410"/>
                    <a:pt x="245613" y="166009"/>
                    <a:pt x="250640" y="166009"/>
                  </a:cubicBezTo>
                  <a:cubicBezTo>
                    <a:pt x="265415" y="166009"/>
                    <a:pt x="277438" y="178030"/>
                    <a:pt x="277438" y="192826"/>
                  </a:cubicBezTo>
                  <a:cubicBezTo>
                    <a:pt x="277431" y="196141"/>
                    <a:pt x="279482" y="199154"/>
                    <a:pt x="282543" y="200323"/>
                  </a:cubicBezTo>
                  <a:cubicBezTo>
                    <a:pt x="288741" y="202695"/>
                    <a:pt x="293575" y="207640"/>
                    <a:pt x="295800" y="213886"/>
                  </a:cubicBezTo>
                  <a:cubicBezTo>
                    <a:pt x="296636" y="216224"/>
                    <a:pt x="298539" y="218069"/>
                    <a:pt x="300898" y="218819"/>
                  </a:cubicBezTo>
                  <a:cubicBezTo>
                    <a:pt x="302724" y="219402"/>
                    <a:pt x="304499" y="220186"/>
                    <a:pt x="306164" y="221152"/>
                  </a:cubicBezTo>
                  <a:cubicBezTo>
                    <a:pt x="308466" y="222485"/>
                    <a:pt x="311410" y="221701"/>
                    <a:pt x="312741" y="219400"/>
                  </a:cubicBezTo>
                  <a:cubicBezTo>
                    <a:pt x="314072" y="217100"/>
                    <a:pt x="313288" y="214155"/>
                    <a:pt x="310992" y="212822"/>
                  </a:cubicBezTo>
                  <a:cubicBezTo>
                    <a:pt x="308961" y="211646"/>
                    <a:pt x="306807" y="210665"/>
                    <a:pt x="304595" y="209903"/>
                  </a:cubicBezTo>
                  <a:cubicBezTo>
                    <a:pt x="301445" y="201718"/>
                    <a:pt x="295118" y="195185"/>
                    <a:pt x="287050" y="191763"/>
                  </a:cubicBezTo>
                  <a:cubicBezTo>
                    <a:pt x="286593" y="175700"/>
                    <a:pt x="275689" y="162213"/>
                    <a:pt x="260902" y="157863"/>
                  </a:cubicBezTo>
                  <a:lnTo>
                    <a:pt x="260902" y="116391"/>
                  </a:lnTo>
                  <a:cubicBezTo>
                    <a:pt x="260902" y="108428"/>
                    <a:pt x="254427" y="101950"/>
                    <a:pt x="246461" y="101950"/>
                  </a:cubicBezTo>
                  <a:lnTo>
                    <a:pt x="236168" y="101950"/>
                  </a:lnTo>
                  <a:lnTo>
                    <a:pt x="236168" y="76878"/>
                  </a:lnTo>
                  <a:lnTo>
                    <a:pt x="246461" y="76878"/>
                  </a:lnTo>
                  <a:cubicBezTo>
                    <a:pt x="254427" y="76878"/>
                    <a:pt x="260902" y="70400"/>
                    <a:pt x="260902" y="62438"/>
                  </a:cubicBezTo>
                  <a:lnTo>
                    <a:pt x="260902" y="14440"/>
                  </a:lnTo>
                  <a:cubicBezTo>
                    <a:pt x="260902" y="6478"/>
                    <a:pt x="254427" y="0"/>
                    <a:pt x="246461" y="0"/>
                  </a:cubicBezTo>
                  <a:lnTo>
                    <a:pt x="209268" y="0"/>
                  </a:lnTo>
                  <a:cubicBezTo>
                    <a:pt x="206612" y="0"/>
                    <a:pt x="204459" y="2155"/>
                    <a:pt x="204459" y="4813"/>
                  </a:cubicBezTo>
                  <a:cubicBezTo>
                    <a:pt x="204459" y="7472"/>
                    <a:pt x="206612" y="9626"/>
                    <a:pt x="209268" y="9626"/>
                  </a:cubicBezTo>
                  <a:lnTo>
                    <a:pt x="246461" y="9626"/>
                  </a:lnTo>
                  <a:cubicBezTo>
                    <a:pt x="249117" y="9626"/>
                    <a:pt x="251277" y="11786"/>
                    <a:pt x="251277" y="14440"/>
                  </a:cubicBezTo>
                  <a:lnTo>
                    <a:pt x="251277" y="62438"/>
                  </a:lnTo>
                  <a:cubicBezTo>
                    <a:pt x="251277" y="65092"/>
                    <a:pt x="249117" y="67251"/>
                    <a:pt x="246461" y="67251"/>
                  </a:cubicBezTo>
                  <a:lnTo>
                    <a:pt x="14440" y="67251"/>
                  </a:lnTo>
                  <a:cubicBezTo>
                    <a:pt x="11785" y="67251"/>
                    <a:pt x="9625" y="65092"/>
                    <a:pt x="9625" y="62438"/>
                  </a:cubicBezTo>
                  <a:lnTo>
                    <a:pt x="9625" y="14440"/>
                  </a:lnTo>
                  <a:cubicBezTo>
                    <a:pt x="9625" y="11786"/>
                    <a:pt x="11785" y="9627"/>
                    <a:pt x="14440" y="9627"/>
                  </a:cubicBezTo>
                  <a:lnTo>
                    <a:pt x="185884" y="9627"/>
                  </a:lnTo>
                  <a:cubicBezTo>
                    <a:pt x="188540" y="9627"/>
                    <a:pt x="190694" y="7472"/>
                    <a:pt x="190694" y="4814"/>
                  </a:cubicBezTo>
                  <a:cubicBezTo>
                    <a:pt x="190694" y="2156"/>
                    <a:pt x="188540" y="1"/>
                    <a:pt x="185884" y="1"/>
                  </a:cubicBezTo>
                  <a:lnTo>
                    <a:pt x="14440" y="1"/>
                  </a:lnTo>
                  <a:cubicBezTo>
                    <a:pt x="6474" y="1"/>
                    <a:pt x="0" y="6478"/>
                    <a:pt x="0" y="14440"/>
                  </a:cubicBezTo>
                  <a:lnTo>
                    <a:pt x="0" y="62438"/>
                  </a:lnTo>
                  <a:cubicBezTo>
                    <a:pt x="0" y="70401"/>
                    <a:pt x="6474" y="76879"/>
                    <a:pt x="14440" y="76879"/>
                  </a:cubicBezTo>
                  <a:lnTo>
                    <a:pt x="24734" y="76879"/>
                  </a:lnTo>
                  <a:lnTo>
                    <a:pt x="24734" y="101951"/>
                  </a:lnTo>
                  <a:lnTo>
                    <a:pt x="14440" y="101951"/>
                  </a:lnTo>
                  <a:cubicBezTo>
                    <a:pt x="6474" y="101951"/>
                    <a:pt x="0" y="108429"/>
                    <a:pt x="0" y="116391"/>
                  </a:cubicBezTo>
                  <a:lnTo>
                    <a:pt x="0" y="164389"/>
                  </a:lnTo>
                  <a:cubicBezTo>
                    <a:pt x="0" y="172351"/>
                    <a:pt x="6474" y="178829"/>
                    <a:pt x="14440" y="178829"/>
                  </a:cubicBezTo>
                  <a:lnTo>
                    <a:pt x="24734" y="178829"/>
                  </a:lnTo>
                  <a:lnTo>
                    <a:pt x="24734" y="203901"/>
                  </a:lnTo>
                  <a:lnTo>
                    <a:pt x="14440" y="203901"/>
                  </a:lnTo>
                  <a:cubicBezTo>
                    <a:pt x="6474" y="203901"/>
                    <a:pt x="0" y="210379"/>
                    <a:pt x="0" y="218341"/>
                  </a:cubicBezTo>
                  <a:lnTo>
                    <a:pt x="0" y="266339"/>
                  </a:lnTo>
                  <a:cubicBezTo>
                    <a:pt x="0" y="274302"/>
                    <a:pt x="6474" y="280780"/>
                    <a:pt x="14440" y="280780"/>
                  </a:cubicBezTo>
                  <a:lnTo>
                    <a:pt x="292212" y="280780"/>
                  </a:lnTo>
                  <a:cubicBezTo>
                    <a:pt x="312471" y="280780"/>
                    <a:pt x="329052" y="264542"/>
                    <a:pt x="329175" y="244584"/>
                  </a:cubicBezTo>
                  <a:cubicBezTo>
                    <a:pt x="329200" y="241095"/>
                    <a:pt x="328725" y="237640"/>
                    <a:pt x="327773" y="234315"/>
                  </a:cubicBezTo>
                  <a:close/>
                  <a:moveTo>
                    <a:pt x="34358" y="76879"/>
                  </a:moveTo>
                  <a:lnTo>
                    <a:pt x="226543" y="76879"/>
                  </a:lnTo>
                  <a:lnTo>
                    <a:pt x="226543" y="101951"/>
                  </a:lnTo>
                  <a:lnTo>
                    <a:pt x="34358" y="101951"/>
                  </a:lnTo>
                  <a:lnTo>
                    <a:pt x="34358" y="76879"/>
                  </a:lnTo>
                  <a:close/>
                  <a:moveTo>
                    <a:pt x="34358" y="178829"/>
                  </a:moveTo>
                  <a:lnTo>
                    <a:pt x="91136" y="178829"/>
                  </a:lnTo>
                  <a:cubicBezTo>
                    <a:pt x="93791" y="178829"/>
                    <a:pt x="95951" y="176674"/>
                    <a:pt x="95951" y="174016"/>
                  </a:cubicBezTo>
                  <a:cubicBezTo>
                    <a:pt x="95951" y="171358"/>
                    <a:pt x="93791" y="169203"/>
                    <a:pt x="91136" y="169203"/>
                  </a:cubicBezTo>
                  <a:lnTo>
                    <a:pt x="14440" y="169203"/>
                  </a:lnTo>
                  <a:cubicBezTo>
                    <a:pt x="11785" y="169203"/>
                    <a:pt x="9625" y="167043"/>
                    <a:pt x="9625" y="164389"/>
                  </a:cubicBezTo>
                  <a:lnTo>
                    <a:pt x="9625" y="116391"/>
                  </a:lnTo>
                  <a:cubicBezTo>
                    <a:pt x="9625" y="113737"/>
                    <a:pt x="11785" y="111578"/>
                    <a:pt x="14440" y="111578"/>
                  </a:cubicBezTo>
                  <a:lnTo>
                    <a:pt x="246461" y="111578"/>
                  </a:lnTo>
                  <a:cubicBezTo>
                    <a:pt x="249117" y="111578"/>
                    <a:pt x="251277" y="113738"/>
                    <a:pt x="251277" y="116391"/>
                  </a:cubicBezTo>
                  <a:lnTo>
                    <a:pt x="251277" y="156399"/>
                  </a:lnTo>
                  <a:cubicBezTo>
                    <a:pt x="251065" y="156395"/>
                    <a:pt x="250853" y="156383"/>
                    <a:pt x="250640" y="156383"/>
                  </a:cubicBezTo>
                  <a:cubicBezTo>
                    <a:pt x="244275" y="156383"/>
                    <a:pt x="238058" y="158036"/>
                    <a:pt x="232574" y="161177"/>
                  </a:cubicBezTo>
                  <a:cubicBezTo>
                    <a:pt x="225656" y="153482"/>
                    <a:pt x="215864" y="149097"/>
                    <a:pt x="205481" y="149097"/>
                  </a:cubicBezTo>
                  <a:cubicBezTo>
                    <a:pt x="191246" y="149097"/>
                    <a:pt x="178864" y="157173"/>
                    <a:pt x="172884" y="169203"/>
                  </a:cubicBezTo>
                  <a:lnTo>
                    <a:pt x="114641" y="169203"/>
                  </a:lnTo>
                  <a:cubicBezTo>
                    <a:pt x="111979" y="169203"/>
                    <a:pt x="109826" y="171358"/>
                    <a:pt x="109826" y="174016"/>
                  </a:cubicBezTo>
                  <a:cubicBezTo>
                    <a:pt x="109826" y="176674"/>
                    <a:pt x="111979" y="178829"/>
                    <a:pt x="114641" y="178829"/>
                  </a:cubicBezTo>
                  <a:lnTo>
                    <a:pt x="169670" y="178829"/>
                  </a:lnTo>
                  <a:cubicBezTo>
                    <a:pt x="169567" y="179394"/>
                    <a:pt x="169477" y="179964"/>
                    <a:pt x="169400" y="180539"/>
                  </a:cubicBezTo>
                  <a:cubicBezTo>
                    <a:pt x="158804" y="181409"/>
                    <a:pt x="149411" y="187333"/>
                    <a:pt x="144068" y="196586"/>
                  </a:cubicBezTo>
                  <a:cubicBezTo>
                    <a:pt x="142724" y="198914"/>
                    <a:pt x="141689" y="201361"/>
                    <a:pt x="140969" y="203901"/>
                  </a:cubicBezTo>
                  <a:lnTo>
                    <a:pt x="34358" y="203901"/>
                  </a:lnTo>
                  <a:lnTo>
                    <a:pt x="34358" y="178829"/>
                  </a:lnTo>
                  <a:close/>
                  <a:moveTo>
                    <a:pt x="14440" y="271153"/>
                  </a:moveTo>
                  <a:cubicBezTo>
                    <a:pt x="11785" y="271153"/>
                    <a:pt x="9625" y="268994"/>
                    <a:pt x="9625" y="266340"/>
                  </a:cubicBezTo>
                  <a:lnTo>
                    <a:pt x="9625" y="218342"/>
                  </a:lnTo>
                  <a:cubicBezTo>
                    <a:pt x="9625" y="215687"/>
                    <a:pt x="11785" y="213529"/>
                    <a:pt x="14440" y="213529"/>
                  </a:cubicBezTo>
                  <a:lnTo>
                    <a:pt x="121025" y="213529"/>
                  </a:lnTo>
                  <a:cubicBezTo>
                    <a:pt x="118692" y="215005"/>
                    <a:pt x="116506" y="216751"/>
                    <a:pt x="114513" y="218767"/>
                  </a:cubicBezTo>
                  <a:cubicBezTo>
                    <a:pt x="107614" y="225755"/>
                    <a:pt x="103885" y="235014"/>
                    <a:pt x="104013" y="244838"/>
                  </a:cubicBezTo>
                  <a:cubicBezTo>
                    <a:pt x="104148" y="255222"/>
                    <a:pt x="108765" y="264586"/>
                    <a:pt x="116011" y="271154"/>
                  </a:cubicBezTo>
                  <a:lnTo>
                    <a:pt x="14440" y="271154"/>
                  </a:lnTo>
                  <a:lnTo>
                    <a:pt x="14440" y="2711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16" name="Google Shape;1116;p70"/>
          <p:cNvGrpSpPr/>
          <p:nvPr/>
        </p:nvGrpSpPr>
        <p:grpSpPr>
          <a:xfrm>
            <a:off x="2571889" y="1289915"/>
            <a:ext cx="275491" cy="210144"/>
            <a:chOff x="3411676" y="944824"/>
            <a:chExt cx="329180" cy="251098"/>
          </a:xfrm>
        </p:grpSpPr>
        <p:sp>
          <p:nvSpPr>
            <p:cNvPr id="1117" name="Google Shape;1117;p70"/>
            <p:cNvSpPr/>
            <p:nvPr/>
          </p:nvSpPr>
          <p:spPr>
            <a:xfrm>
              <a:off x="3411676" y="944824"/>
              <a:ext cx="329180" cy="251098"/>
            </a:xfrm>
            <a:custGeom>
              <a:avLst/>
              <a:gdLst/>
              <a:ahLst/>
              <a:cxnLst/>
              <a:rect l="l" t="t" r="r" b="b"/>
              <a:pathLst>
                <a:path w="329180" h="251098" extrusionOk="0">
                  <a:moveTo>
                    <a:pt x="304447" y="0"/>
                  </a:moveTo>
                  <a:lnTo>
                    <a:pt x="24734" y="0"/>
                  </a:lnTo>
                  <a:cubicBezTo>
                    <a:pt x="11097" y="0"/>
                    <a:pt x="0" y="11094"/>
                    <a:pt x="0" y="24729"/>
                  </a:cubicBezTo>
                  <a:lnTo>
                    <a:pt x="0" y="175023"/>
                  </a:lnTo>
                  <a:cubicBezTo>
                    <a:pt x="0" y="177686"/>
                    <a:pt x="2160" y="179844"/>
                    <a:pt x="4822" y="179844"/>
                  </a:cubicBezTo>
                  <a:cubicBezTo>
                    <a:pt x="7484" y="179844"/>
                    <a:pt x="9644" y="177686"/>
                    <a:pt x="9644" y="175023"/>
                  </a:cubicBezTo>
                  <a:lnTo>
                    <a:pt x="9644" y="64582"/>
                  </a:lnTo>
                  <a:lnTo>
                    <a:pt x="218841" y="64582"/>
                  </a:lnTo>
                  <a:cubicBezTo>
                    <a:pt x="221503" y="64582"/>
                    <a:pt x="223663" y="62423"/>
                    <a:pt x="223663" y="59760"/>
                  </a:cubicBezTo>
                  <a:cubicBezTo>
                    <a:pt x="223663" y="57097"/>
                    <a:pt x="221503" y="54939"/>
                    <a:pt x="218841" y="54939"/>
                  </a:cubicBezTo>
                  <a:lnTo>
                    <a:pt x="9644" y="54939"/>
                  </a:lnTo>
                  <a:lnTo>
                    <a:pt x="9644" y="24729"/>
                  </a:lnTo>
                  <a:cubicBezTo>
                    <a:pt x="9644" y="16411"/>
                    <a:pt x="16414" y="9643"/>
                    <a:pt x="24734" y="9643"/>
                  </a:cubicBezTo>
                  <a:lnTo>
                    <a:pt x="304447" y="9643"/>
                  </a:lnTo>
                  <a:cubicBezTo>
                    <a:pt x="312767" y="9643"/>
                    <a:pt x="319537" y="16411"/>
                    <a:pt x="319537" y="24729"/>
                  </a:cubicBezTo>
                  <a:lnTo>
                    <a:pt x="319537" y="54939"/>
                  </a:lnTo>
                  <a:lnTo>
                    <a:pt x="242604" y="54939"/>
                  </a:lnTo>
                  <a:cubicBezTo>
                    <a:pt x="239942" y="54939"/>
                    <a:pt x="237782" y="57097"/>
                    <a:pt x="237782" y="59760"/>
                  </a:cubicBezTo>
                  <a:cubicBezTo>
                    <a:pt x="237782" y="62423"/>
                    <a:pt x="239942" y="64582"/>
                    <a:pt x="242604" y="64582"/>
                  </a:cubicBezTo>
                  <a:lnTo>
                    <a:pt x="319537" y="64582"/>
                  </a:lnTo>
                  <a:lnTo>
                    <a:pt x="319537" y="226370"/>
                  </a:lnTo>
                  <a:cubicBezTo>
                    <a:pt x="319537" y="234688"/>
                    <a:pt x="312767" y="241456"/>
                    <a:pt x="304447" y="241456"/>
                  </a:cubicBezTo>
                  <a:lnTo>
                    <a:pt x="24734" y="241456"/>
                  </a:lnTo>
                  <a:cubicBezTo>
                    <a:pt x="16414" y="241455"/>
                    <a:pt x="9644" y="234688"/>
                    <a:pt x="9644" y="226370"/>
                  </a:cubicBezTo>
                  <a:lnTo>
                    <a:pt x="9644" y="197835"/>
                  </a:lnTo>
                  <a:cubicBezTo>
                    <a:pt x="9644" y="195172"/>
                    <a:pt x="7484" y="193013"/>
                    <a:pt x="4822" y="193013"/>
                  </a:cubicBezTo>
                  <a:cubicBezTo>
                    <a:pt x="2160" y="193013"/>
                    <a:pt x="0" y="195172"/>
                    <a:pt x="0" y="197835"/>
                  </a:cubicBezTo>
                  <a:lnTo>
                    <a:pt x="0" y="226370"/>
                  </a:lnTo>
                  <a:cubicBezTo>
                    <a:pt x="0" y="240005"/>
                    <a:pt x="11097" y="251099"/>
                    <a:pt x="24734" y="251099"/>
                  </a:cubicBezTo>
                  <a:lnTo>
                    <a:pt x="304447" y="251099"/>
                  </a:lnTo>
                  <a:cubicBezTo>
                    <a:pt x="318084" y="251099"/>
                    <a:pt x="329181" y="240005"/>
                    <a:pt x="329181" y="226370"/>
                  </a:cubicBezTo>
                  <a:lnTo>
                    <a:pt x="329181" y="24729"/>
                  </a:lnTo>
                  <a:cubicBezTo>
                    <a:pt x="329181" y="11094"/>
                    <a:pt x="318084" y="0"/>
                    <a:pt x="304447"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70"/>
            <p:cNvSpPr/>
            <p:nvPr/>
          </p:nvSpPr>
          <p:spPr>
            <a:xfrm>
              <a:off x="3443620" y="968181"/>
              <a:ext cx="17859" cy="17859"/>
            </a:xfrm>
            <a:custGeom>
              <a:avLst/>
              <a:gdLst/>
              <a:ahLst/>
              <a:cxnLst/>
              <a:rect l="l" t="t" r="r" b="b"/>
              <a:pathLst>
                <a:path w="17859" h="17859" extrusionOk="0">
                  <a:moveTo>
                    <a:pt x="15241" y="15243"/>
                  </a:moveTo>
                  <a:cubicBezTo>
                    <a:pt x="18732" y="11756"/>
                    <a:pt x="18732" y="6102"/>
                    <a:pt x="15241" y="2615"/>
                  </a:cubicBezTo>
                  <a:cubicBezTo>
                    <a:pt x="11756" y="-872"/>
                    <a:pt x="6098" y="-872"/>
                    <a:pt x="2613" y="2615"/>
                  </a:cubicBezTo>
                  <a:cubicBezTo>
                    <a:pt x="-871" y="6102"/>
                    <a:pt x="-871" y="11756"/>
                    <a:pt x="2613" y="15243"/>
                  </a:cubicBezTo>
                  <a:cubicBezTo>
                    <a:pt x="6098" y="18731"/>
                    <a:pt x="11756" y="18731"/>
                    <a:pt x="15241" y="152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70"/>
            <p:cNvSpPr/>
            <p:nvPr/>
          </p:nvSpPr>
          <p:spPr>
            <a:xfrm>
              <a:off x="3471093" y="968184"/>
              <a:ext cx="17860" cy="17859"/>
            </a:xfrm>
            <a:custGeom>
              <a:avLst/>
              <a:gdLst/>
              <a:ahLst/>
              <a:cxnLst/>
              <a:rect l="l" t="t" r="r" b="b"/>
              <a:pathLst>
                <a:path w="17860" h="17859" extrusionOk="0">
                  <a:moveTo>
                    <a:pt x="15247" y="15244"/>
                  </a:moveTo>
                  <a:cubicBezTo>
                    <a:pt x="18732" y="11757"/>
                    <a:pt x="18732" y="6102"/>
                    <a:pt x="15247" y="2615"/>
                  </a:cubicBezTo>
                  <a:cubicBezTo>
                    <a:pt x="11756" y="-872"/>
                    <a:pt x="6105" y="-872"/>
                    <a:pt x="2613" y="2615"/>
                  </a:cubicBezTo>
                  <a:cubicBezTo>
                    <a:pt x="-871" y="6102"/>
                    <a:pt x="-871" y="11757"/>
                    <a:pt x="2613" y="15244"/>
                  </a:cubicBezTo>
                  <a:cubicBezTo>
                    <a:pt x="6105" y="18731"/>
                    <a:pt x="11756" y="18731"/>
                    <a:pt x="15247" y="152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70"/>
            <p:cNvSpPr/>
            <p:nvPr/>
          </p:nvSpPr>
          <p:spPr>
            <a:xfrm>
              <a:off x="3498565" y="968186"/>
              <a:ext cx="17860" cy="17858"/>
            </a:xfrm>
            <a:custGeom>
              <a:avLst/>
              <a:gdLst/>
              <a:ahLst/>
              <a:cxnLst/>
              <a:rect l="l" t="t" r="r" b="b"/>
              <a:pathLst>
                <a:path w="17860" h="17858" extrusionOk="0">
                  <a:moveTo>
                    <a:pt x="15247" y="15244"/>
                  </a:moveTo>
                  <a:cubicBezTo>
                    <a:pt x="18732" y="11757"/>
                    <a:pt x="18732" y="6102"/>
                    <a:pt x="15247" y="2615"/>
                  </a:cubicBezTo>
                  <a:cubicBezTo>
                    <a:pt x="11756" y="-872"/>
                    <a:pt x="6105" y="-872"/>
                    <a:pt x="2613" y="2615"/>
                  </a:cubicBezTo>
                  <a:cubicBezTo>
                    <a:pt x="-871" y="6102"/>
                    <a:pt x="-871" y="11757"/>
                    <a:pt x="2613" y="15244"/>
                  </a:cubicBezTo>
                  <a:cubicBezTo>
                    <a:pt x="6105" y="18731"/>
                    <a:pt x="11756" y="18731"/>
                    <a:pt x="15247" y="152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70"/>
            <p:cNvSpPr/>
            <p:nvPr/>
          </p:nvSpPr>
          <p:spPr>
            <a:xfrm>
              <a:off x="3463374" y="1068191"/>
              <a:ext cx="69374" cy="59100"/>
            </a:xfrm>
            <a:custGeom>
              <a:avLst/>
              <a:gdLst/>
              <a:ahLst/>
              <a:cxnLst/>
              <a:rect l="l" t="t" r="r" b="b"/>
              <a:pathLst>
                <a:path w="69374" h="59100" extrusionOk="0">
                  <a:moveTo>
                    <a:pt x="8808" y="306"/>
                  </a:moveTo>
                  <a:cubicBezTo>
                    <a:pt x="6314" y="-626"/>
                    <a:pt x="3536" y="642"/>
                    <a:pt x="2604" y="3136"/>
                  </a:cubicBezTo>
                  <a:cubicBezTo>
                    <a:pt x="874" y="7771"/>
                    <a:pt x="0" y="12650"/>
                    <a:pt x="0" y="17637"/>
                  </a:cubicBezTo>
                  <a:cubicBezTo>
                    <a:pt x="0" y="40499"/>
                    <a:pt x="18600" y="59100"/>
                    <a:pt x="41469" y="59100"/>
                  </a:cubicBezTo>
                  <a:cubicBezTo>
                    <a:pt x="50483" y="59100"/>
                    <a:pt x="58545" y="56162"/>
                    <a:pt x="64788" y="50604"/>
                  </a:cubicBezTo>
                  <a:cubicBezTo>
                    <a:pt x="66010" y="49514"/>
                    <a:pt x="67173" y="48313"/>
                    <a:pt x="68247" y="47034"/>
                  </a:cubicBezTo>
                  <a:cubicBezTo>
                    <a:pt x="69957" y="44994"/>
                    <a:pt x="69694" y="41952"/>
                    <a:pt x="67649" y="40241"/>
                  </a:cubicBezTo>
                  <a:cubicBezTo>
                    <a:pt x="65611" y="38530"/>
                    <a:pt x="62570" y="38796"/>
                    <a:pt x="60860" y="40837"/>
                  </a:cubicBezTo>
                  <a:cubicBezTo>
                    <a:pt x="60082" y="41759"/>
                    <a:pt x="59246" y="42622"/>
                    <a:pt x="58372" y="43403"/>
                  </a:cubicBezTo>
                  <a:cubicBezTo>
                    <a:pt x="53858" y="47421"/>
                    <a:pt x="48175" y="49457"/>
                    <a:pt x="41469" y="49457"/>
                  </a:cubicBezTo>
                  <a:cubicBezTo>
                    <a:pt x="23917" y="49457"/>
                    <a:pt x="9644" y="35183"/>
                    <a:pt x="9644" y="17637"/>
                  </a:cubicBezTo>
                  <a:cubicBezTo>
                    <a:pt x="9644" y="13805"/>
                    <a:pt x="10313" y="10062"/>
                    <a:pt x="11644" y="6510"/>
                  </a:cubicBezTo>
                  <a:cubicBezTo>
                    <a:pt x="12576" y="4015"/>
                    <a:pt x="11303" y="1237"/>
                    <a:pt x="8808" y="3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70"/>
            <p:cNvSpPr/>
            <p:nvPr/>
          </p:nvSpPr>
          <p:spPr>
            <a:xfrm>
              <a:off x="3480284" y="1044365"/>
              <a:ext cx="49867" cy="15901"/>
            </a:xfrm>
            <a:custGeom>
              <a:avLst/>
              <a:gdLst/>
              <a:ahLst/>
              <a:cxnLst/>
              <a:rect l="l" t="t" r="r" b="b"/>
              <a:pathLst>
                <a:path w="49867" h="15901" extrusionOk="0">
                  <a:moveTo>
                    <a:pt x="7425" y="14643"/>
                  </a:moveTo>
                  <a:cubicBezTo>
                    <a:pt x="12530" y="11372"/>
                    <a:pt x="18458" y="9643"/>
                    <a:pt x="24553" y="9643"/>
                  </a:cubicBezTo>
                  <a:cubicBezTo>
                    <a:pt x="30931" y="9643"/>
                    <a:pt x="37083" y="11521"/>
                    <a:pt x="42343" y="15075"/>
                  </a:cubicBezTo>
                  <a:cubicBezTo>
                    <a:pt x="43172" y="15634"/>
                    <a:pt x="44111" y="15902"/>
                    <a:pt x="45043" y="15902"/>
                  </a:cubicBezTo>
                  <a:cubicBezTo>
                    <a:pt x="46586" y="15902"/>
                    <a:pt x="48110" y="15158"/>
                    <a:pt x="49042" y="13779"/>
                  </a:cubicBezTo>
                  <a:cubicBezTo>
                    <a:pt x="50534" y="11572"/>
                    <a:pt x="49948" y="8575"/>
                    <a:pt x="47743" y="7084"/>
                  </a:cubicBezTo>
                  <a:cubicBezTo>
                    <a:pt x="40883" y="2450"/>
                    <a:pt x="32866" y="0"/>
                    <a:pt x="24559" y="0"/>
                  </a:cubicBezTo>
                  <a:cubicBezTo>
                    <a:pt x="16613" y="0"/>
                    <a:pt x="8884" y="2255"/>
                    <a:pt x="2224" y="6522"/>
                  </a:cubicBezTo>
                  <a:cubicBezTo>
                    <a:pt x="-20" y="7958"/>
                    <a:pt x="-676" y="10940"/>
                    <a:pt x="764" y="13182"/>
                  </a:cubicBezTo>
                  <a:cubicBezTo>
                    <a:pt x="2198" y="15425"/>
                    <a:pt x="5181" y="16079"/>
                    <a:pt x="7425" y="14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70"/>
            <p:cNvSpPr/>
            <p:nvPr/>
          </p:nvSpPr>
          <p:spPr>
            <a:xfrm>
              <a:off x="3547545" y="1044355"/>
              <a:ext cx="57221" cy="82935"/>
            </a:xfrm>
            <a:custGeom>
              <a:avLst/>
              <a:gdLst/>
              <a:ahLst/>
              <a:cxnLst/>
              <a:rect l="l" t="t" r="r" b="b"/>
              <a:pathLst>
                <a:path w="57221" h="82935" extrusionOk="0">
                  <a:moveTo>
                    <a:pt x="30361" y="73292"/>
                  </a:moveTo>
                  <a:cubicBezTo>
                    <a:pt x="21868" y="73292"/>
                    <a:pt x="13658" y="69823"/>
                    <a:pt x="8392" y="64013"/>
                  </a:cubicBezTo>
                  <a:cubicBezTo>
                    <a:pt x="6605" y="62040"/>
                    <a:pt x="3557" y="61889"/>
                    <a:pt x="1583" y="63678"/>
                  </a:cubicBezTo>
                  <a:cubicBezTo>
                    <a:pt x="-390" y="65466"/>
                    <a:pt x="-538" y="68515"/>
                    <a:pt x="1249" y="70488"/>
                  </a:cubicBezTo>
                  <a:cubicBezTo>
                    <a:pt x="8308" y="78283"/>
                    <a:pt x="19193" y="82935"/>
                    <a:pt x="30361" y="82935"/>
                  </a:cubicBezTo>
                  <a:cubicBezTo>
                    <a:pt x="43483" y="82935"/>
                    <a:pt x="54908" y="74398"/>
                    <a:pt x="56927" y="63079"/>
                  </a:cubicBezTo>
                  <a:cubicBezTo>
                    <a:pt x="58444" y="54589"/>
                    <a:pt x="54368" y="43419"/>
                    <a:pt x="38391" y="37525"/>
                  </a:cubicBezTo>
                  <a:cubicBezTo>
                    <a:pt x="28664" y="33938"/>
                    <a:pt x="19669" y="30015"/>
                    <a:pt x="17747" y="29167"/>
                  </a:cubicBezTo>
                  <a:cubicBezTo>
                    <a:pt x="14776" y="27082"/>
                    <a:pt x="13323" y="23684"/>
                    <a:pt x="13850" y="20007"/>
                  </a:cubicBezTo>
                  <a:cubicBezTo>
                    <a:pt x="14481" y="15598"/>
                    <a:pt x="17798" y="12080"/>
                    <a:pt x="22723" y="10597"/>
                  </a:cubicBezTo>
                  <a:cubicBezTo>
                    <a:pt x="35459" y="6763"/>
                    <a:pt x="46788" y="15972"/>
                    <a:pt x="46904" y="16065"/>
                  </a:cubicBezTo>
                  <a:cubicBezTo>
                    <a:pt x="48942" y="17766"/>
                    <a:pt x="51970" y="17500"/>
                    <a:pt x="53680" y="15465"/>
                  </a:cubicBezTo>
                  <a:cubicBezTo>
                    <a:pt x="55397" y="13427"/>
                    <a:pt x="55133" y="10386"/>
                    <a:pt x="53095" y="8672"/>
                  </a:cubicBezTo>
                  <a:cubicBezTo>
                    <a:pt x="52478" y="8152"/>
                    <a:pt x="37742" y="-3999"/>
                    <a:pt x="19939" y="1363"/>
                  </a:cubicBezTo>
                  <a:cubicBezTo>
                    <a:pt x="11459" y="3919"/>
                    <a:pt x="5467" y="10537"/>
                    <a:pt x="4303" y="18636"/>
                  </a:cubicBezTo>
                  <a:cubicBezTo>
                    <a:pt x="3229" y="26131"/>
                    <a:pt x="6470" y="33337"/>
                    <a:pt x="12770" y="37442"/>
                  </a:cubicBezTo>
                  <a:cubicBezTo>
                    <a:pt x="12983" y="37581"/>
                    <a:pt x="13208" y="37703"/>
                    <a:pt x="13439" y="37806"/>
                  </a:cubicBezTo>
                  <a:cubicBezTo>
                    <a:pt x="13857" y="37993"/>
                    <a:pt x="23822" y="42429"/>
                    <a:pt x="35054" y="46572"/>
                  </a:cubicBezTo>
                  <a:cubicBezTo>
                    <a:pt x="44010" y="49876"/>
                    <a:pt x="48524" y="55274"/>
                    <a:pt x="47431" y="61383"/>
                  </a:cubicBezTo>
                  <a:cubicBezTo>
                    <a:pt x="46402" y="67156"/>
                    <a:pt x="40069" y="73292"/>
                    <a:pt x="30361" y="732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70"/>
            <p:cNvSpPr/>
            <p:nvPr/>
          </p:nvSpPr>
          <p:spPr>
            <a:xfrm>
              <a:off x="3619579" y="1044355"/>
              <a:ext cx="57221" cy="82935"/>
            </a:xfrm>
            <a:custGeom>
              <a:avLst/>
              <a:gdLst/>
              <a:ahLst/>
              <a:cxnLst/>
              <a:rect l="l" t="t" r="r" b="b"/>
              <a:pathLst>
                <a:path w="57221" h="82935" extrusionOk="0">
                  <a:moveTo>
                    <a:pt x="30361" y="73292"/>
                  </a:moveTo>
                  <a:cubicBezTo>
                    <a:pt x="21874" y="73292"/>
                    <a:pt x="13658" y="69823"/>
                    <a:pt x="8392" y="64013"/>
                  </a:cubicBezTo>
                  <a:cubicBezTo>
                    <a:pt x="6605" y="62040"/>
                    <a:pt x="3557" y="61889"/>
                    <a:pt x="1583" y="63678"/>
                  </a:cubicBezTo>
                  <a:cubicBezTo>
                    <a:pt x="-390" y="65466"/>
                    <a:pt x="-538" y="68515"/>
                    <a:pt x="1249" y="70488"/>
                  </a:cubicBezTo>
                  <a:cubicBezTo>
                    <a:pt x="8308" y="78282"/>
                    <a:pt x="19193" y="82935"/>
                    <a:pt x="30361" y="82935"/>
                  </a:cubicBezTo>
                  <a:cubicBezTo>
                    <a:pt x="43483" y="82935"/>
                    <a:pt x="54908" y="74398"/>
                    <a:pt x="56927" y="63079"/>
                  </a:cubicBezTo>
                  <a:cubicBezTo>
                    <a:pt x="58444" y="54589"/>
                    <a:pt x="54368" y="43419"/>
                    <a:pt x="38391" y="37525"/>
                  </a:cubicBezTo>
                  <a:cubicBezTo>
                    <a:pt x="28664" y="33938"/>
                    <a:pt x="19669" y="30015"/>
                    <a:pt x="17740" y="29167"/>
                  </a:cubicBezTo>
                  <a:cubicBezTo>
                    <a:pt x="14776" y="27082"/>
                    <a:pt x="13323" y="23684"/>
                    <a:pt x="13850" y="20007"/>
                  </a:cubicBezTo>
                  <a:cubicBezTo>
                    <a:pt x="14481" y="15598"/>
                    <a:pt x="17798" y="12080"/>
                    <a:pt x="22723" y="10597"/>
                  </a:cubicBezTo>
                  <a:cubicBezTo>
                    <a:pt x="35408" y="6778"/>
                    <a:pt x="46704" y="15905"/>
                    <a:pt x="46897" y="16064"/>
                  </a:cubicBezTo>
                  <a:cubicBezTo>
                    <a:pt x="48935" y="17766"/>
                    <a:pt x="51970" y="17500"/>
                    <a:pt x="53680" y="15465"/>
                  </a:cubicBezTo>
                  <a:cubicBezTo>
                    <a:pt x="55397" y="13427"/>
                    <a:pt x="55133" y="10385"/>
                    <a:pt x="53095" y="8672"/>
                  </a:cubicBezTo>
                  <a:cubicBezTo>
                    <a:pt x="52471" y="8152"/>
                    <a:pt x="37742" y="-3999"/>
                    <a:pt x="19939" y="1363"/>
                  </a:cubicBezTo>
                  <a:cubicBezTo>
                    <a:pt x="11459" y="3919"/>
                    <a:pt x="5467" y="10537"/>
                    <a:pt x="4303" y="18636"/>
                  </a:cubicBezTo>
                  <a:cubicBezTo>
                    <a:pt x="3229" y="26131"/>
                    <a:pt x="6470" y="33337"/>
                    <a:pt x="12770" y="37442"/>
                  </a:cubicBezTo>
                  <a:cubicBezTo>
                    <a:pt x="12983" y="37581"/>
                    <a:pt x="13208" y="37703"/>
                    <a:pt x="13439" y="37806"/>
                  </a:cubicBezTo>
                  <a:cubicBezTo>
                    <a:pt x="13857" y="37993"/>
                    <a:pt x="23822" y="42429"/>
                    <a:pt x="35054" y="46572"/>
                  </a:cubicBezTo>
                  <a:cubicBezTo>
                    <a:pt x="44010" y="49876"/>
                    <a:pt x="48524" y="55274"/>
                    <a:pt x="47431" y="61383"/>
                  </a:cubicBezTo>
                  <a:cubicBezTo>
                    <a:pt x="46402" y="67156"/>
                    <a:pt x="40069" y="73292"/>
                    <a:pt x="30361" y="732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5" name="Google Shape;1125;p70"/>
          <p:cNvGrpSpPr/>
          <p:nvPr/>
        </p:nvGrpSpPr>
        <p:grpSpPr>
          <a:xfrm>
            <a:off x="3511542" y="1257253"/>
            <a:ext cx="253016" cy="275469"/>
            <a:chOff x="4355281" y="905797"/>
            <a:chExt cx="302325" cy="329154"/>
          </a:xfrm>
        </p:grpSpPr>
        <p:sp>
          <p:nvSpPr>
            <p:cNvPr id="1126" name="Google Shape;1126;p70"/>
            <p:cNvSpPr/>
            <p:nvPr/>
          </p:nvSpPr>
          <p:spPr>
            <a:xfrm>
              <a:off x="4355281" y="991016"/>
              <a:ext cx="208193" cy="207997"/>
            </a:xfrm>
            <a:custGeom>
              <a:avLst/>
              <a:gdLst/>
              <a:ahLst/>
              <a:cxnLst/>
              <a:rect l="l" t="t" r="r" b="b"/>
              <a:pathLst>
                <a:path w="208193" h="207997" extrusionOk="0">
                  <a:moveTo>
                    <a:pt x="203378" y="198368"/>
                  </a:moveTo>
                  <a:lnTo>
                    <a:pt x="19108" y="198368"/>
                  </a:lnTo>
                  <a:cubicBezTo>
                    <a:pt x="13881" y="198368"/>
                    <a:pt x="9631" y="194118"/>
                    <a:pt x="9631" y="188893"/>
                  </a:cubicBezTo>
                  <a:lnTo>
                    <a:pt x="9631" y="4815"/>
                  </a:lnTo>
                  <a:cubicBezTo>
                    <a:pt x="9631" y="2156"/>
                    <a:pt x="7471" y="0"/>
                    <a:pt x="4815" y="0"/>
                  </a:cubicBezTo>
                  <a:cubicBezTo>
                    <a:pt x="2154" y="0"/>
                    <a:pt x="0" y="2156"/>
                    <a:pt x="0" y="4815"/>
                  </a:cubicBezTo>
                  <a:lnTo>
                    <a:pt x="0" y="188892"/>
                  </a:lnTo>
                  <a:cubicBezTo>
                    <a:pt x="0" y="199426"/>
                    <a:pt x="8570" y="207997"/>
                    <a:pt x="19108" y="207997"/>
                  </a:cubicBezTo>
                  <a:lnTo>
                    <a:pt x="203378" y="207997"/>
                  </a:lnTo>
                  <a:cubicBezTo>
                    <a:pt x="206040" y="207997"/>
                    <a:pt x="208194" y="205842"/>
                    <a:pt x="208194" y="203183"/>
                  </a:cubicBezTo>
                  <a:cubicBezTo>
                    <a:pt x="208194" y="200524"/>
                    <a:pt x="206040" y="198368"/>
                    <a:pt x="203378" y="1983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70"/>
            <p:cNvSpPr/>
            <p:nvPr/>
          </p:nvSpPr>
          <p:spPr>
            <a:xfrm>
              <a:off x="4394590" y="937682"/>
              <a:ext cx="20895" cy="62320"/>
            </a:xfrm>
            <a:custGeom>
              <a:avLst/>
              <a:gdLst/>
              <a:ahLst/>
              <a:cxnLst/>
              <a:rect l="l" t="t" r="r" b="b"/>
              <a:pathLst>
                <a:path w="20895" h="62320" extrusionOk="0">
                  <a:moveTo>
                    <a:pt x="16080" y="62320"/>
                  </a:moveTo>
                  <a:cubicBezTo>
                    <a:pt x="18742" y="62320"/>
                    <a:pt x="20895" y="60165"/>
                    <a:pt x="20895" y="57506"/>
                  </a:cubicBezTo>
                  <a:lnTo>
                    <a:pt x="20895" y="4815"/>
                  </a:lnTo>
                  <a:cubicBezTo>
                    <a:pt x="20895" y="2156"/>
                    <a:pt x="18742" y="0"/>
                    <a:pt x="16080" y="0"/>
                  </a:cubicBezTo>
                  <a:lnTo>
                    <a:pt x="4816" y="0"/>
                  </a:lnTo>
                  <a:cubicBezTo>
                    <a:pt x="2160" y="0"/>
                    <a:pt x="0" y="2156"/>
                    <a:pt x="0" y="4815"/>
                  </a:cubicBezTo>
                  <a:cubicBezTo>
                    <a:pt x="0" y="7473"/>
                    <a:pt x="2160" y="9629"/>
                    <a:pt x="4816" y="9629"/>
                  </a:cubicBezTo>
                  <a:lnTo>
                    <a:pt x="11264" y="9629"/>
                  </a:lnTo>
                  <a:lnTo>
                    <a:pt x="11264" y="57506"/>
                  </a:lnTo>
                  <a:cubicBezTo>
                    <a:pt x="11264" y="60165"/>
                    <a:pt x="13425" y="62320"/>
                    <a:pt x="16080" y="6232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70"/>
            <p:cNvSpPr/>
            <p:nvPr/>
          </p:nvSpPr>
          <p:spPr>
            <a:xfrm>
              <a:off x="4390739" y="1017158"/>
              <a:ext cx="38582" cy="63362"/>
            </a:xfrm>
            <a:custGeom>
              <a:avLst/>
              <a:gdLst/>
              <a:ahLst/>
              <a:cxnLst/>
              <a:rect l="l" t="t" r="r" b="b"/>
              <a:pathLst>
                <a:path w="38582" h="63362" extrusionOk="0">
                  <a:moveTo>
                    <a:pt x="3889" y="20409"/>
                  </a:moveTo>
                  <a:cubicBezTo>
                    <a:pt x="6500" y="20921"/>
                    <a:pt x="9027" y="19221"/>
                    <a:pt x="9541" y="16612"/>
                  </a:cubicBezTo>
                  <a:cubicBezTo>
                    <a:pt x="10338" y="12566"/>
                    <a:pt x="13913" y="9630"/>
                    <a:pt x="18047" y="9630"/>
                  </a:cubicBezTo>
                  <a:cubicBezTo>
                    <a:pt x="22734" y="9630"/>
                    <a:pt x="26566" y="13371"/>
                    <a:pt x="26713" y="18024"/>
                  </a:cubicBezTo>
                  <a:cubicBezTo>
                    <a:pt x="26289" y="21799"/>
                    <a:pt x="24566" y="24767"/>
                    <a:pt x="21724" y="29014"/>
                  </a:cubicBezTo>
                  <a:cubicBezTo>
                    <a:pt x="13360" y="40959"/>
                    <a:pt x="8371" y="47493"/>
                    <a:pt x="5690" y="51003"/>
                  </a:cubicBezTo>
                  <a:cubicBezTo>
                    <a:pt x="2456" y="55239"/>
                    <a:pt x="1247" y="56823"/>
                    <a:pt x="2089" y="59565"/>
                  </a:cubicBezTo>
                  <a:cubicBezTo>
                    <a:pt x="2578" y="61149"/>
                    <a:pt x="3780" y="62364"/>
                    <a:pt x="5387" y="62901"/>
                  </a:cubicBezTo>
                  <a:cubicBezTo>
                    <a:pt x="6024" y="63113"/>
                    <a:pt x="6770" y="63362"/>
                    <a:pt x="16967" y="63362"/>
                  </a:cubicBezTo>
                  <a:cubicBezTo>
                    <a:pt x="20953" y="63362"/>
                    <a:pt x="26386" y="63324"/>
                    <a:pt x="33824" y="63230"/>
                  </a:cubicBezTo>
                  <a:cubicBezTo>
                    <a:pt x="36486" y="63197"/>
                    <a:pt x="38614" y="61014"/>
                    <a:pt x="38582" y="58355"/>
                  </a:cubicBezTo>
                  <a:cubicBezTo>
                    <a:pt x="38543" y="55697"/>
                    <a:pt x="36351" y="53577"/>
                    <a:pt x="33702" y="53601"/>
                  </a:cubicBezTo>
                  <a:cubicBezTo>
                    <a:pt x="27446" y="53680"/>
                    <a:pt x="20773" y="53734"/>
                    <a:pt x="15719" y="53722"/>
                  </a:cubicBezTo>
                  <a:cubicBezTo>
                    <a:pt x="18696" y="49787"/>
                    <a:pt x="23171" y="43743"/>
                    <a:pt x="29613" y="34535"/>
                  </a:cubicBezTo>
                  <a:cubicBezTo>
                    <a:pt x="32898" y="29846"/>
                    <a:pt x="35033" y="25434"/>
                    <a:pt x="35959" y="21423"/>
                  </a:cubicBezTo>
                  <a:cubicBezTo>
                    <a:pt x="36094" y="20693"/>
                    <a:pt x="36319" y="19036"/>
                    <a:pt x="36345" y="18297"/>
                  </a:cubicBezTo>
                  <a:cubicBezTo>
                    <a:pt x="36345" y="8208"/>
                    <a:pt x="28134" y="0"/>
                    <a:pt x="18047" y="0"/>
                  </a:cubicBezTo>
                  <a:cubicBezTo>
                    <a:pt x="9322" y="0"/>
                    <a:pt x="1774" y="6206"/>
                    <a:pt x="90" y="14756"/>
                  </a:cubicBezTo>
                  <a:cubicBezTo>
                    <a:pt x="-418" y="17366"/>
                    <a:pt x="1279" y="19896"/>
                    <a:pt x="3889" y="204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70"/>
            <p:cNvSpPr/>
            <p:nvPr/>
          </p:nvSpPr>
          <p:spPr>
            <a:xfrm>
              <a:off x="4391729" y="1099592"/>
              <a:ext cx="36601" cy="63559"/>
            </a:xfrm>
            <a:custGeom>
              <a:avLst/>
              <a:gdLst/>
              <a:ahLst/>
              <a:cxnLst/>
              <a:rect l="l" t="t" r="r" b="b"/>
              <a:pathLst>
                <a:path w="36601" h="63559" extrusionOk="0">
                  <a:moveTo>
                    <a:pt x="36602" y="18298"/>
                  </a:moveTo>
                  <a:cubicBezTo>
                    <a:pt x="36602" y="8208"/>
                    <a:pt x="28392" y="0"/>
                    <a:pt x="18298" y="0"/>
                  </a:cubicBezTo>
                  <a:cubicBezTo>
                    <a:pt x="9573" y="0"/>
                    <a:pt x="2025" y="6206"/>
                    <a:pt x="347" y="14756"/>
                  </a:cubicBezTo>
                  <a:cubicBezTo>
                    <a:pt x="-167" y="17365"/>
                    <a:pt x="1530" y="19896"/>
                    <a:pt x="4140" y="20408"/>
                  </a:cubicBezTo>
                  <a:cubicBezTo>
                    <a:pt x="6751" y="20918"/>
                    <a:pt x="9284" y="19221"/>
                    <a:pt x="9792" y="16611"/>
                  </a:cubicBezTo>
                  <a:cubicBezTo>
                    <a:pt x="10589" y="12565"/>
                    <a:pt x="14164" y="9629"/>
                    <a:pt x="18298" y="9629"/>
                  </a:cubicBezTo>
                  <a:cubicBezTo>
                    <a:pt x="23081" y="9629"/>
                    <a:pt x="26971" y="13517"/>
                    <a:pt x="26971" y="18297"/>
                  </a:cubicBezTo>
                  <a:cubicBezTo>
                    <a:pt x="26971" y="23077"/>
                    <a:pt x="23081" y="26965"/>
                    <a:pt x="18298" y="26965"/>
                  </a:cubicBezTo>
                  <a:cubicBezTo>
                    <a:pt x="15643" y="26965"/>
                    <a:pt x="13489" y="29121"/>
                    <a:pt x="13489" y="31779"/>
                  </a:cubicBezTo>
                  <a:cubicBezTo>
                    <a:pt x="13489" y="34438"/>
                    <a:pt x="15643" y="36594"/>
                    <a:pt x="18298" y="36594"/>
                  </a:cubicBezTo>
                  <a:cubicBezTo>
                    <a:pt x="23081" y="36594"/>
                    <a:pt x="26971" y="40482"/>
                    <a:pt x="26971" y="45262"/>
                  </a:cubicBezTo>
                  <a:cubicBezTo>
                    <a:pt x="26971" y="50041"/>
                    <a:pt x="23081" y="53930"/>
                    <a:pt x="18298" y="53930"/>
                  </a:cubicBezTo>
                  <a:cubicBezTo>
                    <a:pt x="13997" y="53930"/>
                    <a:pt x="10306" y="50726"/>
                    <a:pt x="9715" y="46476"/>
                  </a:cubicBezTo>
                  <a:cubicBezTo>
                    <a:pt x="9663" y="46078"/>
                    <a:pt x="9631" y="45670"/>
                    <a:pt x="9631" y="45263"/>
                  </a:cubicBezTo>
                  <a:cubicBezTo>
                    <a:pt x="9631" y="42604"/>
                    <a:pt x="7477" y="40448"/>
                    <a:pt x="4815" y="40448"/>
                  </a:cubicBezTo>
                  <a:cubicBezTo>
                    <a:pt x="2160" y="40448"/>
                    <a:pt x="0" y="42604"/>
                    <a:pt x="0" y="45263"/>
                  </a:cubicBezTo>
                  <a:cubicBezTo>
                    <a:pt x="0" y="46114"/>
                    <a:pt x="64" y="46971"/>
                    <a:pt x="180" y="47808"/>
                  </a:cubicBezTo>
                  <a:cubicBezTo>
                    <a:pt x="1434" y="56788"/>
                    <a:pt x="9226" y="63560"/>
                    <a:pt x="18304" y="63560"/>
                  </a:cubicBezTo>
                  <a:cubicBezTo>
                    <a:pt x="28392" y="63560"/>
                    <a:pt x="36602" y="55351"/>
                    <a:pt x="36602" y="45263"/>
                  </a:cubicBezTo>
                  <a:cubicBezTo>
                    <a:pt x="36602" y="39932"/>
                    <a:pt x="34307" y="35127"/>
                    <a:pt x="30655" y="31780"/>
                  </a:cubicBezTo>
                  <a:cubicBezTo>
                    <a:pt x="34307" y="28433"/>
                    <a:pt x="36602" y="23628"/>
                    <a:pt x="36602" y="182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70"/>
            <p:cNvSpPr/>
            <p:nvPr/>
          </p:nvSpPr>
          <p:spPr>
            <a:xfrm>
              <a:off x="4446134" y="948053"/>
              <a:ext cx="77196" cy="9629"/>
            </a:xfrm>
            <a:custGeom>
              <a:avLst/>
              <a:gdLst/>
              <a:ahLst/>
              <a:cxnLst/>
              <a:rect l="l" t="t" r="r" b="b"/>
              <a:pathLst>
                <a:path w="77196" h="9629" extrusionOk="0">
                  <a:moveTo>
                    <a:pt x="4816" y="9629"/>
                  </a:moveTo>
                  <a:lnTo>
                    <a:pt x="72381" y="9629"/>
                  </a:lnTo>
                  <a:cubicBezTo>
                    <a:pt x="75043" y="9629"/>
                    <a:pt x="77197" y="7473"/>
                    <a:pt x="77197" y="4815"/>
                  </a:cubicBezTo>
                  <a:cubicBezTo>
                    <a:pt x="77197" y="2156"/>
                    <a:pt x="75043" y="0"/>
                    <a:pt x="72381" y="0"/>
                  </a:cubicBezTo>
                  <a:lnTo>
                    <a:pt x="4816" y="0"/>
                  </a:lnTo>
                  <a:cubicBezTo>
                    <a:pt x="2154" y="0"/>
                    <a:pt x="0" y="2156"/>
                    <a:pt x="0" y="4815"/>
                  </a:cubicBezTo>
                  <a:cubicBezTo>
                    <a:pt x="0" y="7473"/>
                    <a:pt x="2154" y="9629"/>
                    <a:pt x="4816" y="96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70"/>
            <p:cNvSpPr/>
            <p:nvPr/>
          </p:nvSpPr>
          <p:spPr>
            <a:xfrm>
              <a:off x="4446134" y="971679"/>
              <a:ext cx="60847" cy="9629"/>
            </a:xfrm>
            <a:custGeom>
              <a:avLst/>
              <a:gdLst/>
              <a:ahLst/>
              <a:cxnLst/>
              <a:rect l="l" t="t" r="r" b="b"/>
              <a:pathLst>
                <a:path w="60847" h="9629" extrusionOk="0">
                  <a:moveTo>
                    <a:pt x="4816" y="9629"/>
                  </a:moveTo>
                  <a:lnTo>
                    <a:pt x="56032" y="9629"/>
                  </a:lnTo>
                  <a:cubicBezTo>
                    <a:pt x="58693" y="9629"/>
                    <a:pt x="60847" y="7473"/>
                    <a:pt x="60847" y="4815"/>
                  </a:cubicBezTo>
                  <a:cubicBezTo>
                    <a:pt x="60847" y="2156"/>
                    <a:pt x="58693" y="0"/>
                    <a:pt x="56032" y="0"/>
                  </a:cubicBezTo>
                  <a:lnTo>
                    <a:pt x="4816" y="0"/>
                  </a:lnTo>
                  <a:cubicBezTo>
                    <a:pt x="2154" y="0"/>
                    <a:pt x="0" y="2156"/>
                    <a:pt x="0" y="4815"/>
                  </a:cubicBezTo>
                  <a:cubicBezTo>
                    <a:pt x="0" y="7473"/>
                    <a:pt x="2154" y="9629"/>
                    <a:pt x="4816" y="96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70"/>
            <p:cNvSpPr/>
            <p:nvPr/>
          </p:nvSpPr>
          <p:spPr>
            <a:xfrm>
              <a:off x="4446134" y="1032798"/>
              <a:ext cx="96176" cy="9629"/>
            </a:xfrm>
            <a:custGeom>
              <a:avLst/>
              <a:gdLst/>
              <a:ahLst/>
              <a:cxnLst/>
              <a:rect l="l" t="t" r="r" b="b"/>
              <a:pathLst>
                <a:path w="96176" h="9629" extrusionOk="0">
                  <a:moveTo>
                    <a:pt x="4816" y="9629"/>
                  </a:moveTo>
                  <a:lnTo>
                    <a:pt x="91361" y="9629"/>
                  </a:lnTo>
                  <a:cubicBezTo>
                    <a:pt x="94022" y="9629"/>
                    <a:pt x="96176" y="7473"/>
                    <a:pt x="96176" y="4815"/>
                  </a:cubicBezTo>
                  <a:cubicBezTo>
                    <a:pt x="96176" y="2156"/>
                    <a:pt x="94022" y="0"/>
                    <a:pt x="91361" y="0"/>
                  </a:cubicBezTo>
                  <a:lnTo>
                    <a:pt x="4816" y="0"/>
                  </a:lnTo>
                  <a:cubicBezTo>
                    <a:pt x="2154" y="0"/>
                    <a:pt x="0" y="2156"/>
                    <a:pt x="0" y="4815"/>
                  </a:cubicBezTo>
                  <a:cubicBezTo>
                    <a:pt x="0" y="7473"/>
                    <a:pt x="2154" y="9629"/>
                    <a:pt x="4816" y="96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70"/>
            <p:cNvSpPr/>
            <p:nvPr/>
          </p:nvSpPr>
          <p:spPr>
            <a:xfrm>
              <a:off x="4446134" y="1056424"/>
              <a:ext cx="77196" cy="9629"/>
            </a:xfrm>
            <a:custGeom>
              <a:avLst/>
              <a:gdLst/>
              <a:ahLst/>
              <a:cxnLst/>
              <a:rect l="l" t="t" r="r" b="b"/>
              <a:pathLst>
                <a:path w="77196" h="9629" extrusionOk="0">
                  <a:moveTo>
                    <a:pt x="4816" y="9629"/>
                  </a:moveTo>
                  <a:lnTo>
                    <a:pt x="72381" y="9629"/>
                  </a:lnTo>
                  <a:cubicBezTo>
                    <a:pt x="75043" y="9629"/>
                    <a:pt x="77197" y="7473"/>
                    <a:pt x="77197" y="4815"/>
                  </a:cubicBezTo>
                  <a:cubicBezTo>
                    <a:pt x="77197" y="2156"/>
                    <a:pt x="75043" y="0"/>
                    <a:pt x="72381" y="0"/>
                  </a:cubicBezTo>
                  <a:lnTo>
                    <a:pt x="4816" y="0"/>
                  </a:lnTo>
                  <a:cubicBezTo>
                    <a:pt x="2154" y="0"/>
                    <a:pt x="0" y="2156"/>
                    <a:pt x="0" y="4815"/>
                  </a:cubicBezTo>
                  <a:cubicBezTo>
                    <a:pt x="0" y="7473"/>
                    <a:pt x="2154" y="9629"/>
                    <a:pt x="4816" y="96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70"/>
            <p:cNvSpPr/>
            <p:nvPr/>
          </p:nvSpPr>
          <p:spPr>
            <a:xfrm>
              <a:off x="4446134" y="1119225"/>
              <a:ext cx="77196" cy="9629"/>
            </a:xfrm>
            <a:custGeom>
              <a:avLst/>
              <a:gdLst/>
              <a:ahLst/>
              <a:cxnLst/>
              <a:rect l="l" t="t" r="r" b="b"/>
              <a:pathLst>
                <a:path w="77196" h="9629" extrusionOk="0">
                  <a:moveTo>
                    <a:pt x="4816" y="9629"/>
                  </a:moveTo>
                  <a:lnTo>
                    <a:pt x="72381" y="9629"/>
                  </a:lnTo>
                  <a:cubicBezTo>
                    <a:pt x="75043" y="9629"/>
                    <a:pt x="77197" y="7473"/>
                    <a:pt x="77197" y="4815"/>
                  </a:cubicBezTo>
                  <a:cubicBezTo>
                    <a:pt x="77197" y="2156"/>
                    <a:pt x="75043" y="0"/>
                    <a:pt x="72381" y="0"/>
                  </a:cubicBezTo>
                  <a:lnTo>
                    <a:pt x="4816" y="0"/>
                  </a:lnTo>
                  <a:cubicBezTo>
                    <a:pt x="2154" y="0"/>
                    <a:pt x="0" y="2156"/>
                    <a:pt x="0" y="4815"/>
                  </a:cubicBezTo>
                  <a:cubicBezTo>
                    <a:pt x="0" y="7473"/>
                    <a:pt x="2154" y="9629"/>
                    <a:pt x="4816" y="96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70"/>
            <p:cNvSpPr/>
            <p:nvPr/>
          </p:nvSpPr>
          <p:spPr>
            <a:xfrm>
              <a:off x="4446134" y="1142848"/>
              <a:ext cx="77196" cy="9629"/>
            </a:xfrm>
            <a:custGeom>
              <a:avLst/>
              <a:gdLst/>
              <a:ahLst/>
              <a:cxnLst/>
              <a:rect l="l" t="t" r="r" b="b"/>
              <a:pathLst>
                <a:path w="77196" h="9629" extrusionOk="0">
                  <a:moveTo>
                    <a:pt x="4816" y="9629"/>
                  </a:moveTo>
                  <a:lnTo>
                    <a:pt x="72381" y="9629"/>
                  </a:lnTo>
                  <a:cubicBezTo>
                    <a:pt x="75043" y="9629"/>
                    <a:pt x="77197" y="7473"/>
                    <a:pt x="77197" y="4815"/>
                  </a:cubicBezTo>
                  <a:cubicBezTo>
                    <a:pt x="77197" y="2156"/>
                    <a:pt x="75043" y="0"/>
                    <a:pt x="72381" y="0"/>
                  </a:cubicBezTo>
                  <a:lnTo>
                    <a:pt x="4816" y="0"/>
                  </a:lnTo>
                  <a:cubicBezTo>
                    <a:pt x="2154" y="0"/>
                    <a:pt x="0" y="2156"/>
                    <a:pt x="0" y="4815"/>
                  </a:cubicBezTo>
                  <a:cubicBezTo>
                    <a:pt x="0" y="7473"/>
                    <a:pt x="2154" y="9629"/>
                    <a:pt x="4816" y="96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70"/>
            <p:cNvSpPr/>
            <p:nvPr/>
          </p:nvSpPr>
          <p:spPr>
            <a:xfrm>
              <a:off x="4355281" y="905797"/>
              <a:ext cx="302325" cy="329154"/>
            </a:xfrm>
            <a:custGeom>
              <a:avLst/>
              <a:gdLst/>
              <a:ahLst/>
              <a:cxnLst/>
              <a:rect l="l" t="t" r="r" b="b"/>
              <a:pathLst>
                <a:path w="302325" h="329154" extrusionOk="0">
                  <a:moveTo>
                    <a:pt x="297510" y="171553"/>
                  </a:moveTo>
                  <a:cubicBezTo>
                    <a:pt x="293132" y="171553"/>
                    <a:pt x="289570" y="167990"/>
                    <a:pt x="289570" y="163609"/>
                  </a:cubicBezTo>
                  <a:lnTo>
                    <a:pt x="289570" y="119186"/>
                  </a:lnTo>
                  <a:cubicBezTo>
                    <a:pt x="289570" y="109027"/>
                    <a:pt x="281302" y="100762"/>
                    <a:pt x="271144" y="100762"/>
                  </a:cubicBezTo>
                  <a:lnTo>
                    <a:pt x="266804" y="100762"/>
                  </a:lnTo>
                  <a:lnTo>
                    <a:pt x="266804" y="92600"/>
                  </a:lnTo>
                  <a:cubicBezTo>
                    <a:pt x="266804" y="85698"/>
                    <a:pt x="261191" y="80082"/>
                    <a:pt x="254286" y="80082"/>
                  </a:cubicBezTo>
                  <a:lnTo>
                    <a:pt x="238759" y="80082"/>
                  </a:lnTo>
                  <a:lnTo>
                    <a:pt x="238759" y="19105"/>
                  </a:lnTo>
                  <a:cubicBezTo>
                    <a:pt x="238759" y="8571"/>
                    <a:pt x="230189" y="0"/>
                    <a:pt x="219651" y="0"/>
                  </a:cubicBezTo>
                  <a:lnTo>
                    <a:pt x="19108" y="0"/>
                  </a:lnTo>
                  <a:cubicBezTo>
                    <a:pt x="8570" y="0"/>
                    <a:pt x="0" y="8571"/>
                    <a:pt x="0" y="19105"/>
                  </a:cubicBezTo>
                  <a:lnTo>
                    <a:pt x="0" y="66059"/>
                  </a:lnTo>
                  <a:cubicBezTo>
                    <a:pt x="0" y="68718"/>
                    <a:pt x="2154" y="70874"/>
                    <a:pt x="4815" y="70874"/>
                  </a:cubicBezTo>
                  <a:cubicBezTo>
                    <a:pt x="7471" y="70874"/>
                    <a:pt x="9625" y="68718"/>
                    <a:pt x="9625" y="66059"/>
                  </a:cubicBezTo>
                  <a:lnTo>
                    <a:pt x="9625" y="19105"/>
                  </a:lnTo>
                  <a:cubicBezTo>
                    <a:pt x="9625" y="13880"/>
                    <a:pt x="13881" y="9630"/>
                    <a:pt x="19101" y="9630"/>
                  </a:cubicBezTo>
                  <a:lnTo>
                    <a:pt x="219651" y="9630"/>
                  </a:lnTo>
                  <a:cubicBezTo>
                    <a:pt x="224878" y="9630"/>
                    <a:pt x="229128" y="13880"/>
                    <a:pt x="229128" y="19105"/>
                  </a:cubicBezTo>
                  <a:lnTo>
                    <a:pt x="229128" y="80083"/>
                  </a:lnTo>
                  <a:lnTo>
                    <a:pt x="226235" y="80083"/>
                  </a:lnTo>
                  <a:cubicBezTo>
                    <a:pt x="219329" y="80083"/>
                    <a:pt x="213717" y="85698"/>
                    <a:pt x="213717" y="92601"/>
                  </a:cubicBezTo>
                  <a:lnTo>
                    <a:pt x="213717" y="218314"/>
                  </a:lnTo>
                  <a:cubicBezTo>
                    <a:pt x="213717" y="242106"/>
                    <a:pt x="217388" y="265661"/>
                    <a:pt x="224627" y="288325"/>
                  </a:cubicBezTo>
                  <a:lnTo>
                    <a:pt x="228736" y="301186"/>
                  </a:lnTo>
                  <a:cubicBezTo>
                    <a:pt x="229848" y="304664"/>
                    <a:pt x="232304" y="307301"/>
                    <a:pt x="235441" y="308633"/>
                  </a:cubicBezTo>
                  <a:lnTo>
                    <a:pt x="235441" y="324340"/>
                  </a:lnTo>
                  <a:cubicBezTo>
                    <a:pt x="235441" y="326999"/>
                    <a:pt x="237602" y="329154"/>
                    <a:pt x="240257" y="329154"/>
                  </a:cubicBezTo>
                  <a:cubicBezTo>
                    <a:pt x="242919" y="329154"/>
                    <a:pt x="245072" y="326999"/>
                    <a:pt x="245072" y="324340"/>
                  </a:cubicBezTo>
                  <a:lnTo>
                    <a:pt x="245072" y="308633"/>
                  </a:lnTo>
                  <a:cubicBezTo>
                    <a:pt x="248216" y="307301"/>
                    <a:pt x="250666" y="304664"/>
                    <a:pt x="251778" y="301186"/>
                  </a:cubicBezTo>
                  <a:lnTo>
                    <a:pt x="255887" y="288325"/>
                  </a:lnTo>
                  <a:cubicBezTo>
                    <a:pt x="257757" y="282486"/>
                    <a:pt x="259403" y="276500"/>
                    <a:pt x="260799" y="270535"/>
                  </a:cubicBezTo>
                  <a:cubicBezTo>
                    <a:pt x="261403" y="267945"/>
                    <a:pt x="259789" y="265356"/>
                    <a:pt x="257198" y="264753"/>
                  </a:cubicBezTo>
                  <a:cubicBezTo>
                    <a:pt x="254614" y="264150"/>
                    <a:pt x="252023" y="265759"/>
                    <a:pt x="251418" y="268349"/>
                  </a:cubicBezTo>
                  <a:cubicBezTo>
                    <a:pt x="250088" y="274065"/>
                    <a:pt x="248506" y="279799"/>
                    <a:pt x="246718" y="285394"/>
                  </a:cubicBezTo>
                  <a:lnTo>
                    <a:pt x="242604" y="298255"/>
                  </a:lnTo>
                  <a:cubicBezTo>
                    <a:pt x="242109" y="299802"/>
                    <a:pt x="240797" y="299969"/>
                    <a:pt x="240257" y="299969"/>
                  </a:cubicBezTo>
                  <a:cubicBezTo>
                    <a:pt x="239717" y="299969"/>
                    <a:pt x="238405" y="299802"/>
                    <a:pt x="237910" y="298255"/>
                  </a:cubicBezTo>
                  <a:lnTo>
                    <a:pt x="233802" y="285394"/>
                  </a:lnTo>
                  <a:cubicBezTo>
                    <a:pt x="226858" y="263679"/>
                    <a:pt x="223342" y="241110"/>
                    <a:pt x="223342" y="218314"/>
                  </a:cubicBezTo>
                  <a:lnTo>
                    <a:pt x="223342" y="92600"/>
                  </a:lnTo>
                  <a:cubicBezTo>
                    <a:pt x="223342" y="91007"/>
                    <a:pt x="224640" y="89711"/>
                    <a:pt x="226235" y="89711"/>
                  </a:cubicBezTo>
                  <a:lnTo>
                    <a:pt x="254286" y="89711"/>
                  </a:lnTo>
                  <a:cubicBezTo>
                    <a:pt x="255874" y="89711"/>
                    <a:pt x="257173" y="91007"/>
                    <a:pt x="257173" y="92600"/>
                  </a:cubicBezTo>
                  <a:lnTo>
                    <a:pt x="257173" y="218313"/>
                  </a:lnTo>
                  <a:cubicBezTo>
                    <a:pt x="257173" y="226931"/>
                    <a:pt x="256658" y="235643"/>
                    <a:pt x="255649" y="244206"/>
                  </a:cubicBezTo>
                  <a:cubicBezTo>
                    <a:pt x="255334" y="246847"/>
                    <a:pt x="257224" y="249241"/>
                    <a:pt x="259860" y="249553"/>
                  </a:cubicBezTo>
                  <a:cubicBezTo>
                    <a:pt x="262509" y="249864"/>
                    <a:pt x="264901" y="247978"/>
                    <a:pt x="265209" y="245337"/>
                  </a:cubicBezTo>
                  <a:cubicBezTo>
                    <a:pt x="266263" y="236400"/>
                    <a:pt x="266804" y="227308"/>
                    <a:pt x="266804" y="218313"/>
                  </a:cubicBezTo>
                  <a:lnTo>
                    <a:pt x="266804" y="110391"/>
                  </a:lnTo>
                  <a:lnTo>
                    <a:pt x="271137" y="110391"/>
                  </a:lnTo>
                  <a:cubicBezTo>
                    <a:pt x="275991" y="110391"/>
                    <a:pt x="279932" y="114337"/>
                    <a:pt x="279932" y="119186"/>
                  </a:cubicBezTo>
                  <a:lnTo>
                    <a:pt x="279932" y="163609"/>
                  </a:lnTo>
                  <a:cubicBezTo>
                    <a:pt x="279932" y="173299"/>
                    <a:pt x="287821" y="181183"/>
                    <a:pt x="297510" y="181183"/>
                  </a:cubicBezTo>
                  <a:cubicBezTo>
                    <a:pt x="300172" y="181183"/>
                    <a:pt x="302326" y="179027"/>
                    <a:pt x="302326" y="176368"/>
                  </a:cubicBezTo>
                  <a:cubicBezTo>
                    <a:pt x="302326" y="173709"/>
                    <a:pt x="300172" y="171553"/>
                    <a:pt x="297510" y="1715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7" name="Google Shape;1137;p70"/>
          <p:cNvGrpSpPr/>
          <p:nvPr/>
        </p:nvGrpSpPr>
        <p:grpSpPr>
          <a:xfrm>
            <a:off x="4456003" y="1257305"/>
            <a:ext cx="221706" cy="275666"/>
            <a:chOff x="4456003" y="1257305"/>
            <a:chExt cx="221706" cy="275666"/>
          </a:xfrm>
        </p:grpSpPr>
        <p:sp>
          <p:nvSpPr>
            <p:cNvPr id="1138" name="Google Shape;1138;p70"/>
            <p:cNvSpPr/>
            <p:nvPr/>
          </p:nvSpPr>
          <p:spPr>
            <a:xfrm>
              <a:off x="4492345" y="1456731"/>
              <a:ext cx="85382" cy="60751"/>
            </a:xfrm>
            <a:custGeom>
              <a:avLst/>
              <a:gdLst/>
              <a:ahLst/>
              <a:cxnLst/>
              <a:rect l="l" t="t" r="r" b="b"/>
              <a:pathLst>
                <a:path w="101949" h="72538" extrusionOk="0">
                  <a:moveTo>
                    <a:pt x="15687" y="71729"/>
                  </a:moveTo>
                  <a:cubicBezTo>
                    <a:pt x="18182" y="72996"/>
                    <a:pt x="21152" y="72765"/>
                    <a:pt x="23422" y="71103"/>
                  </a:cubicBezTo>
                  <a:lnTo>
                    <a:pt x="39064" y="59665"/>
                  </a:lnTo>
                  <a:lnTo>
                    <a:pt x="54707" y="71103"/>
                  </a:lnTo>
                  <a:cubicBezTo>
                    <a:pt x="56970" y="72760"/>
                    <a:pt x="59934" y="73000"/>
                    <a:pt x="62435" y="71729"/>
                  </a:cubicBezTo>
                  <a:cubicBezTo>
                    <a:pt x="64942" y="70458"/>
                    <a:pt x="66499" y="67925"/>
                    <a:pt x="66499" y="65117"/>
                  </a:cubicBezTo>
                  <a:lnTo>
                    <a:pt x="66499" y="9606"/>
                  </a:lnTo>
                  <a:lnTo>
                    <a:pt x="97147" y="9606"/>
                  </a:lnTo>
                  <a:cubicBezTo>
                    <a:pt x="99802" y="9606"/>
                    <a:pt x="101950" y="7455"/>
                    <a:pt x="101950" y="4803"/>
                  </a:cubicBezTo>
                  <a:cubicBezTo>
                    <a:pt x="101950" y="2150"/>
                    <a:pt x="99802" y="0"/>
                    <a:pt x="97147" y="0"/>
                  </a:cubicBezTo>
                  <a:cubicBezTo>
                    <a:pt x="97147" y="0"/>
                    <a:pt x="7857" y="0"/>
                    <a:pt x="4976" y="0"/>
                  </a:cubicBezTo>
                  <a:cubicBezTo>
                    <a:pt x="2090" y="0"/>
                    <a:pt x="0" y="1983"/>
                    <a:pt x="0" y="4803"/>
                  </a:cubicBezTo>
                  <a:cubicBezTo>
                    <a:pt x="0" y="7455"/>
                    <a:pt x="2154" y="9606"/>
                    <a:pt x="4803" y="9606"/>
                  </a:cubicBezTo>
                  <a:lnTo>
                    <a:pt x="11631" y="9606"/>
                  </a:lnTo>
                  <a:lnTo>
                    <a:pt x="11631" y="65117"/>
                  </a:lnTo>
                  <a:cubicBezTo>
                    <a:pt x="11631" y="67925"/>
                    <a:pt x="13186" y="70458"/>
                    <a:pt x="15687" y="71729"/>
                  </a:cubicBezTo>
                  <a:close/>
                  <a:moveTo>
                    <a:pt x="56893" y="9606"/>
                  </a:moveTo>
                  <a:lnTo>
                    <a:pt x="56893" y="60802"/>
                  </a:lnTo>
                  <a:lnTo>
                    <a:pt x="41900" y="49839"/>
                  </a:lnTo>
                  <a:cubicBezTo>
                    <a:pt x="40209" y="48604"/>
                    <a:pt x="37920" y="48604"/>
                    <a:pt x="36229" y="49839"/>
                  </a:cubicBezTo>
                  <a:lnTo>
                    <a:pt x="21236" y="60802"/>
                  </a:lnTo>
                  <a:lnTo>
                    <a:pt x="21236" y="9607"/>
                  </a:lnTo>
                  <a:lnTo>
                    <a:pt x="56893" y="960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70"/>
            <p:cNvSpPr/>
            <p:nvPr/>
          </p:nvSpPr>
          <p:spPr>
            <a:xfrm>
              <a:off x="4456003" y="1257305"/>
              <a:ext cx="221706" cy="275666"/>
            </a:xfrm>
            <a:custGeom>
              <a:avLst/>
              <a:gdLst/>
              <a:ahLst/>
              <a:cxnLst/>
              <a:rect l="l" t="t" r="r" b="b"/>
              <a:pathLst>
                <a:path w="264724" h="329154" extrusionOk="0">
                  <a:moveTo>
                    <a:pt x="264725" y="14667"/>
                  </a:moveTo>
                  <a:cubicBezTo>
                    <a:pt x="264725" y="6580"/>
                    <a:pt x="258148" y="0"/>
                    <a:pt x="250059" y="0"/>
                  </a:cubicBezTo>
                  <a:lnTo>
                    <a:pt x="105117" y="0"/>
                  </a:lnTo>
                  <a:cubicBezTo>
                    <a:pt x="102462" y="0"/>
                    <a:pt x="100314" y="2150"/>
                    <a:pt x="100314" y="4803"/>
                  </a:cubicBezTo>
                  <a:cubicBezTo>
                    <a:pt x="100314" y="7455"/>
                    <a:pt x="102462" y="9606"/>
                    <a:pt x="105117" y="9606"/>
                  </a:cubicBezTo>
                  <a:lnTo>
                    <a:pt x="250059" y="9606"/>
                  </a:lnTo>
                  <a:cubicBezTo>
                    <a:pt x="252850" y="9606"/>
                    <a:pt x="255119" y="11877"/>
                    <a:pt x="255119" y="14668"/>
                  </a:cubicBezTo>
                  <a:lnTo>
                    <a:pt x="255119" y="205592"/>
                  </a:lnTo>
                  <a:lnTo>
                    <a:pt x="61790" y="205592"/>
                  </a:lnTo>
                  <a:cubicBezTo>
                    <a:pt x="40959" y="205421"/>
                    <a:pt x="20662" y="216688"/>
                    <a:pt x="9610" y="234319"/>
                  </a:cubicBezTo>
                  <a:lnTo>
                    <a:pt x="9610" y="177225"/>
                  </a:lnTo>
                  <a:cubicBezTo>
                    <a:pt x="9610" y="174573"/>
                    <a:pt x="7462" y="172422"/>
                    <a:pt x="4807" y="172422"/>
                  </a:cubicBezTo>
                  <a:cubicBezTo>
                    <a:pt x="2158" y="172422"/>
                    <a:pt x="4" y="174573"/>
                    <a:pt x="4" y="177225"/>
                  </a:cubicBezTo>
                  <a:lnTo>
                    <a:pt x="4" y="267373"/>
                  </a:lnTo>
                  <a:cubicBezTo>
                    <a:pt x="23" y="268013"/>
                    <a:pt x="-54" y="269990"/>
                    <a:pt x="88" y="270588"/>
                  </a:cubicBezTo>
                  <a:cubicBezTo>
                    <a:pt x="1766" y="303166"/>
                    <a:pt x="28801" y="329154"/>
                    <a:pt x="61790" y="329154"/>
                  </a:cubicBezTo>
                  <a:lnTo>
                    <a:pt x="258070" y="329154"/>
                  </a:lnTo>
                  <a:cubicBezTo>
                    <a:pt x="260693" y="329154"/>
                    <a:pt x="263072" y="327610"/>
                    <a:pt x="264146" y="325220"/>
                  </a:cubicBezTo>
                  <a:cubicBezTo>
                    <a:pt x="265213" y="322836"/>
                    <a:pt x="264776" y="320038"/>
                    <a:pt x="263040" y="318090"/>
                  </a:cubicBezTo>
                  <a:cubicBezTo>
                    <a:pt x="258379" y="312874"/>
                    <a:pt x="254464" y="307055"/>
                    <a:pt x="251397" y="300796"/>
                  </a:cubicBezTo>
                  <a:cubicBezTo>
                    <a:pt x="250233" y="298413"/>
                    <a:pt x="247353" y="297426"/>
                    <a:pt x="244974" y="298593"/>
                  </a:cubicBezTo>
                  <a:cubicBezTo>
                    <a:pt x="242588" y="299759"/>
                    <a:pt x="241605" y="302635"/>
                    <a:pt x="242769" y="305018"/>
                  </a:cubicBezTo>
                  <a:cubicBezTo>
                    <a:pt x="245283" y="310148"/>
                    <a:pt x="248298" y="315016"/>
                    <a:pt x="251783" y="319549"/>
                  </a:cubicBezTo>
                  <a:lnTo>
                    <a:pt x="61790" y="319549"/>
                  </a:lnTo>
                  <a:cubicBezTo>
                    <a:pt x="33018" y="319549"/>
                    <a:pt x="9610" y="296143"/>
                    <a:pt x="9610" y="267373"/>
                  </a:cubicBezTo>
                  <a:cubicBezTo>
                    <a:pt x="9610" y="238604"/>
                    <a:pt x="33018" y="215197"/>
                    <a:pt x="61790" y="215197"/>
                  </a:cubicBezTo>
                  <a:lnTo>
                    <a:pt x="251783" y="215197"/>
                  </a:lnTo>
                  <a:cubicBezTo>
                    <a:pt x="240325" y="230122"/>
                    <a:pt x="234082" y="248417"/>
                    <a:pt x="234082" y="267373"/>
                  </a:cubicBezTo>
                  <a:cubicBezTo>
                    <a:pt x="234082" y="271505"/>
                    <a:pt x="234385" y="275661"/>
                    <a:pt x="234970" y="279722"/>
                  </a:cubicBezTo>
                  <a:cubicBezTo>
                    <a:pt x="235349" y="282348"/>
                    <a:pt x="237786" y="284172"/>
                    <a:pt x="240409" y="283790"/>
                  </a:cubicBezTo>
                  <a:cubicBezTo>
                    <a:pt x="243032" y="283411"/>
                    <a:pt x="244858" y="280976"/>
                    <a:pt x="244479" y="278350"/>
                  </a:cubicBezTo>
                  <a:cubicBezTo>
                    <a:pt x="243958" y="274742"/>
                    <a:pt x="243694" y="271048"/>
                    <a:pt x="243694" y="267374"/>
                  </a:cubicBezTo>
                  <a:cubicBezTo>
                    <a:pt x="243694" y="248633"/>
                    <a:pt x="250561" y="230622"/>
                    <a:pt x="263040" y="216656"/>
                  </a:cubicBezTo>
                  <a:cubicBezTo>
                    <a:pt x="264365" y="215168"/>
                    <a:pt x="264930" y="213184"/>
                    <a:pt x="264647" y="211267"/>
                  </a:cubicBezTo>
                  <a:cubicBezTo>
                    <a:pt x="264699" y="210983"/>
                    <a:pt x="264725" y="14667"/>
                    <a:pt x="264725" y="146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70"/>
            <p:cNvSpPr/>
            <p:nvPr/>
          </p:nvSpPr>
          <p:spPr>
            <a:xfrm>
              <a:off x="4456007" y="1257305"/>
              <a:ext cx="71491" cy="131863"/>
            </a:xfrm>
            <a:custGeom>
              <a:avLst/>
              <a:gdLst/>
              <a:ahLst/>
              <a:cxnLst/>
              <a:rect l="l" t="t" r="r" b="b"/>
              <a:pathLst>
                <a:path w="85362" h="157448" extrusionOk="0">
                  <a:moveTo>
                    <a:pt x="4803" y="157449"/>
                  </a:moveTo>
                  <a:cubicBezTo>
                    <a:pt x="7458" y="157449"/>
                    <a:pt x="9605" y="155299"/>
                    <a:pt x="9605" y="152646"/>
                  </a:cubicBezTo>
                  <a:lnTo>
                    <a:pt x="9605" y="61360"/>
                  </a:lnTo>
                  <a:cubicBezTo>
                    <a:pt x="9605" y="32822"/>
                    <a:pt x="32828" y="9605"/>
                    <a:pt x="61368" y="9605"/>
                  </a:cubicBezTo>
                  <a:lnTo>
                    <a:pt x="80559" y="9605"/>
                  </a:lnTo>
                  <a:cubicBezTo>
                    <a:pt x="83214" y="9605"/>
                    <a:pt x="85362" y="7455"/>
                    <a:pt x="85362" y="4802"/>
                  </a:cubicBezTo>
                  <a:cubicBezTo>
                    <a:pt x="85362" y="2150"/>
                    <a:pt x="83214" y="0"/>
                    <a:pt x="80559" y="0"/>
                  </a:cubicBezTo>
                  <a:lnTo>
                    <a:pt x="61368" y="0"/>
                  </a:lnTo>
                  <a:cubicBezTo>
                    <a:pt x="27530" y="0"/>
                    <a:pt x="0" y="27526"/>
                    <a:pt x="0" y="61360"/>
                  </a:cubicBezTo>
                  <a:lnTo>
                    <a:pt x="0" y="152646"/>
                  </a:lnTo>
                  <a:cubicBezTo>
                    <a:pt x="0" y="155299"/>
                    <a:pt x="2154" y="157449"/>
                    <a:pt x="4803" y="1574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70"/>
            <p:cNvSpPr/>
            <p:nvPr/>
          </p:nvSpPr>
          <p:spPr>
            <a:xfrm>
              <a:off x="4506401" y="1310931"/>
              <a:ext cx="32252" cy="66622"/>
            </a:xfrm>
            <a:custGeom>
              <a:avLst/>
              <a:gdLst/>
              <a:ahLst/>
              <a:cxnLst/>
              <a:rect l="l" t="t" r="r" b="b"/>
              <a:pathLst>
                <a:path w="38510" h="79549" extrusionOk="0">
                  <a:moveTo>
                    <a:pt x="1100" y="42834"/>
                  </a:moveTo>
                  <a:lnTo>
                    <a:pt x="30006" y="77806"/>
                  </a:lnTo>
                  <a:cubicBezTo>
                    <a:pt x="30957" y="78956"/>
                    <a:pt x="32327" y="79550"/>
                    <a:pt x="33709" y="79550"/>
                  </a:cubicBezTo>
                  <a:cubicBezTo>
                    <a:pt x="34789" y="79550"/>
                    <a:pt x="35869" y="79189"/>
                    <a:pt x="36769" y="78449"/>
                  </a:cubicBezTo>
                  <a:cubicBezTo>
                    <a:pt x="38814" y="76759"/>
                    <a:pt x="39097" y="73732"/>
                    <a:pt x="37412" y="71687"/>
                  </a:cubicBezTo>
                  <a:lnTo>
                    <a:pt x="11033" y="39775"/>
                  </a:lnTo>
                  <a:lnTo>
                    <a:pt x="37412" y="7862"/>
                  </a:lnTo>
                  <a:cubicBezTo>
                    <a:pt x="39097" y="5818"/>
                    <a:pt x="38814" y="2791"/>
                    <a:pt x="36769" y="1101"/>
                  </a:cubicBezTo>
                  <a:cubicBezTo>
                    <a:pt x="34725" y="-589"/>
                    <a:pt x="31697" y="-301"/>
                    <a:pt x="30006" y="1743"/>
                  </a:cubicBezTo>
                  <a:lnTo>
                    <a:pt x="1100" y="36715"/>
                  </a:lnTo>
                  <a:cubicBezTo>
                    <a:pt x="-367" y="38491"/>
                    <a:pt x="-367" y="41059"/>
                    <a:pt x="1100" y="428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70"/>
            <p:cNvSpPr/>
            <p:nvPr/>
          </p:nvSpPr>
          <p:spPr>
            <a:xfrm>
              <a:off x="4597017" y="1310928"/>
              <a:ext cx="32255" cy="66622"/>
            </a:xfrm>
            <a:custGeom>
              <a:avLst/>
              <a:gdLst/>
              <a:ahLst/>
              <a:cxnLst/>
              <a:rect l="l" t="t" r="r" b="b"/>
              <a:pathLst>
                <a:path w="38513" h="79549" extrusionOk="0">
                  <a:moveTo>
                    <a:pt x="1744" y="78449"/>
                  </a:moveTo>
                  <a:cubicBezTo>
                    <a:pt x="2638" y="79189"/>
                    <a:pt x="3724" y="79550"/>
                    <a:pt x="4805" y="79550"/>
                  </a:cubicBezTo>
                  <a:cubicBezTo>
                    <a:pt x="6187" y="79550"/>
                    <a:pt x="7556" y="78956"/>
                    <a:pt x="8508" y="77806"/>
                  </a:cubicBezTo>
                  <a:lnTo>
                    <a:pt x="37414" y="42834"/>
                  </a:lnTo>
                  <a:cubicBezTo>
                    <a:pt x="38880" y="41059"/>
                    <a:pt x="38880" y="38491"/>
                    <a:pt x="37414" y="36715"/>
                  </a:cubicBezTo>
                  <a:lnTo>
                    <a:pt x="8508" y="1743"/>
                  </a:lnTo>
                  <a:cubicBezTo>
                    <a:pt x="6817" y="-302"/>
                    <a:pt x="3789" y="-588"/>
                    <a:pt x="1744" y="1100"/>
                  </a:cubicBezTo>
                  <a:cubicBezTo>
                    <a:pt x="-301" y="2790"/>
                    <a:pt x="-590" y="5818"/>
                    <a:pt x="1101" y="7862"/>
                  </a:cubicBezTo>
                  <a:lnTo>
                    <a:pt x="27480" y="39775"/>
                  </a:lnTo>
                  <a:lnTo>
                    <a:pt x="1101" y="71687"/>
                  </a:lnTo>
                  <a:cubicBezTo>
                    <a:pt x="-590" y="73732"/>
                    <a:pt x="-301" y="76760"/>
                    <a:pt x="1744" y="784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70"/>
            <p:cNvSpPr/>
            <p:nvPr/>
          </p:nvSpPr>
          <p:spPr>
            <a:xfrm>
              <a:off x="4549947" y="1310928"/>
              <a:ext cx="35624" cy="66625"/>
            </a:xfrm>
            <a:custGeom>
              <a:avLst/>
              <a:gdLst/>
              <a:ahLst/>
              <a:cxnLst/>
              <a:rect l="l" t="t" r="r" b="b"/>
              <a:pathLst>
                <a:path w="42536" h="79552" extrusionOk="0">
                  <a:moveTo>
                    <a:pt x="4800" y="79553"/>
                  </a:moveTo>
                  <a:cubicBezTo>
                    <a:pt x="6600" y="79553"/>
                    <a:pt x="8329" y="78533"/>
                    <a:pt x="9152" y="76794"/>
                  </a:cubicBezTo>
                  <a:lnTo>
                    <a:pt x="42077" y="6850"/>
                  </a:lnTo>
                  <a:cubicBezTo>
                    <a:pt x="43208" y="4450"/>
                    <a:pt x="42180" y="1589"/>
                    <a:pt x="39782" y="459"/>
                  </a:cubicBezTo>
                  <a:cubicBezTo>
                    <a:pt x="37377" y="-672"/>
                    <a:pt x="34516" y="358"/>
                    <a:pt x="33385" y="2759"/>
                  </a:cubicBezTo>
                  <a:lnTo>
                    <a:pt x="460" y="72703"/>
                  </a:lnTo>
                  <a:cubicBezTo>
                    <a:pt x="-672" y="75103"/>
                    <a:pt x="357" y="77964"/>
                    <a:pt x="2755" y="79094"/>
                  </a:cubicBezTo>
                  <a:cubicBezTo>
                    <a:pt x="3417" y="79405"/>
                    <a:pt x="4118" y="79553"/>
                    <a:pt x="4800" y="795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70"/>
            <p:cNvSpPr/>
            <p:nvPr/>
          </p:nvSpPr>
          <p:spPr>
            <a:xfrm>
              <a:off x="4588079" y="1456731"/>
              <a:ext cx="31198" cy="8044"/>
            </a:xfrm>
            <a:custGeom>
              <a:avLst/>
              <a:gdLst/>
              <a:ahLst/>
              <a:cxnLst/>
              <a:rect l="l" t="t" r="r" b="b"/>
              <a:pathLst>
                <a:path w="37251" h="9605" extrusionOk="0">
                  <a:moveTo>
                    <a:pt x="4803" y="0"/>
                  </a:moveTo>
                  <a:cubicBezTo>
                    <a:pt x="2154" y="0"/>
                    <a:pt x="0" y="2150"/>
                    <a:pt x="0" y="4803"/>
                  </a:cubicBezTo>
                  <a:cubicBezTo>
                    <a:pt x="0" y="7455"/>
                    <a:pt x="2147" y="9606"/>
                    <a:pt x="4803" y="9606"/>
                  </a:cubicBezTo>
                  <a:lnTo>
                    <a:pt x="32449" y="9606"/>
                  </a:lnTo>
                  <a:cubicBezTo>
                    <a:pt x="35104" y="9606"/>
                    <a:pt x="37251" y="7455"/>
                    <a:pt x="37251" y="4803"/>
                  </a:cubicBezTo>
                  <a:cubicBezTo>
                    <a:pt x="37251" y="2150"/>
                    <a:pt x="35104" y="0"/>
                    <a:pt x="32449" y="0"/>
                  </a:cubicBezTo>
                  <a:lnTo>
                    <a:pt x="480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5" name="Google Shape;1145;p70"/>
          <p:cNvGrpSpPr/>
          <p:nvPr/>
        </p:nvGrpSpPr>
        <p:grpSpPr>
          <a:xfrm>
            <a:off x="5357742" y="1280251"/>
            <a:ext cx="275491" cy="229473"/>
            <a:chOff x="6202932" y="933277"/>
            <a:chExt cx="329180" cy="274194"/>
          </a:xfrm>
        </p:grpSpPr>
        <p:sp>
          <p:nvSpPr>
            <p:cNvPr id="1146" name="Google Shape;1146;p70"/>
            <p:cNvSpPr/>
            <p:nvPr/>
          </p:nvSpPr>
          <p:spPr>
            <a:xfrm>
              <a:off x="6368570" y="1085919"/>
              <a:ext cx="163542" cy="121552"/>
            </a:xfrm>
            <a:custGeom>
              <a:avLst/>
              <a:gdLst/>
              <a:ahLst/>
              <a:cxnLst/>
              <a:rect l="l" t="t" r="r" b="b"/>
              <a:pathLst>
                <a:path w="163542" h="121552" extrusionOk="0">
                  <a:moveTo>
                    <a:pt x="158721" y="20584"/>
                  </a:moveTo>
                  <a:cubicBezTo>
                    <a:pt x="156059" y="20584"/>
                    <a:pt x="153899" y="22743"/>
                    <a:pt x="153899" y="25406"/>
                  </a:cubicBezTo>
                  <a:lnTo>
                    <a:pt x="153899" y="73729"/>
                  </a:lnTo>
                  <a:cubicBezTo>
                    <a:pt x="153899" y="82047"/>
                    <a:pt x="147128" y="88814"/>
                    <a:pt x="138809" y="88814"/>
                  </a:cubicBezTo>
                  <a:lnTo>
                    <a:pt x="125191" y="88814"/>
                  </a:lnTo>
                  <a:lnTo>
                    <a:pt x="117412" y="81036"/>
                  </a:lnTo>
                  <a:lnTo>
                    <a:pt x="133691" y="64761"/>
                  </a:lnTo>
                  <a:cubicBezTo>
                    <a:pt x="135478" y="62973"/>
                    <a:pt x="136224" y="60430"/>
                    <a:pt x="135684" y="57959"/>
                  </a:cubicBezTo>
                  <a:cubicBezTo>
                    <a:pt x="135151" y="55489"/>
                    <a:pt x="133408" y="53488"/>
                    <a:pt x="131042" y="52605"/>
                  </a:cubicBezTo>
                  <a:lnTo>
                    <a:pt x="109851" y="44719"/>
                  </a:lnTo>
                  <a:cubicBezTo>
                    <a:pt x="118492" y="41361"/>
                    <a:pt x="124639" y="32959"/>
                    <a:pt x="124639" y="23142"/>
                  </a:cubicBezTo>
                  <a:cubicBezTo>
                    <a:pt x="124639" y="10381"/>
                    <a:pt x="114255" y="0"/>
                    <a:pt x="101493" y="0"/>
                  </a:cubicBezTo>
                  <a:lnTo>
                    <a:pt x="23146" y="0"/>
                  </a:lnTo>
                  <a:cubicBezTo>
                    <a:pt x="10383" y="0"/>
                    <a:pt x="0" y="10381"/>
                    <a:pt x="0" y="23142"/>
                  </a:cubicBezTo>
                  <a:cubicBezTo>
                    <a:pt x="0" y="35904"/>
                    <a:pt x="10383" y="46285"/>
                    <a:pt x="23146" y="46285"/>
                  </a:cubicBezTo>
                  <a:lnTo>
                    <a:pt x="41321" y="46285"/>
                  </a:lnTo>
                  <a:lnTo>
                    <a:pt x="67366" y="116274"/>
                  </a:lnTo>
                  <a:cubicBezTo>
                    <a:pt x="69038" y="121222"/>
                    <a:pt x="75949" y="122726"/>
                    <a:pt x="79524" y="118922"/>
                  </a:cubicBezTo>
                  <a:lnTo>
                    <a:pt x="95803" y="102648"/>
                  </a:lnTo>
                  <a:lnTo>
                    <a:pt x="112371" y="119214"/>
                  </a:lnTo>
                  <a:cubicBezTo>
                    <a:pt x="115361" y="122332"/>
                    <a:pt x="120742" y="122332"/>
                    <a:pt x="123732" y="119214"/>
                  </a:cubicBezTo>
                  <a:lnTo>
                    <a:pt x="133980" y="108967"/>
                  </a:lnTo>
                  <a:cubicBezTo>
                    <a:pt x="136848" y="106103"/>
                    <a:pt x="137086" y="101605"/>
                    <a:pt x="134713" y="98458"/>
                  </a:cubicBezTo>
                  <a:lnTo>
                    <a:pt x="138809" y="98458"/>
                  </a:lnTo>
                  <a:cubicBezTo>
                    <a:pt x="152445" y="98458"/>
                    <a:pt x="163543" y="87365"/>
                    <a:pt x="163543" y="73729"/>
                  </a:cubicBezTo>
                  <a:lnTo>
                    <a:pt x="163543" y="25406"/>
                  </a:lnTo>
                  <a:cubicBezTo>
                    <a:pt x="163543" y="22743"/>
                    <a:pt x="161382" y="20584"/>
                    <a:pt x="158721" y="20584"/>
                  </a:cubicBezTo>
                  <a:close/>
                  <a:moveTo>
                    <a:pt x="23146" y="36641"/>
                  </a:moveTo>
                  <a:cubicBezTo>
                    <a:pt x="15700" y="36641"/>
                    <a:pt x="9644" y="30585"/>
                    <a:pt x="9644" y="23141"/>
                  </a:cubicBezTo>
                  <a:cubicBezTo>
                    <a:pt x="9644" y="15697"/>
                    <a:pt x="15700" y="9642"/>
                    <a:pt x="23146" y="9642"/>
                  </a:cubicBezTo>
                  <a:lnTo>
                    <a:pt x="101493" y="9642"/>
                  </a:lnTo>
                  <a:cubicBezTo>
                    <a:pt x="108938" y="9642"/>
                    <a:pt x="114995" y="15697"/>
                    <a:pt x="114995" y="23141"/>
                  </a:cubicBezTo>
                  <a:cubicBezTo>
                    <a:pt x="114995" y="30585"/>
                    <a:pt x="108938" y="36641"/>
                    <a:pt x="101493" y="36641"/>
                  </a:cubicBezTo>
                  <a:lnTo>
                    <a:pt x="88885" y="36641"/>
                  </a:lnTo>
                  <a:cubicBezTo>
                    <a:pt x="88673" y="36641"/>
                    <a:pt x="88467" y="36659"/>
                    <a:pt x="88262" y="36685"/>
                  </a:cubicBezTo>
                  <a:lnTo>
                    <a:pt x="46085" y="20989"/>
                  </a:lnTo>
                  <a:cubicBezTo>
                    <a:pt x="43102" y="19880"/>
                    <a:pt x="39849" y="20588"/>
                    <a:pt x="37599" y="22839"/>
                  </a:cubicBezTo>
                  <a:cubicBezTo>
                    <a:pt x="35348" y="25090"/>
                    <a:pt x="34641" y="28341"/>
                    <a:pt x="35753" y="31324"/>
                  </a:cubicBezTo>
                  <a:lnTo>
                    <a:pt x="37727" y="36641"/>
                  </a:lnTo>
                  <a:lnTo>
                    <a:pt x="23146" y="36641"/>
                  </a:lnTo>
                  <a:close/>
                  <a:moveTo>
                    <a:pt x="118049" y="111257"/>
                  </a:moveTo>
                  <a:lnTo>
                    <a:pt x="99211" y="92419"/>
                  </a:lnTo>
                  <a:cubicBezTo>
                    <a:pt x="98304" y="91515"/>
                    <a:pt x="97083" y="91007"/>
                    <a:pt x="95803" y="91007"/>
                  </a:cubicBezTo>
                  <a:cubicBezTo>
                    <a:pt x="94524" y="91007"/>
                    <a:pt x="93296" y="91515"/>
                    <a:pt x="92389" y="92419"/>
                  </a:cubicBezTo>
                  <a:lnTo>
                    <a:pt x="75184" y="109626"/>
                  </a:lnTo>
                  <a:lnTo>
                    <a:pt x="46015" y="31253"/>
                  </a:lnTo>
                  <a:lnTo>
                    <a:pt x="124394" y="60420"/>
                  </a:lnTo>
                  <a:lnTo>
                    <a:pt x="107183" y="77626"/>
                  </a:lnTo>
                  <a:cubicBezTo>
                    <a:pt x="106283" y="78530"/>
                    <a:pt x="105775" y="79757"/>
                    <a:pt x="105775" y="81036"/>
                  </a:cubicBezTo>
                  <a:cubicBezTo>
                    <a:pt x="105775" y="82314"/>
                    <a:pt x="106283" y="83541"/>
                    <a:pt x="107183" y="84445"/>
                  </a:cubicBezTo>
                  <a:lnTo>
                    <a:pt x="126027" y="103284"/>
                  </a:lnTo>
                  <a:lnTo>
                    <a:pt x="118049" y="1112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70"/>
            <p:cNvSpPr/>
            <p:nvPr/>
          </p:nvSpPr>
          <p:spPr>
            <a:xfrm>
              <a:off x="6202932" y="1026234"/>
              <a:ext cx="208168" cy="158142"/>
            </a:xfrm>
            <a:custGeom>
              <a:avLst/>
              <a:gdLst/>
              <a:ahLst/>
              <a:cxnLst/>
              <a:rect l="l" t="t" r="r" b="b"/>
              <a:pathLst>
                <a:path w="208168" h="158142" extrusionOk="0">
                  <a:moveTo>
                    <a:pt x="203346" y="148499"/>
                  </a:moveTo>
                  <a:lnTo>
                    <a:pt x="24733" y="148499"/>
                  </a:lnTo>
                  <a:cubicBezTo>
                    <a:pt x="16414" y="148499"/>
                    <a:pt x="9644" y="141732"/>
                    <a:pt x="9644" y="133414"/>
                  </a:cubicBezTo>
                  <a:lnTo>
                    <a:pt x="9644" y="4822"/>
                  </a:lnTo>
                  <a:cubicBezTo>
                    <a:pt x="9644" y="2159"/>
                    <a:pt x="7483" y="0"/>
                    <a:pt x="4822" y="0"/>
                  </a:cubicBezTo>
                  <a:cubicBezTo>
                    <a:pt x="2160" y="0"/>
                    <a:pt x="0" y="2159"/>
                    <a:pt x="0" y="4822"/>
                  </a:cubicBezTo>
                  <a:lnTo>
                    <a:pt x="0" y="133414"/>
                  </a:lnTo>
                  <a:cubicBezTo>
                    <a:pt x="0" y="147049"/>
                    <a:pt x="11097" y="158143"/>
                    <a:pt x="24733" y="158143"/>
                  </a:cubicBezTo>
                  <a:lnTo>
                    <a:pt x="203346" y="158143"/>
                  </a:lnTo>
                  <a:cubicBezTo>
                    <a:pt x="206014" y="158143"/>
                    <a:pt x="208168" y="155984"/>
                    <a:pt x="208168" y="153321"/>
                  </a:cubicBezTo>
                  <a:cubicBezTo>
                    <a:pt x="208168" y="150658"/>
                    <a:pt x="206014" y="148499"/>
                    <a:pt x="203346" y="1484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70"/>
            <p:cNvSpPr/>
            <p:nvPr/>
          </p:nvSpPr>
          <p:spPr>
            <a:xfrm>
              <a:off x="6227426" y="1016596"/>
              <a:ext cx="128354" cy="115922"/>
            </a:xfrm>
            <a:custGeom>
              <a:avLst/>
              <a:gdLst/>
              <a:ahLst/>
              <a:cxnLst/>
              <a:rect l="l" t="t" r="r" b="b"/>
              <a:pathLst>
                <a:path w="128354" h="115922" extrusionOk="0">
                  <a:moveTo>
                    <a:pt x="426" y="105286"/>
                  </a:moveTo>
                  <a:cubicBezTo>
                    <a:pt x="-410" y="107749"/>
                    <a:pt x="1" y="110475"/>
                    <a:pt x="1512" y="112580"/>
                  </a:cubicBezTo>
                  <a:cubicBezTo>
                    <a:pt x="3017" y="114672"/>
                    <a:pt x="5453" y="115922"/>
                    <a:pt x="8032" y="115922"/>
                  </a:cubicBezTo>
                  <a:lnTo>
                    <a:pt x="120326" y="115922"/>
                  </a:lnTo>
                  <a:cubicBezTo>
                    <a:pt x="122904" y="115922"/>
                    <a:pt x="125341" y="114673"/>
                    <a:pt x="126839" y="112580"/>
                  </a:cubicBezTo>
                  <a:cubicBezTo>
                    <a:pt x="128356" y="110476"/>
                    <a:pt x="128761" y="107749"/>
                    <a:pt x="127932" y="105287"/>
                  </a:cubicBezTo>
                  <a:cubicBezTo>
                    <a:pt x="122274" y="88503"/>
                    <a:pt x="108933" y="75517"/>
                    <a:pt x="92320" y="70176"/>
                  </a:cubicBezTo>
                  <a:cubicBezTo>
                    <a:pt x="94422" y="67005"/>
                    <a:pt x="96010" y="63454"/>
                    <a:pt x="96930" y="59635"/>
                  </a:cubicBezTo>
                  <a:cubicBezTo>
                    <a:pt x="102170" y="57162"/>
                    <a:pt x="105835" y="50638"/>
                    <a:pt x="106278" y="44638"/>
                  </a:cubicBezTo>
                  <a:cubicBezTo>
                    <a:pt x="106657" y="39514"/>
                    <a:pt x="104594" y="36355"/>
                    <a:pt x="102793" y="34608"/>
                  </a:cubicBezTo>
                  <a:cubicBezTo>
                    <a:pt x="101437" y="33290"/>
                    <a:pt x="99752" y="32302"/>
                    <a:pt x="97817" y="31676"/>
                  </a:cubicBezTo>
                  <a:cubicBezTo>
                    <a:pt x="96872" y="14049"/>
                    <a:pt x="82233" y="0"/>
                    <a:pt x="64378" y="0"/>
                  </a:cubicBezTo>
                  <a:cubicBezTo>
                    <a:pt x="46556" y="0"/>
                    <a:pt x="31949" y="13985"/>
                    <a:pt x="30939" y="31551"/>
                  </a:cubicBezTo>
                  <a:cubicBezTo>
                    <a:pt x="28831" y="32166"/>
                    <a:pt x="27004" y="33198"/>
                    <a:pt x="25558" y="34607"/>
                  </a:cubicBezTo>
                  <a:cubicBezTo>
                    <a:pt x="23758" y="36355"/>
                    <a:pt x="21700" y="39513"/>
                    <a:pt x="22073" y="44637"/>
                  </a:cubicBezTo>
                  <a:cubicBezTo>
                    <a:pt x="22530" y="50840"/>
                    <a:pt x="26432" y="57531"/>
                    <a:pt x="31865" y="59830"/>
                  </a:cubicBezTo>
                  <a:cubicBezTo>
                    <a:pt x="32785" y="63533"/>
                    <a:pt x="34321" y="66982"/>
                    <a:pt x="36353" y="70071"/>
                  </a:cubicBezTo>
                  <a:cubicBezTo>
                    <a:pt x="19592" y="75344"/>
                    <a:pt x="6122" y="88372"/>
                    <a:pt x="426" y="105286"/>
                  </a:cubicBezTo>
                  <a:close/>
                  <a:moveTo>
                    <a:pt x="35883" y="51019"/>
                  </a:moveTo>
                  <a:cubicBezTo>
                    <a:pt x="35883" y="51019"/>
                    <a:pt x="35877" y="51019"/>
                    <a:pt x="35871" y="51019"/>
                  </a:cubicBezTo>
                  <a:cubicBezTo>
                    <a:pt x="34861" y="51019"/>
                    <a:pt x="31981" y="47832"/>
                    <a:pt x="31691" y="43929"/>
                  </a:cubicBezTo>
                  <a:cubicBezTo>
                    <a:pt x="31312" y="38857"/>
                    <a:pt x="36655" y="41904"/>
                    <a:pt x="38995" y="39272"/>
                  </a:cubicBezTo>
                  <a:cubicBezTo>
                    <a:pt x="40667" y="37896"/>
                    <a:pt x="40590" y="35448"/>
                    <a:pt x="40532" y="33488"/>
                  </a:cubicBezTo>
                  <a:cubicBezTo>
                    <a:pt x="40532" y="20340"/>
                    <a:pt x="51224" y="9643"/>
                    <a:pt x="64378" y="9643"/>
                  </a:cubicBezTo>
                  <a:cubicBezTo>
                    <a:pt x="77526" y="9643"/>
                    <a:pt x="88225" y="20340"/>
                    <a:pt x="88225" y="33488"/>
                  </a:cubicBezTo>
                  <a:cubicBezTo>
                    <a:pt x="88173" y="35391"/>
                    <a:pt x="88070" y="37770"/>
                    <a:pt x="89645" y="39149"/>
                  </a:cubicBezTo>
                  <a:cubicBezTo>
                    <a:pt x="90545" y="40048"/>
                    <a:pt x="91767" y="40552"/>
                    <a:pt x="93047" y="40552"/>
                  </a:cubicBezTo>
                  <a:cubicBezTo>
                    <a:pt x="95535" y="40993"/>
                    <a:pt x="96673" y="40723"/>
                    <a:pt x="96660" y="43929"/>
                  </a:cubicBezTo>
                  <a:cubicBezTo>
                    <a:pt x="96383" y="47626"/>
                    <a:pt x="93689" y="50950"/>
                    <a:pt x="92481" y="51018"/>
                  </a:cubicBezTo>
                  <a:cubicBezTo>
                    <a:pt x="90185" y="51147"/>
                    <a:pt x="88302" y="52879"/>
                    <a:pt x="87980" y="55156"/>
                  </a:cubicBezTo>
                  <a:cubicBezTo>
                    <a:pt x="86328" y="66824"/>
                    <a:pt x="76176" y="75623"/>
                    <a:pt x="64378" y="75623"/>
                  </a:cubicBezTo>
                  <a:cubicBezTo>
                    <a:pt x="52574" y="75623"/>
                    <a:pt x="42429" y="66827"/>
                    <a:pt x="40770" y="55161"/>
                  </a:cubicBezTo>
                  <a:cubicBezTo>
                    <a:pt x="40435" y="52779"/>
                    <a:pt x="38397" y="51016"/>
                    <a:pt x="35999" y="51016"/>
                  </a:cubicBezTo>
                  <a:cubicBezTo>
                    <a:pt x="35961" y="51018"/>
                    <a:pt x="35922" y="51018"/>
                    <a:pt x="35883" y="51019"/>
                  </a:cubicBezTo>
                  <a:close/>
                  <a:moveTo>
                    <a:pt x="43746" y="78103"/>
                  </a:moveTo>
                  <a:cubicBezTo>
                    <a:pt x="49481" y="82601"/>
                    <a:pt x="56676" y="85268"/>
                    <a:pt x="64378" y="85268"/>
                  </a:cubicBezTo>
                  <a:cubicBezTo>
                    <a:pt x="72035" y="85268"/>
                    <a:pt x="79198" y="82625"/>
                    <a:pt x="84914" y="78168"/>
                  </a:cubicBezTo>
                  <a:cubicBezTo>
                    <a:pt x="99958" y="81368"/>
                    <a:pt x="112425" y="91986"/>
                    <a:pt x="118031" y="106280"/>
                  </a:cubicBezTo>
                  <a:lnTo>
                    <a:pt x="10321" y="106280"/>
                  </a:lnTo>
                  <a:cubicBezTo>
                    <a:pt x="15965" y="91871"/>
                    <a:pt x="28560" y="81223"/>
                    <a:pt x="43746" y="781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70"/>
            <p:cNvSpPr/>
            <p:nvPr/>
          </p:nvSpPr>
          <p:spPr>
            <a:xfrm>
              <a:off x="6282760" y="1073410"/>
              <a:ext cx="18801" cy="6398"/>
            </a:xfrm>
            <a:custGeom>
              <a:avLst/>
              <a:gdLst/>
              <a:ahLst/>
              <a:cxnLst/>
              <a:rect l="l" t="t" r="r" b="b"/>
              <a:pathLst>
                <a:path w="18801" h="6398" extrusionOk="0">
                  <a:moveTo>
                    <a:pt x="847" y="3708"/>
                  </a:moveTo>
                  <a:cubicBezTo>
                    <a:pt x="3271" y="5403"/>
                    <a:pt x="6222" y="6399"/>
                    <a:pt x="9398" y="6399"/>
                  </a:cubicBezTo>
                  <a:cubicBezTo>
                    <a:pt x="12580" y="6399"/>
                    <a:pt x="15531" y="5403"/>
                    <a:pt x="17955" y="3708"/>
                  </a:cubicBezTo>
                  <a:cubicBezTo>
                    <a:pt x="19575" y="2572"/>
                    <a:pt x="18707" y="0"/>
                    <a:pt x="16727" y="0"/>
                  </a:cubicBezTo>
                  <a:lnTo>
                    <a:pt x="2074" y="0"/>
                  </a:lnTo>
                  <a:cubicBezTo>
                    <a:pt x="94" y="0"/>
                    <a:pt x="-773" y="2572"/>
                    <a:pt x="847" y="37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70"/>
            <p:cNvSpPr/>
            <p:nvPr/>
          </p:nvSpPr>
          <p:spPr>
            <a:xfrm>
              <a:off x="6274972" y="1053714"/>
              <a:ext cx="9463" cy="9461"/>
            </a:xfrm>
            <a:custGeom>
              <a:avLst/>
              <a:gdLst/>
              <a:ahLst/>
              <a:cxnLst/>
              <a:rect l="l" t="t" r="r" b="b"/>
              <a:pathLst>
                <a:path w="9463" h="9461" extrusionOk="0">
                  <a:moveTo>
                    <a:pt x="4732" y="9462"/>
                  </a:moveTo>
                  <a:cubicBezTo>
                    <a:pt x="7342" y="9462"/>
                    <a:pt x="9464" y="7344"/>
                    <a:pt x="9464" y="4731"/>
                  </a:cubicBezTo>
                  <a:cubicBezTo>
                    <a:pt x="9464" y="2118"/>
                    <a:pt x="7342" y="0"/>
                    <a:pt x="4732" y="0"/>
                  </a:cubicBezTo>
                  <a:cubicBezTo>
                    <a:pt x="2115" y="0"/>
                    <a:pt x="0" y="2118"/>
                    <a:pt x="0" y="4731"/>
                  </a:cubicBezTo>
                  <a:cubicBezTo>
                    <a:pt x="0" y="7344"/>
                    <a:pt x="2115" y="9462"/>
                    <a:pt x="4732" y="94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70"/>
            <p:cNvSpPr/>
            <p:nvPr/>
          </p:nvSpPr>
          <p:spPr>
            <a:xfrm>
              <a:off x="6299886" y="1053714"/>
              <a:ext cx="9463" cy="9461"/>
            </a:xfrm>
            <a:custGeom>
              <a:avLst/>
              <a:gdLst/>
              <a:ahLst/>
              <a:cxnLst/>
              <a:rect l="l" t="t" r="r" b="b"/>
              <a:pathLst>
                <a:path w="9463" h="9461" extrusionOk="0">
                  <a:moveTo>
                    <a:pt x="4732" y="9462"/>
                  </a:moveTo>
                  <a:cubicBezTo>
                    <a:pt x="7342" y="9462"/>
                    <a:pt x="9464" y="7344"/>
                    <a:pt x="9464" y="4731"/>
                  </a:cubicBezTo>
                  <a:cubicBezTo>
                    <a:pt x="9464" y="2118"/>
                    <a:pt x="7342" y="0"/>
                    <a:pt x="4732" y="0"/>
                  </a:cubicBezTo>
                  <a:cubicBezTo>
                    <a:pt x="2122" y="0"/>
                    <a:pt x="0" y="2118"/>
                    <a:pt x="0" y="4731"/>
                  </a:cubicBezTo>
                  <a:cubicBezTo>
                    <a:pt x="0" y="7344"/>
                    <a:pt x="2122" y="9462"/>
                    <a:pt x="4732" y="94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70"/>
            <p:cNvSpPr/>
            <p:nvPr/>
          </p:nvSpPr>
          <p:spPr>
            <a:xfrm>
              <a:off x="6202932" y="933277"/>
              <a:ext cx="329180" cy="157840"/>
            </a:xfrm>
            <a:custGeom>
              <a:avLst/>
              <a:gdLst/>
              <a:ahLst/>
              <a:cxnLst/>
              <a:rect l="l" t="t" r="r" b="b"/>
              <a:pathLst>
                <a:path w="329180" h="157840" extrusionOk="0">
                  <a:moveTo>
                    <a:pt x="304454" y="0"/>
                  </a:moveTo>
                  <a:lnTo>
                    <a:pt x="24733" y="0"/>
                  </a:lnTo>
                  <a:cubicBezTo>
                    <a:pt x="11097" y="0"/>
                    <a:pt x="0" y="11094"/>
                    <a:pt x="0" y="24729"/>
                  </a:cubicBezTo>
                  <a:lnTo>
                    <a:pt x="0" y="73349"/>
                  </a:lnTo>
                  <a:cubicBezTo>
                    <a:pt x="0" y="76011"/>
                    <a:pt x="2160" y="78170"/>
                    <a:pt x="4822" y="78170"/>
                  </a:cubicBezTo>
                  <a:cubicBezTo>
                    <a:pt x="7483" y="78170"/>
                    <a:pt x="9644" y="76011"/>
                    <a:pt x="9644" y="73349"/>
                  </a:cubicBezTo>
                  <a:lnTo>
                    <a:pt x="9644" y="64582"/>
                  </a:lnTo>
                  <a:lnTo>
                    <a:pt x="319537" y="64582"/>
                  </a:lnTo>
                  <a:lnTo>
                    <a:pt x="319537" y="153019"/>
                  </a:lnTo>
                  <a:cubicBezTo>
                    <a:pt x="319537" y="155682"/>
                    <a:pt x="321697" y="157840"/>
                    <a:pt x="324359" y="157840"/>
                  </a:cubicBezTo>
                  <a:cubicBezTo>
                    <a:pt x="327021" y="157840"/>
                    <a:pt x="329181" y="155682"/>
                    <a:pt x="329181" y="153019"/>
                  </a:cubicBezTo>
                  <a:lnTo>
                    <a:pt x="329181" y="24729"/>
                  </a:lnTo>
                  <a:cubicBezTo>
                    <a:pt x="329181" y="11094"/>
                    <a:pt x="318090" y="0"/>
                    <a:pt x="304454" y="0"/>
                  </a:cubicBezTo>
                  <a:close/>
                  <a:moveTo>
                    <a:pt x="9644" y="24729"/>
                  </a:moveTo>
                  <a:cubicBezTo>
                    <a:pt x="9644" y="16411"/>
                    <a:pt x="16414" y="9643"/>
                    <a:pt x="24733" y="9643"/>
                  </a:cubicBezTo>
                  <a:lnTo>
                    <a:pt x="304454" y="9643"/>
                  </a:lnTo>
                  <a:cubicBezTo>
                    <a:pt x="312767" y="9643"/>
                    <a:pt x="319537" y="16411"/>
                    <a:pt x="319537" y="24729"/>
                  </a:cubicBezTo>
                  <a:lnTo>
                    <a:pt x="319537" y="54939"/>
                  </a:lnTo>
                  <a:lnTo>
                    <a:pt x="9644" y="54939"/>
                  </a:lnTo>
                  <a:lnTo>
                    <a:pt x="9644" y="247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70"/>
            <p:cNvSpPr/>
            <p:nvPr/>
          </p:nvSpPr>
          <p:spPr>
            <a:xfrm>
              <a:off x="6234902" y="956647"/>
              <a:ext cx="17871" cy="17870"/>
            </a:xfrm>
            <a:custGeom>
              <a:avLst/>
              <a:gdLst/>
              <a:ahLst/>
              <a:cxnLst/>
              <a:rect l="l" t="t" r="r" b="b"/>
              <a:pathLst>
                <a:path w="17871" h="17870" extrusionOk="0">
                  <a:moveTo>
                    <a:pt x="17188" y="12356"/>
                  </a:moveTo>
                  <a:cubicBezTo>
                    <a:pt x="19079" y="7798"/>
                    <a:pt x="16912" y="2572"/>
                    <a:pt x="12354" y="683"/>
                  </a:cubicBezTo>
                  <a:cubicBezTo>
                    <a:pt x="7795" y="-1206"/>
                    <a:pt x="2575" y="957"/>
                    <a:pt x="684" y="5515"/>
                  </a:cubicBezTo>
                  <a:cubicBezTo>
                    <a:pt x="-1206" y="10072"/>
                    <a:pt x="954" y="15298"/>
                    <a:pt x="5513" y="17187"/>
                  </a:cubicBezTo>
                  <a:cubicBezTo>
                    <a:pt x="10071" y="19077"/>
                    <a:pt x="15298" y="16913"/>
                    <a:pt x="17188" y="123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70"/>
            <p:cNvSpPr/>
            <p:nvPr/>
          </p:nvSpPr>
          <p:spPr>
            <a:xfrm>
              <a:off x="6262387" y="956644"/>
              <a:ext cx="17871" cy="17870"/>
            </a:xfrm>
            <a:custGeom>
              <a:avLst/>
              <a:gdLst/>
              <a:ahLst/>
              <a:cxnLst/>
              <a:rect l="l" t="t" r="r" b="b"/>
              <a:pathLst>
                <a:path w="17871" h="17870" extrusionOk="0">
                  <a:moveTo>
                    <a:pt x="17188" y="12356"/>
                  </a:moveTo>
                  <a:cubicBezTo>
                    <a:pt x="19079" y="7798"/>
                    <a:pt x="16912" y="2572"/>
                    <a:pt x="12354" y="683"/>
                  </a:cubicBezTo>
                  <a:cubicBezTo>
                    <a:pt x="7795" y="-1206"/>
                    <a:pt x="2575" y="957"/>
                    <a:pt x="684" y="5515"/>
                  </a:cubicBezTo>
                  <a:cubicBezTo>
                    <a:pt x="-1206" y="10072"/>
                    <a:pt x="954" y="15298"/>
                    <a:pt x="5513" y="17187"/>
                  </a:cubicBezTo>
                  <a:cubicBezTo>
                    <a:pt x="10071" y="19077"/>
                    <a:pt x="15298" y="16913"/>
                    <a:pt x="17188" y="123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70"/>
            <p:cNvSpPr/>
            <p:nvPr/>
          </p:nvSpPr>
          <p:spPr>
            <a:xfrm>
              <a:off x="6289872" y="956639"/>
              <a:ext cx="17871" cy="17870"/>
            </a:xfrm>
            <a:custGeom>
              <a:avLst/>
              <a:gdLst/>
              <a:ahLst/>
              <a:cxnLst/>
              <a:rect l="l" t="t" r="r" b="b"/>
              <a:pathLst>
                <a:path w="17871" h="17870" extrusionOk="0">
                  <a:moveTo>
                    <a:pt x="17188" y="12356"/>
                  </a:moveTo>
                  <a:cubicBezTo>
                    <a:pt x="19079" y="7798"/>
                    <a:pt x="16912" y="2572"/>
                    <a:pt x="12354" y="683"/>
                  </a:cubicBezTo>
                  <a:cubicBezTo>
                    <a:pt x="7795" y="-1206"/>
                    <a:pt x="2575" y="957"/>
                    <a:pt x="684" y="5515"/>
                  </a:cubicBezTo>
                  <a:cubicBezTo>
                    <a:pt x="-1206" y="10072"/>
                    <a:pt x="954" y="15298"/>
                    <a:pt x="5513" y="17188"/>
                  </a:cubicBezTo>
                  <a:cubicBezTo>
                    <a:pt x="10071" y="19076"/>
                    <a:pt x="15298" y="16913"/>
                    <a:pt x="17188" y="123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70"/>
            <p:cNvSpPr/>
            <p:nvPr/>
          </p:nvSpPr>
          <p:spPr>
            <a:xfrm>
              <a:off x="6368570" y="1029323"/>
              <a:ext cx="124638" cy="46285"/>
            </a:xfrm>
            <a:custGeom>
              <a:avLst/>
              <a:gdLst/>
              <a:ahLst/>
              <a:cxnLst/>
              <a:rect l="l" t="t" r="r" b="b"/>
              <a:pathLst>
                <a:path w="124638" h="46285" extrusionOk="0">
                  <a:moveTo>
                    <a:pt x="23146" y="9643"/>
                  </a:moveTo>
                  <a:lnTo>
                    <a:pt x="28707" y="9643"/>
                  </a:lnTo>
                  <a:cubicBezTo>
                    <a:pt x="31369" y="9643"/>
                    <a:pt x="33529" y="7484"/>
                    <a:pt x="33529" y="4822"/>
                  </a:cubicBezTo>
                  <a:cubicBezTo>
                    <a:pt x="33529" y="2159"/>
                    <a:pt x="31369" y="0"/>
                    <a:pt x="28707" y="0"/>
                  </a:cubicBezTo>
                  <a:lnTo>
                    <a:pt x="23146" y="0"/>
                  </a:lnTo>
                  <a:cubicBezTo>
                    <a:pt x="10383" y="0"/>
                    <a:pt x="0" y="10381"/>
                    <a:pt x="0" y="23142"/>
                  </a:cubicBezTo>
                  <a:cubicBezTo>
                    <a:pt x="0" y="35904"/>
                    <a:pt x="10383" y="46285"/>
                    <a:pt x="23146" y="46285"/>
                  </a:cubicBezTo>
                  <a:lnTo>
                    <a:pt x="101493" y="46285"/>
                  </a:lnTo>
                  <a:cubicBezTo>
                    <a:pt x="114255" y="46285"/>
                    <a:pt x="124639" y="35904"/>
                    <a:pt x="124639" y="23142"/>
                  </a:cubicBezTo>
                  <a:cubicBezTo>
                    <a:pt x="124639" y="10381"/>
                    <a:pt x="114255" y="0"/>
                    <a:pt x="101493" y="0"/>
                  </a:cubicBezTo>
                  <a:lnTo>
                    <a:pt x="53846" y="0"/>
                  </a:lnTo>
                  <a:cubicBezTo>
                    <a:pt x="51177" y="0"/>
                    <a:pt x="49024" y="2159"/>
                    <a:pt x="49024" y="4822"/>
                  </a:cubicBezTo>
                  <a:cubicBezTo>
                    <a:pt x="49024" y="7484"/>
                    <a:pt x="51177" y="9643"/>
                    <a:pt x="53846" y="9643"/>
                  </a:cubicBezTo>
                  <a:lnTo>
                    <a:pt x="101493" y="9643"/>
                  </a:lnTo>
                  <a:cubicBezTo>
                    <a:pt x="108938" y="9643"/>
                    <a:pt x="114995" y="15698"/>
                    <a:pt x="114995" y="23142"/>
                  </a:cubicBezTo>
                  <a:cubicBezTo>
                    <a:pt x="114995" y="30586"/>
                    <a:pt x="108938" y="36642"/>
                    <a:pt x="101493" y="36642"/>
                  </a:cubicBezTo>
                  <a:lnTo>
                    <a:pt x="23146" y="36642"/>
                  </a:lnTo>
                  <a:cubicBezTo>
                    <a:pt x="15700" y="36642"/>
                    <a:pt x="9644" y="30586"/>
                    <a:pt x="9644" y="23142"/>
                  </a:cubicBezTo>
                  <a:cubicBezTo>
                    <a:pt x="9644" y="15698"/>
                    <a:pt x="15700" y="9643"/>
                    <a:pt x="23146"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57" name="Google Shape;1157;p70"/>
          <p:cNvGrpSpPr/>
          <p:nvPr/>
        </p:nvGrpSpPr>
        <p:grpSpPr>
          <a:xfrm>
            <a:off x="6286278" y="1296138"/>
            <a:ext cx="275491" cy="197699"/>
            <a:chOff x="7133254" y="952260"/>
            <a:chExt cx="329180" cy="236228"/>
          </a:xfrm>
        </p:grpSpPr>
        <p:sp>
          <p:nvSpPr>
            <p:cNvPr id="1158" name="Google Shape;1158;p70"/>
            <p:cNvSpPr/>
            <p:nvPr/>
          </p:nvSpPr>
          <p:spPr>
            <a:xfrm>
              <a:off x="7133254" y="952260"/>
              <a:ext cx="329180" cy="236228"/>
            </a:xfrm>
            <a:custGeom>
              <a:avLst/>
              <a:gdLst/>
              <a:ahLst/>
              <a:cxnLst/>
              <a:rect l="l" t="t" r="r" b="b"/>
              <a:pathLst>
                <a:path w="329180" h="236228" extrusionOk="0">
                  <a:moveTo>
                    <a:pt x="319087" y="183467"/>
                  </a:moveTo>
                  <a:lnTo>
                    <a:pt x="302248" y="183467"/>
                  </a:lnTo>
                  <a:lnTo>
                    <a:pt x="302248" y="26111"/>
                  </a:lnTo>
                  <a:cubicBezTo>
                    <a:pt x="302248" y="18166"/>
                    <a:pt x="295781" y="11703"/>
                    <a:pt x="287841" y="11703"/>
                  </a:cubicBezTo>
                  <a:lnTo>
                    <a:pt x="178883" y="11703"/>
                  </a:lnTo>
                  <a:lnTo>
                    <a:pt x="177211" y="8806"/>
                  </a:lnTo>
                  <a:cubicBezTo>
                    <a:pt x="174029" y="3292"/>
                    <a:pt x="168326" y="0"/>
                    <a:pt x="161961" y="0"/>
                  </a:cubicBezTo>
                  <a:cubicBezTo>
                    <a:pt x="155589" y="0"/>
                    <a:pt x="149887" y="3292"/>
                    <a:pt x="146704" y="8805"/>
                  </a:cubicBezTo>
                  <a:lnTo>
                    <a:pt x="67591" y="145823"/>
                  </a:lnTo>
                  <a:lnTo>
                    <a:pt x="36544" y="145823"/>
                  </a:lnTo>
                  <a:lnTo>
                    <a:pt x="36544" y="26111"/>
                  </a:lnTo>
                  <a:cubicBezTo>
                    <a:pt x="36544" y="23462"/>
                    <a:pt x="38698" y="21308"/>
                    <a:pt x="41347" y="21308"/>
                  </a:cubicBezTo>
                  <a:lnTo>
                    <a:pt x="120402" y="21308"/>
                  </a:lnTo>
                  <a:cubicBezTo>
                    <a:pt x="123057" y="21308"/>
                    <a:pt x="125205" y="19158"/>
                    <a:pt x="125205" y="16505"/>
                  </a:cubicBezTo>
                  <a:cubicBezTo>
                    <a:pt x="125205" y="13853"/>
                    <a:pt x="123057" y="11702"/>
                    <a:pt x="120402" y="11702"/>
                  </a:cubicBezTo>
                  <a:lnTo>
                    <a:pt x="41347" y="11702"/>
                  </a:lnTo>
                  <a:cubicBezTo>
                    <a:pt x="33400" y="11702"/>
                    <a:pt x="26932" y="18166"/>
                    <a:pt x="26932" y="26110"/>
                  </a:cubicBezTo>
                  <a:lnTo>
                    <a:pt x="26932" y="183467"/>
                  </a:lnTo>
                  <a:lnTo>
                    <a:pt x="10094" y="183467"/>
                  </a:lnTo>
                  <a:cubicBezTo>
                    <a:pt x="4526" y="183467"/>
                    <a:pt x="0" y="187995"/>
                    <a:pt x="0" y="193560"/>
                  </a:cubicBezTo>
                  <a:cubicBezTo>
                    <a:pt x="0" y="217087"/>
                    <a:pt x="19140" y="236228"/>
                    <a:pt x="42671" y="236228"/>
                  </a:cubicBezTo>
                  <a:lnTo>
                    <a:pt x="94022" y="236228"/>
                  </a:lnTo>
                  <a:cubicBezTo>
                    <a:pt x="96678" y="236228"/>
                    <a:pt x="98825" y="234078"/>
                    <a:pt x="98825" y="231426"/>
                  </a:cubicBezTo>
                  <a:cubicBezTo>
                    <a:pt x="98825" y="228773"/>
                    <a:pt x="96678" y="226623"/>
                    <a:pt x="94022" y="226623"/>
                  </a:cubicBezTo>
                  <a:lnTo>
                    <a:pt x="42671" y="226623"/>
                  </a:lnTo>
                  <a:cubicBezTo>
                    <a:pt x="24438" y="226623"/>
                    <a:pt x="9605" y="211791"/>
                    <a:pt x="9605" y="193560"/>
                  </a:cubicBezTo>
                  <a:cubicBezTo>
                    <a:pt x="9605" y="193291"/>
                    <a:pt x="9824" y="193073"/>
                    <a:pt x="10094" y="193073"/>
                  </a:cubicBezTo>
                  <a:lnTo>
                    <a:pt x="319087" y="193073"/>
                  </a:lnTo>
                  <a:cubicBezTo>
                    <a:pt x="319357" y="193073"/>
                    <a:pt x="319575" y="193291"/>
                    <a:pt x="319575" y="193560"/>
                  </a:cubicBezTo>
                  <a:cubicBezTo>
                    <a:pt x="319575" y="211791"/>
                    <a:pt x="304743" y="226623"/>
                    <a:pt x="286510" y="226623"/>
                  </a:cubicBezTo>
                  <a:lnTo>
                    <a:pt x="116840" y="226623"/>
                  </a:lnTo>
                  <a:cubicBezTo>
                    <a:pt x="114184" y="226623"/>
                    <a:pt x="112037" y="228773"/>
                    <a:pt x="112037" y="231426"/>
                  </a:cubicBezTo>
                  <a:cubicBezTo>
                    <a:pt x="112037" y="234078"/>
                    <a:pt x="114184" y="236228"/>
                    <a:pt x="116840" y="236228"/>
                  </a:cubicBezTo>
                  <a:lnTo>
                    <a:pt x="286510" y="236228"/>
                  </a:lnTo>
                  <a:cubicBezTo>
                    <a:pt x="310041" y="236228"/>
                    <a:pt x="329181" y="217087"/>
                    <a:pt x="329181" y="193560"/>
                  </a:cubicBezTo>
                  <a:cubicBezTo>
                    <a:pt x="329181" y="187995"/>
                    <a:pt x="324655" y="183467"/>
                    <a:pt x="319087" y="183467"/>
                  </a:cubicBezTo>
                  <a:close/>
                  <a:moveTo>
                    <a:pt x="36544" y="155429"/>
                  </a:moveTo>
                  <a:lnTo>
                    <a:pt x="62043" y="155429"/>
                  </a:lnTo>
                  <a:lnTo>
                    <a:pt x="55562" y="166658"/>
                  </a:lnTo>
                  <a:cubicBezTo>
                    <a:pt x="52534" y="171908"/>
                    <a:pt x="52393" y="178125"/>
                    <a:pt x="55131" y="183468"/>
                  </a:cubicBezTo>
                  <a:lnTo>
                    <a:pt x="36544" y="183468"/>
                  </a:lnTo>
                  <a:lnTo>
                    <a:pt x="36544" y="155429"/>
                  </a:lnTo>
                  <a:close/>
                  <a:moveTo>
                    <a:pt x="70812" y="183467"/>
                  </a:moveTo>
                  <a:cubicBezTo>
                    <a:pt x="67919" y="183467"/>
                    <a:pt x="65328" y="181971"/>
                    <a:pt x="63881" y="179465"/>
                  </a:cubicBezTo>
                  <a:cubicBezTo>
                    <a:pt x="62435" y="176959"/>
                    <a:pt x="62435" y="173966"/>
                    <a:pt x="63881" y="171460"/>
                  </a:cubicBezTo>
                  <a:lnTo>
                    <a:pt x="155024" y="13607"/>
                  </a:lnTo>
                  <a:cubicBezTo>
                    <a:pt x="156470" y="11101"/>
                    <a:pt x="159061" y="9605"/>
                    <a:pt x="161961" y="9605"/>
                  </a:cubicBezTo>
                  <a:cubicBezTo>
                    <a:pt x="164854" y="9605"/>
                    <a:pt x="167445" y="11101"/>
                    <a:pt x="168891" y="13607"/>
                  </a:cubicBezTo>
                  <a:lnTo>
                    <a:pt x="220442" y="102891"/>
                  </a:lnTo>
                  <a:cubicBezTo>
                    <a:pt x="221772" y="105188"/>
                    <a:pt x="224711" y="105976"/>
                    <a:pt x="227006" y="104649"/>
                  </a:cubicBezTo>
                  <a:cubicBezTo>
                    <a:pt x="229301" y="103323"/>
                    <a:pt x="230092" y="100385"/>
                    <a:pt x="228761" y="98088"/>
                  </a:cubicBezTo>
                  <a:lnTo>
                    <a:pt x="184431" y="21308"/>
                  </a:lnTo>
                  <a:lnTo>
                    <a:pt x="287841" y="21308"/>
                  </a:lnTo>
                  <a:cubicBezTo>
                    <a:pt x="290489" y="21308"/>
                    <a:pt x="292643" y="23462"/>
                    <a:pt x="292643" y="26111"/>
                  </a:cubicBezTo>
                  <a:lnTo>
                    <a:pt x="292643" y="145823"/>
                  </a:lnTo>
                  <a:lnTo>
                    <a:pt x="256324" y="145823"/>
                  </a:lnTo>
                  <a:lnTo>
                    <a:pt x="240495" y="118407"/>
                  </a:lnTo>
                  <a:cubicBezTo>
                    <a:pt x="239171" y="116110"/>
                    <a:pt x="236232" y="115322"/>
                    <a:pt x="233930" y="116649"/>
                  </a:cubicBezTo>
                  <a:cubicBezTo>
                    <a:pt x="231635" y="117975"/>
                    <a:pt x="230851" y="120913"/>
                    <a:pt x="232176" y="123210"/>
                  </a:cubicBezTo>
                  <a:lnTo>
                    <a:pt x="260034" y="171461"/>
                  </a:lnTo>
                  <a:cubicBezTo>
                    <a:pt x="261480" y="173967"/>
                    <a:pt x="261480" y="176959"/>
                    <a:pt x="260034" y="179465"/>
                  </a:cubicBezTo>
                  <a:cubicBezTo>
                    <a:pt x="258587" y="181971"/>
                    <a:pt x="255996" y="183468"/>
                    <a:pt x="253103" y="183468"/>
                  </a:cubicBezTo>
                  <a:lnTo>
                    <a:pt x="70812" y="183467"/>
                  </a:lnTo>
                  <a:close/>
                  <a:moveTo>
                    <a:pt x="268784" y="183467"/>
                  </a:moveTo>
                  <a:cubicBezTo>
                    <a:pt x="271522" y="178125"/>
                    <a:pt x="271387" y="171907"/>
                    <a:pt x="268353" y="166657"/>
                  </a:cubicBezTo>
                  <a:lnTo>
                    <a:pt x="261872" y="155428"/>
                  </a:lnTo>
                  <a:lnTo>
                    <a:pt x="292643" y="155428"/>
                  </a:lnTo>
                  <a:lnTo>
                    <a:pt x="292643" y="183467"/>
                  </a:lnTo>
                  <a:lnTo>
                    <a:pt x="268784" y="18346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70"/>
            <p:cNvSpPr/>
            <p:nvPr/>
          </p:nvSpPr>
          <p:spPr>
            <a:xfrm>
              <a:off x="7288194" y="1100584"/>
              <a:ext cx="10936" cy="10934"/>
            </a:xfrm>
            <a:custGeom>
              <a:avLst/>
              <a:gdLst/>
              <a:ahLst/>
              <a:cxnLst/>
              <a:rect l="l" t="t" r="r" b="b"/>
              <a:pathLst>
                <a:path w="10936" h="10934" extrusionOk="0">
                  <a:moveTo>
                    <a:pt x="5465" y="0"/>
                  </a:moveTo>
                  <a:cubicBezTo>
                    <a:pt x="2449" y="0"/>
                    <a:pt x="0" y="2447"/>
                    <a:pt x="0" y="5467"/>
                  </a:cubicBezTo>
                  <a:cubicBezTo>
                    <a:pt x="0" y="8487"/>
                    <a:pt x="2449" y="10934"/>
                    <a:pt x="5465" y="10934"/>
                  </a:cubicBezTo>
                  <a:cubicBezTo>
                    <a:pt x="8486" y="10934"/>
                    <a:pt x="10936" y="8487"/>
                    <a:pt x="10936" y="5467"/>
                  </a:cubicBezTo>
                  <a:cubicBezTo>
                    <a:pt x="10936" y="2448"/>
                    <a:pt x="8486" y="0"/>
                    <a:pt x="546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70"/>
            <p:cNvSpPr/>
            <p:nvPr/>
          </p:nvSpPr>
          <p:spPr>
            <a:xfrm>
              <a:off x="7288939" y="1009067"/>
              <a:ext cx="9605" cy="79596"/>
            </a:xfrm>
            <a:custGeom>
              <a:avLst/>
              <a:gdLst/>
              <a:ahLst/>
              <a:cxnLst/>
              <a:rect l="l" t="t" r="r" b="b"/>
              <a:pathLst>
                <a:path w="9605" h="79596" extrusionOk="0">
                  <a:moveTo>
                    <a:pt x="4803" y="79597"/>
                  </a:moveTo>
                  <a:cubicBezTo>
                    <a:pt x="7458" y="79597"/>
                    <a:pt x="9606" y="77446"/>
                    <a:pt x="9606" y="74794"/>
                  </a:cubicBezTo>
                  <a:lnTo>
                    <a:pt x="9606" y="4803"/>
                  </a:lnTo>
                  <a:cubicBezTo>
                    <a:pt x="9606" y="2150"/>
                    <a:pt x="7458" y="0"/>
                    <a:pt x="4803" y="0"/>
                  </a:cubicBezTo>
                  <a:cubicBezTo>
                    <a:pt x="2148" y="0"/>
                    <a:pt x="0" y="2150"/>
                    <a:pt x="0" y="4803"/>
                  </a:cubicBezTo>
                  <a:lnTo>
                    <a:pt x="0" y="74795"/>
                  </a:lnTo>
                  <a:cubicBezTo>
                    <a:pt x="0" y="77446"/>
                    <a:pt x="2148" y="79597"/>
                    <a:pt x="4803" y="795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1" name="Google Shape;1161;p70"/>
          <p:cNvGrpSpPr/>
          <p:nvPr/>
        </p:nvGrpSpPr>
        <p:grpSpPr>
          <a:xfrm>
            <a:off x="7214820" y="1257253"/>
            <a:ext cx="275491" cy="275469"/>
            <a:chOff x="8063582" y="905797"/>
            <a:chExt cx="329180" cy="329154"/>
          </a:xfrm>
        </p:grpSpPr>
        <p:sp>
          <p:nvSpPr>
            <p:cNvPr id="1162" name="Google Shape;1162;p70"/>
            <p:cNvSpPr/>
            <p:nvPr/>
          </p:nvSpPr>
          <p:spPr>
            <a:xfrm>
              <a:off x="8063582" y="905797"/>
              <a:ext cx="329180" cy="329154"/>
            </a:xfrm>
            <a:custGeom>
              <a:avLst/>
              <a:gdLst/>
              <a:ahLst/>
              <a:cxnLst/>
              <a:rect l="l" t="t" r="r" b="b"/>
              <a:pathLst>
                <a:path w="329180" h="329154" extrusionOk="0">
                  <a:moveTo>
                    <a:pt x="329181" y="164577"/>
                  </a:moveTo>
                  <a:cubicBezTo>
                    <a:pt x="329181" y="153289"/>
                    <a:pt x="321144" y="143838"/>
                    <a:pt x="310536" y="141605"/>
                  </a:cubicBezTo>
                  <a:lnTo>
                    <a:pt x="310536" y="46446"/>
                  </a:lnTo>
                  <a:cubicBezTo>
                    <a:pt x="321144" y="44213"/>
                    <a:pt x="329181" y="34762"/>
                    <a:pt x="329181" y="23474"/>
                  </a:cubicBezTo>
                  <a:cubicBezTo>
                    <a:pt x="329181" y="10530"/>
                    <a:pt x="318637" y="0"/>
                    <a:pt x="305714" y="0"/>
                  </a:cubicBezTo>
                  <a:cubicBezTo>
                    <a:pt x="294399" y="0"/>
                    <a:pt x="284947" y="8010"/>
                    <a:pt x="282697" y="18645"/>
                  </a:cubicBezTo>
                  <a:lnTo>
                    <a:pt x="187543" y="18645"/>
                  </a:lnTo>
                  <a:cubicBezTo>
                    <a:pt x="185357" y="8010"/>
                    <a:pt x="175906" y="0"/>
                    <a:pt x="164590" y="0"/>
                  </a:cubicBezTo>
                  <a:cubicBezTo>
                    <a:pt x="153275" y="0"/>
                    <a:pt x="143824" y="8010"/>
                    <a:pt x="141638" y="18645"/>
                  </a:cubicBezTo>
                  <a:lnTo>
                    <a:pt x="46420" y="18645"/>
                  </a:lnTo>
                  <a:cubicBezTo>
                    <a:pt x="44234" y="8010"/>
                    <a:pt x="34782" y="0"/>
                    <a:pt x="23467" y="0"/>
                  </a:cubicBezTo>
                  <a:cubicBezTo>
                    <a:pt x="10544" y="0"/>
                    <a:pt x="0" y="10530"/>
                    <a:pt x="0" y="23474"/>
                  </a:cubicBezTo>
                  <a:cubicBezTo>
                    <a:pt x="0" y="34762"/>
                    <a:pt x="8037" y="44213"/>
                    <a:pt x="18645" y="46446"/>
                  </a:cubicBezTo>
                  <a:lnTo>
                    <a:pt x="18645" y="141824"/>
                  </a:lnTo>
                  <a:cubicBezTo>
                    <a:pt x="8487" y="144403"/>
                    <a:pt x="964" y="153626"/>
                    <a:pt x="964" y="164577"/>
                  </a:cubicBezTo>
                  <a:cubicBezTo>
                    <a:pt x="964" y="175529"/>
                    <a:pt x="8487" y="184751"/>
                    <a:pt x="18645" y="187331"/>
                  </a:cubicBezTo>
                  <a:lnTo>
                    <a:pt x="18645" y="237377"/>
                  </a:lnTo>
                  <a:cubicBezTo>
                    <a:pt x="18645" y="240044"/>
                    <a:pt x="20831" y="242206"/>
                    <a:pt x="23467" y="242206"/>
                  </a:cubicBezTo>
                  <a:cubicBezTo>
                    <a:pt x="26167" y="242206"/>
                    <a:pt x="28289" y="240044"/>
                    <a:pt x="28289" y="237377"/>
                  </a:cubicBezTo>
                  <a:lnTo>
                    <a:pt x="28289" y="187724"/>
                  </a:lnTo>
                  <a:cubicBezTo>
                    <a:pt x="37676" y="186158"/>
                    <a:pt x="45134" y="179039"/>
                    <a:pt x="47255" y="169879"/>
                  </a:cubicBezTo>
                  <a:lnTo>
                    <a:pt x="59985" y="169879"/>
                  </a:lnTo>
                  <a:cubicBezTo>
                    <a:pt x="61079" y="195016"/>
                    <a:pt x="71108" y="217885"/>
                    <a:pt x="86860" y="235439"/>
                  </a:cubicBezTo>
                  <a:lnTo>
                    <a:pt x="36262" y="286032"/>
                  </a:lnTo>
                  <a:cubicBezTo>
                    <a:pt x="33883" y="284463"/>
                    <a:pt x="31182" y="283317"/>
                    <a:pt x="28289" y="282709"/>
                  </a:cubicBezTo>
                  <a:lnTo>
                    <a:pt x="28289" y="260356"/>
                  </a:lnTo>
                  <a:cubicBezTo>
                    <a:pt x="28289" y="257689"/>
                    <a:pt x="26167" y="255527"/>
                    <a:pt x="23467" y="255527"/>
                  </a:cubicBezTo>
                  <a:cubicBezTo>
                    <a:pt x="20831" y="255527"/>
                    <a:pt x="18645" y="257689"/>
                    <a:pt x="18645" y="260356"/>
                  </a:cubicBezTo>
                  <a:lnTo>
                    <a:pt x="18645" y="282709"/>
                  </a:lnTo>
                  <a:cubicBezTo>
                    <a:pt x="8037" y="284942"/>
                    <a:pt x="0" y="294392"/>
                    <a:pt x="0" y="305680"/>
                  </a:cubicBezTo>
                  <a:cubicBezTo>
                    <a:pt x="0" y="318624"/>
                    <a:pt x="10544" y="329154"/>
                    <a:pt x="23467" y="329154"/>
                  </a:cubicBezTo>
                  <a:cubicBezTo>
                    <a:pt x="34782" y="329154"/>
                    <a:pt x="44234" y="321144"/>
                    <a:pt x="46420" y="310510"/>
                  </a:cubicBezTo>
                  <a:lnTo>
                    <a:pt x="141638" y="310510"/>
                  </a:lnTo>
                  <a:cubicBezTo>
                    <a:pt x="143824" y="321144"/>
                    <a:pt x="153275" y="329154"/>
                    <a:pt x="164590" y="329154"/>
                  </a:cubicBezTo>
                  <a:cubicBezTo>
                    <a:pt x="175906" y="329154"/>
                    <a:pt x="185357" y="321144"/>
                    <a:pt x="187543" y="310510"/>
                  </a:cubicBezTo>
                  <a:lnTo>
                    <a:pt x="282697" y="310510"/>
                  </a:lnTo>
                  <a:cubicBezTo>
                    <a:pt x="284947" y="321144"/>
                    <a:pt x="294399" y="329154"/>
                    <a:pt x="305714" y="329154"/>
                  </a:cubicBezTo>
                  <a:cubicBezTo>
                    <a:pt x="318637" y="329154"/>
                    <a:pt x="329181" y="318624"/>
                    <a:pt x="329181" y="305680"/>
                  </a:cubicBezTo>
                  <a:cubicBezTo>
                    <a:pt x="329181" y="294392"/>
                    <a:pt x="321144" y="284941"/>
                    <a:pt x="310536" y="282708"/>
                  </a:cubicBezTo>
                  <a:lnTo>
                    <a:pt x="310536" y="187549"/>
                  </a:lnTo>
                  <a:cubicBezTo>
                    <a:pt x="321144" y="185317"/>
                    <a:pt x="329181" y="175866"/>
                    <a:pt x="329181" y="164577"/>
                  </a:cubicBezTo>
                  <a:close/>
                  <a:moveTo>
                    <a:pt x="292855" y="286031"/>
                  </a:moveTo>
                  <a:lnTo>
                    <a:pt x="243028" y="236155"/>
                  </a:lnTo>
                  <a:cubicBezTo>
                    <a:pt x="247078" y="231687"/>
                    <a:pt x="250807" y="226856"/>
                    <a:pt x="254087" y="221706"/>
                  </a:cubicBezTo>
                  <a:cubicBezTo>
                    <a:pt x="264052" y="206151"/>
                    <a:pt x="269646" y="188325"/>
                    <a:pt x="270481" y="169878"/>
                  </a:cubicBezTo>
                  <a:lnTo>
                    <a:pt x="282826" y="169878"/>
                  </a:lnTo>
                  <a:cubicBezTo>
                    <a:pt x="284883" y="178728"/>
                    <a:pt x="291955" y="185677"/>
                    <a:pt x="300892" y="187549"/>
                  </a:cubicBezTo>
                  <a:lnTo>
                    <a:pt x="300892" y="282708"/>
                  </a:lnTo>
                  <a:cubicBezTo>
                    <a:pt x="297999" y="283316"/>
                    <a:pt x="295298" y="284462"/>
                    <a:pt x="292855" y="286031"/>
                  </a:cubicBezTo>
                  <a:close/>
                  <a:moveTo>
                    <a:pt x="94189" y="87326"/>
                  </a:moveTo>
                  <a:lnTo>
                    <a:pt x="68279" y="61459"/>
                  </a:lnTo>
                  <a:cubicBezTo>
                    <a:pt x="66415" y="59573"/>
                    <a:pt x="63329" y="59573"/>
                    <a:pt x="61464" y="61459"/>
                  </a:cubicBezTo>
                  <a:cubicBezTo>
                    <a:pt x="59600" y="63344"/>
                    <a:pt x="59600" y="66402"/>
                    <a:pt x="61464" y="68288"/>
                  </a:cubicBezTo>
                  <a:lnTo>
                    <a:pt x="87310" y="94162"/>
                  </a:lnTo>
                  <a:cubicBezTo>
                    <a:pt x="71301" y="111781"/>
                    <a:pt x="61143" y="134846"/>
                    <a:pt x="59985" y="160220"/>
                  </a:cubicBezTo>
                  <a:lnTo>
                    <a:pt x="47448" y="160220"/>
                  </a:lnTo>
                  <a:cubicBezTo>
                    <a:pt x="45648" y="150608"/>
                    <a:pt x="37997" y="143050"/>
                    <a:pt x="28289" y="141431"/>
                  </a:cubicBezTo>
                  <a:lnTo>
                    <a:pt x="28289" y="46446"/>
                  </a:lnTo>
                  <a:cubicBezTo>
                    <a:pt x="31182" y="45838"/>
                    <a:pt x="33883" y="44693"/>
                    <a:pt x="36262" y="43123"/>
                  </a:cubicBezTo>
                  <a:lnTo>
                    <a:pt x="45455" y="52303"/>
                  </a:lnTo>
                  <a:cubicBezTo>
                    <a:pt x="46420" y="53247"/>
                    <a:pt x="47641" y="53718"/>
                    <a:pt x="48863" y="53718"/>
                  </a:cubicBezTo>
                  <a:cubicBezTo>
                    <a:pt x="50149" y="53718"/>
                    <a:pt x="51370" y="53246"/>
                    <a:pt x="52335" y="52303"/>
                  </a:cubicBezTo>
                  <a:cubicBezTo>
                    <a:pt x="54199" y="50418"/>
                    <a:pt x="54199" y="47360"/>
                    <a:pt x="52335" y="45474"/>
                  </a:cubicBezTo>
                  <a:lnTo>
                    <a:pt x="43140" y="36294"/>
                  </a:lnTo>
                  <a:cubicBezTo>
                    <a:pt x="44684" y="33896"/>
                    <a:pt x="45841" y="31198"/>
                    <a:pt x="46420" y="28303"/>
                  </a:cubicBezTo>
                  <a:lnTo>
                    <a:pt x="141638" y="28303"/>
                  </a:lnTo>
                  <a:cubicBezTo>
                    <a:pt x="143502" y="37378"/>
                    <a:pt x="150703" y="44541"/>
                    <a:pt x="159769" y="46446"/>
                  </a:cubicBezTo>
                  <a:lnTo>
                    <a:pt x="159769" y="59824"/>
                  </a:lnTo>
                  <a:cubicBezTo>
                    <a:pt x="134565" y="61120"/>
                    <a:pt x="111677" y="71319"/>
                    <a:pt x="94189" y="87326"/>
                  </a:cubicBezTo>
                  <a:close/>
                  <a:moveTo>
                    <a:pt x="169412" y="46446"/>
                  </a:moveTo>
                  <a:cubicBezTo>
                    <a:pt x="178478" y="44541"/>
                    <a:pt x="185679" y="37378"/>
                    <a:pt x="187543" y="28303"/>
                  </a:cubicBezTo>
                  <a:lnTo>
                    <a:pt x="282697" y="28303"/>
                  </a:lnTo>
                  <a:cubicBezTo>
                    <a:pt x="283340" y="31198"/>
                    <a:pt x="284497" y="33896"/>
                    <a:pt x="286041" y="36294"/>
                  </a:cubicBezTo>
                  <a:lnTo>
                    <a:pt x="235634" y="86715"/>
                  </a:lnTo>
                  <a:cubicBezTo>
                    <a:pt x="217890" y="70791"/>
                    <a:pt x="194808" y="60771"/>
                    <a:pt x="169412" y="59773"/>
                  </a:cubicBezTo>
                  <a:lnTo>
                    <a:pt x="169412" y="46446"/>
                  </a:lnTo>
                  <a:close/>
                  <a:moveTo>
                    <a:pt x="292855" y="43123"/>
                  </a:moveTo>
                  <a:cubicBezTo>
                    <a:pt x="295298" y="44692"/>
                    <a:pt x="297999" y="45838"/>
                    <a:pt x="300892" y="46446"/>
                  </a:cubicBezTo>
                  <a:lnTo>
                    <a:pt x="300892" y="141605"/>
                  </a:lnTo>
                  <a:cubicBezTo>
                    <a:pt x="291634" y="143543"/>
                    <a:pt x="284369" y="150922"/>
                    <a:pt x="282632" y="160220"/>
                  </a:cubicBezTo>
                  <a:lnTo>
                    <a:pt x="270481" y="160220"/>
                  </a:lnTo>
                  <a:cubicBezTo>
                    <a:pt x="269324" y="134523"/>
                    <a:pt x="258909" y="111197"/>
                    <a:pt x="242514" y="93495"/>
                  </a:cubicBezTo>
                  <a:lnTo>
                    <a:pt x="292855" y="43123"/>
                  </a:lnTo>
                  <a:close/>
                  <a:moveTo>
                    <a:pt x="319537" y="164577"/>
                  </a:moveTo>
                  <a:cubicBezTo>
                    <a:pt x="319537" y="172195"/>
                    <a:pt x="313300" y="178393"/>
                    <a:pt x="305714" y="178393"/>
                  </a:cubicBezTo>
                  <a:cubicBezTo>
                    <a:pt x="298063" y="178393"/>
                    <a:pt x="291891" y="172195"/>
                    <a:pt x="291891" y="164577"/>
                  </a:cubicBezTo>
                  <a:cubicBezTo>
                    <a:pt x="291891" y="156960"/>
                    <a:pt x="298063" y="150762"/>
                    <a:pt x="305714" y="150762"/>
                  </a:cubicBezTo>
                  <a:cubicBezTo>
                    <a:pt x="313300" y="150762"/>
                    <a:pt x="319537" y="156959"/>
                    <a:pt x="319537" y="164577"/>
                  </a:cubicBezTo>
                  <a:close/>
                  <a:moveTo>
                    <a:pt x="305714" y="9659"/>
                  </a:moveTo>
                  <a:cubicBezTo>
                    <a:pt x="313300" y="9659"/>
                    <a:pt x="319537" y="15857"/>
                    <a:pt x="319537" y="23474"/>
                  </a:cubicBezTo>
                  <a:cubicBezTo>
                    <a:pt x="319537" y="31092"/>
                    <a:pt x="313300" y="37290"/>
                    <a:pt x="305714" y="37290"/>
                  </a:cubicBezTo>
                  <a:cubicBezTo>
                    <a:pt x="298063" y="37290"/>
                    <a:pt x="291891" y="31092"/>
                    <a:pt x="291891" y="23474"/>
                  </a:cubicBezTo>
                  <a:cubicBezTo>
                    <a:pt x="291891" y="15857"/>
                    <a:pt x="298063" y="9659"/>
                    <a:pt x="305714" y="9659"/>
                  </a:cubicBezTo>
                  <a:close/>
                  <a:moveTo>
                    <a:pt x="164590" y="9659"/>
                  </a:moveTo>
                  <a:cubicBezTo>
                    <a:pt x="172177" y="9659"/>
                    <a:pt x="178414" y="15857"/>
                    <a:pt x="178414" y="23474"/>
                  </a:cubicBezTo>
                  <a:cubicBezTo>
                    <a:pt x="178414" y="31092"/>
                    <a:pt x="172177" y="37290"/>
                    <a:pt x="164590" y="37290"/>
                  </a:cubicBezTo>
                  <a:cubicBezTo>
                    <a:pt x="156939" y="37290"/>
                    <a:pt x="150767" y="31092"/>
                    <a:pt x="150767" y="23474"/>
                  </a:cubicBezTo>
                  <a:cubicBezTo>
                    <a:pt x="150767" y="15857"/>
                    <a:pt x="156939" y="9659"/>
                    <a:pt x="164590" y="9659"/>
                  </a:cubicBezTo>
                  <a:close/>
                  <a:moveTo>
                    <a:pt x="9644" y="23474"/>
                  </a:moveTo>
                  <a:cubicBezTo>
                    <a:pt x="9644" y="15856"/>
                    <a:pt x="15881" y="9659"/>
                    <a:pt x="23467" y="9659"/>
                  </a:cubicBezTo>
                  <a:cubicBezTo>
                    <a:pt x="31118" y="9659"/>
                    <a:pt x="37290" y="15857"/>
                    <a:pt x="37290" y="23474"/>
                  </a:cubicBezTo>
                  <a:cubicBezTo>
                    <a:pt x="37290" y="31092"/>
                    <a:pt x="31118" y="37290"/>
                    <a:pt x="23467" y="37290"/>
                  </a:cubicBezTo>
                  <a:cubicBezTo>
                    <a:pt x="15881" y="37290"/>
                    <a:pt x="9644" y="31092"/>
                    <a:pt x="9644" y="23474"/>
                  </a:cubicBezTo>
                  <a:close/>
                  <a:moveTo>
                    <a:pt x="24431" y="178393"/>
                  </a:moveTo>
                  <a:cubicBezTo>
                    <a:pt x="16780" y="178393"/>
                    <a:pt x="10608" y="172195"/>
                    <a:pt x="10608" y="164577"/>
                  </a:cubicBezTo>
                  <a:cubicBezTo>
                    <a:pt x="10608" y="156960"/>
                    <a:pt x="16780" y="150762"/>
                    <a:pt x="24431" y="150762"/>
                  </a:cubicBezTo>
                  <a:cubicBezTo>
                    <a:pt x="32018" y="150762"/>
                    <a:pt x="38254" y="156960"/>
                    <a:pt x="38254" y="164577"/>
                  </a:cubicBezTo>
                  <a:cubicBezTo>
                    <a:pt x="38254" y="172195"/>
                    <a:pt x="32018" y="178393"/>
                    <a:pt x="24431" y="178393"/>
                  </a:cubicBezTo>
                  <a:close/>
                  <a:moveTo>
                    <a:pt x="165233" y="69341"/>
                  </a:moveTo>
                  <a:cubicBezTo>
                    <a:pt x="218018" y="69341"/>
                    <a:pt x="260966" y="112276"/>
                    <a:pt x="260966" y="165050"/>
                  </a:cubicBezTo>
                  <a:cubicBezTo>
                    <a:pt x="260966" y="202021"/>
                    <a:pt x="240264" y="235028"/>
                    <a:pt x="207024" y="251192"/>
                  </a:cubicBezTo>
                  <a:cubicBezTo>
                    <a:pt x="204581" y="252357"/>
                    <a:pt x="203617" y="255246"/>
                    <a:pt x="204774" y="257646"/>
                  </a:cubicBezTo>
                  <a:cubicBezTo>
                    <a:pt x="205931" y="260045"/>
                    <a:pt x="208824" y="261046"/>
                    <a:pt x="211203" y="259880"/>
                  </a:cubicBezTo>
                  <a:cubicBezTo>
                    <a:pt x="220333" y="255448"/>
                    <a:pt x="228691" y="249738"/>
                    <a:pt x="236149" y="242969"/>
                  </a:cubicBezTo>
                  <a:lnTo>
                    <a:pt x="286041" y="292861"/>
                  </a:lnTo>
                  <a:cubicBezTo>
                    <a:pt x="284497" y="295259"/>
                    <a:pt x="283340" y="297957"/>
                    <a:pt x="282697" y="300852"/>
                  </a:cubicBezTo>
                  <a:lnTo>
                    <a:pt x="187543" y="300852"/>
                  </a:lnTo>
                  <a:cubicBezTo>
                    <a:pt x="185679" y="291777"/>
                    <a:pt x="178478" y="284614"/>
                    <a:pt x="169412" y="282709"/>
                  </a:cubicBezTo>
                  <a:lnTo>
                    <a:pt x="169412" y="270325"/>
                  </a:lnTo>
                  <a:cubicBezTo>
                    <a:pt x="176035" y="270065"/>
                    <a:pt x="182529" y="269206"/>
                    <a:pt x="188958" y="267739"/>
                  </a:cubicBezTo>
                  <a:cubicBezTo>
                    <a:pt x="191530" y="267142"/>
                    <a:pt x="193137" y="264550"/>
                    <a:pt x="192558" y="261950"/>
                  </a:cubicBezTo>
                  <a:cubicBezTo>
                    <a:pt x="191979" y="259351"/>
                    <a:pt x="189343" y="257728"/>
                    <a:pt x="186772" y="258326"/>
                  </a:cubicBezTo>
                  <a:cubicBezTo>
                    <a:pt x="179763" y="259940"/>
                    <a:pt x="172498" y="260758"/>
                    <a:pt x="165233" y="260758"/>
                  </a:cubicBezTo>
                  <a:cubicBezTo>
                    <a:pt x="112449" y="260758"/>
                    <a:pt x="69501" y="217824"/>
                    <a:pt x="69501" y="165050"/>
                  </a:cubicBezTo>
                  <a:cubicBezTo>
                    <a:pt x="69501" y="112276"/>
                    <a:pt x="112449" y="69341"/>
                    <a:pt x="165233" y="69341"/>
                  </a:cubicBezTo>
                  <a:close/>
                  <a:moveTo>
                    <a:pt x="141638" y="300852"/>
                  </a:moveTo>
                  <a:lnTo>
                    <a:pt x="46420" y="300852"/>
                  </a:lnTo>
                  <a:cubicBezTo>
                    <a:pt x="45841" y="297957"/>
                    <a:pt x="44684" y="295259"/>
                    <a:pt x="43140" y="292861"/>
                  </a:cubicBezTo>
                  <a:lnTo>
                    <a:pt x="93675" y="242318"/>
                  </a:lnTo>
                  <a:cubicBezTo>
                    <a:pt x="111227" y="258586"/>
                    <a:pt x="134309" y="268967"/>
                    <a:pt x="159769" y="270276"/>
                  </a:cubicBezTo>
                  <a:lnTo>
                    <a:pt x="159769" y="282709"/>
                  </a:lnTo>
                  <a:cubicBezTo>
                    <a:pt x="150703" y="284614"/>
                    <a:pt x="143502" y="291776"/>
                    <a:pt x="141638" y="300852"/>
                  </a:cubicBezTo>
                  <a:close/>
                  <a:moveTo>
                    <a:pt x="23467" y="319496"/>
                  </a:moveTo>
                  <a:cubicBezTo>
                    <a:pt x="15881" y="319496"/>
                    <a:pt x="9644" y="313298"/>
                    <a:pt x="9644" y="305680"/>
                  </a:cubicBezTo>
                  <a:cubicBezTo>
                    <a:pt x="9644" y="298063"/>
                    <a:pt x="15881" y="291865"/>
                    <a:pt x="23467" y="291865"/>
                  </a:cubicBezTo>
                  <a:cubicBezTo>
                    <a:pt x="31118" y="291865"/>
                    <a:pt x="37290" y="298063"/>
                    <a:pt x="37290" y="305680"/>
                  </a:cubicBezTo>
                  <a:cubicBezTo>
                    <a:pt x="37290" y="313298"/>
                    <a:pt x="31118" y="319496"/>
                    <a:pt x="23467" y="319496"/>
                  </a:cubicBezTo>
                  <a:close/>
                  <a:moveTo>
                    <a:pt x="164590" y="319496"/>
                  </a:moveTo>
                  <a:cubicBezTo>
                    <a:pt x="156939" y="319496"/>
                    <a:pt x="150767" y="313298"/>
                    <a:pt x="150767" y="305680"/>
                  </a:cubicBezTo>
                  <a:cubicBezTo>
                    <a:pt x="150767" y="298063"/>
                    <a:pt x="156939" y="291865"/>
                    <a:pt x="164590" y="291865"/>
                  </a:cubicBezTo>
                  <a:cubicBezTo>
                    <a:pt x="172177" y="291865"/>
                    <a:pt x="178414" y="298063"/>
                    <a:pt x="178414" y="305680"/>
                  </a:cubicBezTo>
                  <a:cubicBezTo>
                    <a:pt x="178414" y="313298"/>
                    <a:pt x="172177" y="319496"/>
                    <a:pt x="164590" y="319496"/>
                  </a:cubicBezTo>
                  <a:close/>
                  <a:moveTo>
                    <a:pt x="319537" y="305680"/>
                  </a:moveTo>
                  <a:cubicBezTo>
                    <a:pt x="319537" y="313298"/>
                    <a:pt x="313300" y="319496"/>
                    <a:pt x="305714" y="319496"/>
                  </a:cubicBezTo>
                  <a:cubicBezTo>
                    <a:pt x="298063" y="319496"/>
                    <a:pt x="291891" y="313298"/>
                    <a:pt x="291891" y="305680"/>
                  </a:cubicBezTo>
                  <a:cubicBezTo>
                    <a:pt x="291891" y="298063"/>
                    <a:pt x="298063" y="291865"/>
                    <a:pt x="305714" y="291865"/>
                  </a:cubicBezTo>
                  <a:cubicBezTo>
                    <a:pt x="313300" y="291865"/>
                    <a:pt x="319537" y="298063"/>
                    <a:pt x="319537" y="3056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70"/>
            <p:cNvSpPr/>
            <p:nvPr/>
          </p:nvSpPr>
          <p:spPr>
            <a:xfrm>
              <a:off x="8151852" y="1014538"/>
              <a:ext cx="152315" cy="90458"/>
            </a:xfrm>
            <a:custGeom>
              <a:avLst/>
              <a:gdLst/>
              <a:ahLst/>
              <a:cxnLst/>
              <a:rect l="l" t="t" r="r" b="b"/>
              <a:pathLst>
                <a:path w="152315" h="90458" extrusionOk="0">
                  <a:moveTo>
                    <a:pt x="126212" y="90459"/>
                  </a:moveTo>
                  <a:cubicBezTo>
                    <a:pt x="140550" y="90459"/>
                    <a:pt x="152251" y="78977"/>
                    <a:pt x="152315" y="64865"/>
                  </a:cubicBezTo>
                  <a:cubicBezTo>
                    <a:pt x="152379" y="53976"/>
                    <a:pt x="145757" y="44387"/>
                    <a:pt x="135663" y="40600"/>
                  </a:cubicBezTo>
                  <a:cubicBezTo>
                    <a:pt x="133477" y="35415"/>
                    <a:pt x="129491" y="31228"/>
                    <a:pt x="124412" y="28805"/>
                  </a:cubicBezTo>
                  <a:cubicBezTo>
                    <a:pt x="123512" y="15428"/>
                    <a:pt x="112325" y="4824"/>
                    <a:pt x="98695" y="4824"/>
                  </a:cubicBezTo>
                  <a:cubicBezTo>
                    <a:pt x="94644" y="4824"/>
                    <a:pt x="90658" y="5777"/>
                    <a:pt x="87058" y="7596"/>
                  </a:cubicBezTo>
                  <a:cubicBezTo>
                    <a:pt x="82236" y="2743"/>
                    <a:pt x="75742" y="0"/>
                    <a:pt x="68798" y="0"/>
                  </a:cubicBezTo>
                  <a:cubicBezTo>
                    <a:pt x="56261" y="0"/>
                    <a:pt x="45781" y="8863"/>
                    <a:pt x="43467" y="20962"/>
                  </a:cubicBezTo>
                  <a:cubicBezTo>
                    <a:pt x="36459" y="21931"/>
                    <a:pt x="30287" y="26040"/>
                    <a:pt x="26751" y="32259"/>
                  </a:cubicBezTo>
                  <a:cubicBezTo>
                    <a:pt x="25529" y="34379"/>
                    <a:pt x="24629" y="36637"/>
                    <a:pt x="24114" y="38996"/>
                  </a:cubicBezTo>
                  <a:cubicBezTo>
                    <a:pt x="17814" y="39384"/>
                    <a:pt x="11899" y="42053"/>
                    <a:pt x="7398" y="46610"/>
                  </a:cubicBezTo>
                  <a:cubicBezTo>
                    <a:pt x="2512" y="51551"/>
                    <a:pt x="-124" y="58097"/>
                    <a:pt x="5" y="65043"/>
                  </a:cubicBezTo>
                  <a:cubicBezTo>
                    <a:pt x="197" y="79058"/>
                    <a:pt x="11899" y="90458"/>
                    <a:pt x="26043" y="90458"/>
                  </a:cubicBezTo>
                  <a:lnTo>
                    <a:pt x="126212" y="90458"/>
                  </a:lnTo>
                  <a:lnTo>
                    <a:pt x="126212" y="90459"/>
                  </a:lnTo>
                  <a:close/>
                  <a:moveTo>
                    <a:pt x="9648" y="64919"/>
                  </a:moveTo>
                  <a:cubicBezTo>
                    <a:pt x="9584" y="60576"/>
                    <a:pt x="11256" y="56483"/>
                    <a:pt x="14278" y="53396"/>
                  </a:cubicBezTo>
                  <a:cubicBezTo>
                    <a:pt x="17364" y="50307"/>
                    <a:pt x="21414" y="48606"/>
                    <a:pt x="25722" y="48606"/>
                  </a:cubicBezTo>
                  <a:cubicBezTo>
                    <a:pt x="25915" y="48606"/>
                    <a:pt x="26108" y="48609"/>
                    <a:pt x="26236" y="48615"/>
                  </a:cubicBezTo>
                  <a:cubicBezTo>
                    <a:pt x="29901" y="48744"/>
                    <a:pt x="32987" y="46017"/>
                    <a:pt x="33373" y="42414"/>
                  </a:cubicBezTo>
                  <a:cubicBezTo>
                    <a:pt x="33566" y="40532"/>
                    <a:pt x="34145" y="38740"/>
                    <a:pt x="35109" y="37089"/>
                  </a:cubicBezTo>
                  <a:cubicBezTo>
                    <a:pt x="37423" y="33093"/>
                    <a:pt x="41538" y="30597"/>
                    <a:pt x="46167" y="30411"/>
                  </a:cubicBezTo>
                  <a:cubicBezTo>
                    <a:pt x="49575" y="30273"/>
                    <a:pt x="52468" y="27583"/>
                    <a:pt x="52790" y="24154"/>
                  </a:cubicBezTo>
                  <a:cubicBezTo>
                    <a:pt x="53625" y="15891"/>
                    <a:pt x="60505" y="9659"/>
                    <a:pt x="68798" y="9659"/>
                  </a:cubicBezTo>
                  <a:cubicBezTo>
                    <a:pt x="73620" y="9659"/>
                    <a:pt x="78121" y="11776"/>
                    <a:pt x="81207" y="15466"/>
                  </a:cubicBezTo>
                  <a:cubicBezTo>
                    <a:pt x="83393" y="18120"/>
                    <a:pt x="87250" y="18743"/>
                    <a:pt x="90208" y="16915"/>
                  </a:cubicBezTo>
                  <a:cubicBezTo>
                    <a:pt x="92715" y="15324"/>
                    <a:pt x="95673" y="14483"/>
                    <a:pt x="98695" y="14483"/>
                  </a:cubicBezTo>
                  <a:cubicBezTo>
                    <a:pt x="107567" y="14483"/>
                    <a:pt x="114768" y="21704"/>
                    <a:pt x="114768" y="30590"/>
                  </a:cubicBezTo>
                  <a:cubicBezTo>
                    <a:pt x="114768" y="33461"/>
                    <a:pt x="116568" y="36073"/>
                    <a:pt x="119204" y="37090"/>
                  </a:cubicBezTo>
                  <a:cubicBezTo>
                    <a:pt x="122869" y="38489"/>
                    <a:pt x="125762" y="41404"/>
                    <a:pt x="127048" y="45088"/>
                  </a:cubicBezTo>
                  <a:cubicBezTo>
                    <a:pt x="127048" y="45088"/>
                    <a:pt x="127048" y="45088"/>
                    <a:pt x="127048" y="45088"/>
                  </a:cubicBezTo>
                  <a:cubicBezTo>
                    <a:pt x="127755" y="47115"/>
                    <a:pt x="129427" y="48714"/>
                    <a:pt x="131484" y="49365"/>
                  </a:cubicBezTo>
                  <a:cubicBezTo>
                    <a:pt x="138235" y="51514"/>
                    <a:pt x="142735" y="57719"/>
                    <a:pt x="142671" y="64806"/>
                  </a:cubicBezTo>
                  <a:cubicBezTo>
                    <a:pt x="142607" y="73625"/>
                    <a:pt x="135213" y="80801"/>
                    <a:pt x="126212" y="80801"/>
                  </a:cubicBezTo>
                  <a:lnTo>
                    <a:pt x="26043" y="80801"/>
                  </a:lnTo>
                  <a:cubicBezTo>
                    <a:pt x="17107" y="80801"/>
                    <a:pt x="9777" y="73676"/>
                    <a:pt x="9648" y="649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4" name="Google Shape;1164;p70"/>
          <p:cNvGrpSpPr/>
          <p:nvPr/>
        </p:nvGrpSpPr>
        <p:grpSpPr>
          <a:xfrm>
            <a:off x="715058" y="1894238"/>
            <a:ext cx="275491" cy="210147"/>
            <a:chOff x="1551322" y="1666921"/>
            <a:chExt cx="329180" cy="251102"/>
          </a:xfrm>
        </p:grpSpPr>
        <p:sp>
          <p:nvSpPr>
            <p:cNvPr id="1165" name="Google Shape;1165;p70"/>
            <p:cNvSpPr/>
            <p:nvPr/>
          </p:nvSpPr>
          <p:spPr>
            <a:xfrm>
              <a:off x="1551322" y="1666921"/>
              <a:ext cx="329180" cy="251102"/>
            </a:xfrm>
            <a:custGeom>
              <a:avLst/>
              <a:gdLst/>
              <a:ahLst/>
              <a:cxnLst/>
              <a:rect l="l" t="t" r="r" b="b"/>
              <a:pathLst>
                <a:path w="329180" h="251102" extrusionOk="0">
                  <a:moveTo>
                    <a:pt x="304450" y="0"/>
                  </a:moveTo>
                  <a:lnTo>
                    <a:pt x="57076" y="0"/>
                  </a:lnTo>
                  <a:cubicBezTo>
                    <a:pt x="54413" y="0"/>
                    <a:pt x="52254" y="2160"/>
                    <a:pt x="52254" y="4822"/>
                  </a:cubicBezTo>
                  <a:cubicBezTo>
                    <a:pt x="52254" y="7489"/>
                    <a:pt x="54413" y="9643"/>
                    <a:pt x="57076" y="9643"/>
                  </a:cubicBezTo>
                  <a:lnTo>
                    <a:pt x="304450" y="9643"/>
                  </a:lnTo>
                  <a:cubicBezTo>
                    <a:pt x="312769" y="9643"/>
                    <a:pt x="319537" y="16413"/>
                    <a:pt x="319537" y="24732"/>
                  </a:cubicBezTo>
                  <a:lnTo>
                    <a:pt x="319537" y="54940"/>
                  </a:lnTo>
                  <a:lnTo>
                    <a:pt x="9644" y="54940"/>
                  </a:lnTo>
                  <a:lnTo>
                    <a:pt x="9644" y="24732"/>
                  </a:lnTo>
                  <a:cubicBezTo>
                    <a:pt x="9644" y="16413"/>
                    <a:pt x="16412" y="9643"/>
                    <a:pt x="24731" y="9643"/>
                  </a:cubicBezTo>
                  <a:lnTo>
                    <a:pt x="32391" y="9643"/>
                  </a:lnTo>
                  <a:cubicBezTo>
                    <a:pt x="35054" y="9643"/>
                    <a:pt x="37213" y="7489"/>
                    <a:pt x="37213" y="4822"/>
                  </a:cubicBezTo>
                  <a:cubicBezTo>
                    <a:pt x="37213" y="2160"/>
                    <a:pt x="35054" y="0"/>
                    <a:pt x="32391" y="0"/>
                  </a:cubicBezTo>
                  <a:lnTo>
                    <a:pt x="24731" y="0"/>
                  </a:lnTo>
                  <a:cubicBezTo>
                    <a:pt x="11094" y="0"/>
                    <a:pt x="0" y="11096"/>
                    <a:pt x="0" y="24732"/>
                  </a:cubicBezTo>
                  <a:lnTo>
                    <a:pt x="0" y="226371"/>
                  </a:lnTo>
                  <a:cubicBezTo>
                    <a:pt x="0" y="240006"/>
                    <a:pt x="11094" y="251102"/>
                    <a:pt x="24731" y="251102"/>
                  </a:cubicBezTo>
                  <a:lnTo>
                    <a:pt x="107784" y="251102"/>
                  </a:lnTo>
                  <a:cubicBezTo>
                    <a:pt x="110447" y="251102"/>
                    <a:pt x="112606" y="248942"/>
                    <a:pt x="112606" y="246281"/>
                  </a:cubicBezTo>
                  <a:cubicBezTo>
                    <a:pt x="112606" y="243619"/>
                    <a:pt x="110447" y="241459"/>
                    <a:pt x="107784" y="241459"/>
                  </a:cubicBezTo>
                  <a:lnTo>
                    <a:pt x="24731" y="241459"/>
                  </a:lnTo>
                  <a:cubicBezTo>
                    <a:pt x="16412" y="241459"/>
                    <a:pt x="9644" y="234690"/>
                    <a:pt x="9644" y="226371"/>
                  </a:cubicBezTo>
                  <a:lnTo>
                    <a:pt x="9644" y="64584"/>
                  </a:lnTo>
                  <a:lnTo>
                    <a:pt x="319537" y="64584"/>
                  </a:lnTo>
                  <a:lnTo>
                    <a:pt x="319537" y="226371"/>
                  </a:lnTo>
                  <a:cubicBezTo>
                    <a:pt x="319537" y="234690"/>
                    <a:pt x="312769" y="241459"/>
                    <a:pt x="304450" y="241459"/>
                  </a:cubicBezTo>
                  <a:lnTo>
                    <a:pt x="131922" y="241459"/>
                  </a:lnTo>
                  <a:cubicBezTo>
                    <a:pt x="129259" y="241459"/>
                    <a:pt x="127100" y="243619"/>
                    <a:pt x="127100" y="246281"/>
                  </a:cubicBezTo>
                  <a:cubicBezTo>
                    <a:pt x="127100" y="248942"/>
                    <a:pt x="129259" y="251102"/>
                    <a:pt x="131922" y="251102"/>
                  </a:cubicBezTo>
                  <a:lnTo>
                    <a:pt x="304450" y="251102"/>
                  </a:lnTo>
                  <a:cubicBezTo>
                    <a:pt x="318086" y="251102"/>
                    <a:pt x="329181" y="240006"/>
                    <a:pt x="329181" y="226371"/>
                  </a:cubicBezTo>
                  <a:lnTo>
                    <a:pt x="329181" y="24732"/>
                  </a:lnTo>
                  <a:cubicBezTo>
                    <a:pt x="329181" y="11096"/>
                    <a:pt x="318086" y="0"/>
                    <a:pt x="30445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70"/>
            <p:cNvSpPr/>
            <p:nvPr/>
          </p:nvSpPr>
          <p:spPr>
            <a:xfrm>
              <a:off x="1583264" y="1690280"/>
              <a:ext cx="17860" cy="17859"/>
            </a:xfrm>
            <a:custGeom>
              <a:avLst/>
              <a:gdLst/>
              <a:ahLst/>
              <a:cxnLst/>
              <a:rect l="l" t="t" r="r" b="b"/>
              <a:pathLst>
                <a:path w="17860" h="17859" extrusionOk="0">
                  <a:moveTo>
                    <a:pt x="15245" y="15246"/>
                  </a:moveTo>
                  <a:cubicBezTo>
                    <a:pt x="18732" y="11755"/>
                    <a:pt x="18732" y="6104"/>
                    <a:pt x="15245" y="2613"/>
                  </a:cubicBezTo>
                  <a:cubicBezTo>
                    <a:pt x="11757" y="-871"/>
                    <a:pt x="6103" y="-871"/>
                    <a:pt x="2616" y="2613"/>
                  </a:cubicBezTo>
                  <a:cubicBezTo>
                    <a:pt x="-872" y="6104"/>
                    <a:pt x="-872" y="11755"/>
                    <a:pt x="2616" y="15246"/>
                  </a:cubicBezTo>
                  <a:cubicBezTo>
                    <a:pt x="6103" y="18730"/>
                    <a:pt x="11757" y="18730"/>
                    <a:pt x="15245" y="152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70"/>
            <p:cNvSpPr/>
            <p:nvPr/>
          </p:nvSpPr>
          <p:spPr>
            <a:xfrm>
              <a:off x="1610737" y="1690282"/>
              <a:ext cx="17860" cy="17862"/>
            </a:xfrm>
            <a:custGeom>
              <a:avLst/>
              <a:gdLst/>
              <a:ahLst/>
              <a:cxnLst/>
              <a:rect l="l" t="t" r="r" b="b"/>
              <a:pathLst>
                <a:path w="17860" h="17862" extrusionOk="0">
                  <a:moveTo>
                    <a:pt x="15245" y="15244"/>
                  </a:moveTo>
                  <a:cubicBezTo>
                    <a:pt x="18733" y="11760"/>
                    <a:pt x="18733" y="6103"/>
                    <a:pt x="15245" y="2618"/>
                  </a:cubicBezTo>
                  <a:cubicBezTo>
                    <a:pt x="11757" y="-873"/>
                    <a:pt x="6103" y="-873"/>
                    <a:pt x="2616" y="2618"/>
                  </a:cubicBezTo>
                  <a:cubicBezTo>
                    <a:pt x="-872" y="6103"/>
                    <a:pt x="-872" y="11760"/>
                    <a:pt x="2616" y="15244"/>
                  </a:cubicBezTo>
                  <a:cubicBezTo>
                    <a:pt x="6103" y="18735"/>
                    <a:pt x="11757" y="18735"/>
                    <a:pt x="15245" y="152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70"/>
            <p:cNvSpPr/>
            <p:nvPr/>
          </p:nvSpPr>
          <p:spPr>
            <a:xfrm>
              <a:off x="1638212" y="1690287"/>
              <a:ext cx="17860" cy="17859"/>
            </a:xfrm>
            <a:custGeom>
              <a:avLst/>
              <a:gdLst/>
              <a:ahLst/>
              <a:cxnLst/>
              <a:rect l="l" t="t" r="r" b="b"/>
              <a:pathLst>
                <a:path w="17860" h="17859" extrusionOk="0">
                  <a:moveTo>
                    <a:pt x="15245" y="15246"/>
                  </a:moveTo>
                  <a:cubicBezTo>
                    <a:pt x="18732" y="11755"/>
                    <a:pt x="18732" y="6104"/>
                    <a:pt x="15245" y="2613"/>
                  </a:cubicBezTo>
                  <a:cubicBezTo>
                    <a:pt x="11757" y="-871"/>
                    <a:pt x="6103" y="-871"/>
                    <a:pt x="2615" y="2613"/>
                  </a:cubicBezTo>
                  <a:cubicBezTo>
                    <a:pt x="-872" y="6104"/>
                    <a:pt x="-872" y="11755"/>
                    <a:pt x="2615" y="15246"/>
                  </a:cubicBezTo>
                  <a:cubicBezTo>
                    <a:pt x="6103" y="18730"/>
                    <a:pt x="11757" y="18730"/>
                    <a:pt x="15245" y="152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70"/>
            <p:cNvSpPr/>
            <p:nvPr/>
          </p:nvSpPr>
          <p:spPr>
            <a:xfrm>
              <a:off x="1654284" y="1742202"/>
              <a:ext cx="54552" cy="137518"/>
            </a:xfrm>
            <a:custGeom>
              <a:avLst/>
              <a:gdLst/>
              <a:ahLst/>
              <a:cxnLst/>
              <a:rect l="l" t="t" r="r" b="b"/>
              <a:pathLst>
                <a:path w="54552" h="137518" extrusionOk="0">
                  <a:moveTo>
                    <a:pt x="43350" y="121446"/>
                  </a:moveTo>
                  <a:lnTo>
                    <a:pt x="43350" y="116207"/>
                  </a:lnTo>
                  <a:cubicBezTo>
                    <a:pt x="50135" y="111244"/>
                    <a:pt x="54553" y="103227"/>
                    <a:pt x="54553" y="94188"/>
                  </a:cubicBezTo>
                  <a:cubicBezTo>
                    <a:pt x="54553" y="85156"/>
                    <a:pt x="50135" y="77139"/>
                    <a:pt x="43350" y="72176"/>
                  </a:cubicBezTo>
                  <a:lnTo>
                    <a:pt x="43350" y="16072"/>
                  </a:lnTo>
                  <a:cubicBezTo>
                    <a:pt x="43350" y="7207"/>
                    <a:pt x="36139" y="0"/>
                    <a:pt x="27276" y="0"/>
                  </a:cubicBezTo>
                  <a:cubicBezTo>
                    <a:pt x="18414" y="0"/>
                    <a:pt x="11203" y="7207"/>
                    <a:pt x="11203" y="16072"/>
                  </a:cubicBezTo>
                  <a:lnTo>
                    <a:pt x="11203" y="72176"/>
                  </a:lnTo>
                  <a:cubicBezTo>
                    <a:pt x="4418" y="77139"/>
                    <a:pt x="0" y="85156"/>
                    <a:pt x="0" y="94195"/>
                  </a:cubicBezTo>
                  <a:cubicBezTo>
                    <a:pt x="0" y="103227"/>
                    <a:pt x="4418" y="111244"/>
                    <a:pt x="11203" y="116207"/>
                  </a:cubicBezTo>
                  <a:lnTo>
                    <a:pt x="11203" y="121446"/>
                  </a:lnTo>
                  <a:cubicBezTo>
                    <a:pt x="11203" y="130305"/>
                    <a:pt x="18414" y="137518"/>
                    <a:pt x="27276" y="137518"/>
                  </a:cubicBezTo>
                  <a:cubicBezTo>
                    <a:pt x="36139" y="137518"/>
                    <a:pt x="43350" y="130305"/>
                    <a:pt x="43350" y="121446"/>
                  </a:cubicBezTo>
                  <a:close/>
                  <a:moveTo>
                    <a:pt x="20847" y="16072"/>
                  </a:moveTo>
                  <a:cubicBezTo>
                    <a:pt x="20847" y="12523"/>
                    <a:pt x="23731" y="9643"/>
                    <a:pt x="27276" y="9643"/>
                  </a:cubicBezTo>
                  <a:cubicBezTo>
                    <a:pt x="30822" y="9643"/>
                    <a:pt x="33706" y="12523"/>
                    <a:pt x="33706" y="16072"/>
                  </a:cubicBezTo>
                  <a:lnTo>
                    <a:pt x="33706" y="67689"/>
                  </a:lnTo>
                  <a:cubicBezTo>
                    <a:pt x="31643" y="67187"/>
                    <a:pt x="29491" y="66917"/>
                    <a:pt x="27276" y="66917"/>
                  </a:cubicBezTo>
                  <a:cubicBezTo>
                    <a:pt x="25061" y="66917"/>
                    <a:pt x="22910" y="67187"/>
                    <a:pt x="20847" y="67689"/>
                  </a:cubicBezTo>
                  <a:lnTo>
                    <a:pt x="20847" y="16072"/>
                  </a:lnTo>
                  <a:close/>
                  <a:moveTo>
                    <a:pt x="27276" y="76561"/>
                  </a:moveTo>
                  <a:cubicBezTo>
                    <a:pt x="36999" y="76561"/>
                    <a:pt x="44909" y="84468"/>
                    <a:pt x="44909" y="94188"/>
                  </a:cubicBezTo>
                  <a:cubicBezTo>
                    <a:pt x="44909" y="103915"/>
                    <a:pt x="36999" y="111822"/>
                    <a:pt x="27276" y="111822"/>
                  </a:cubicBezTo>
                  <a:cubicBezTo>
                    <a:pt x="17554" y="111822"/>
                    <a:pt x="9644" y="103915"/>
                    <a:pt x="9644" y="94188"/>
                  </a:cubicBezTo>
                  <a:cubicBezTo>
                    <a:pt x="9644" y="84468"/>
                    <a:pt x="17554" y="76561"/>
                    <a:pt x="27276" y="76561"/>
                  </a:cubicBezTo>
                  <a:close/>
                  <a:moveTo>
                    <a:pt x="20847" y="121446"/>
                  </a:moveTo>
                  <a:lnTo>
                    <a:pt x="20847" y="120694"/>
                  </a:lnTo>
                  <a:cubicBezTo>
                    <a:pt x="22910" y="121196"/>
                    <a:pt x="25061" y="121466"/>
                    <a:pt x="27276" y="121466"/>
                  </a:cubicBezTo>
                  <a:cubicBezTo>
                    <a:pt x="29491" y="121466"/>
                    <a:pt x="31643" y="121196"/>
                    <a:pt x="33706" y="120694"/>
                  </a:cubicBezTo>
                  <a:lnTo>
                    <a:pt x="33706" y="121446"/>
                  </a:lnTo>
                  <a:cubicBezTo>
                    <a:pt x="33706" y="124989"/>
                    <a:pt x="30822" y="127875"/>
                    <a:pt x="27276" y="127875"/>
                  </a:cubicBezTo>
                  <a:cubicBezTo>
                    <a:pt x="23731" y="127875"/>
                    <a:pt x="20847" y="124989"/>
                    <a:pt x="20847" y="1214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70"/>
            <p:cNvSpPr/>
            <p:nvPr/>
          </p:nvSpPr>
          <p:spPr>
            <a:xfrm>
              <a:off x="1723282" y="1742202"/>
              <a:ext cx="54183" cy="137518"/>
            </a:xfrm>
            <a:custGeom>
              <a:avLst/>
              <a:gdLst/>
              <a:ahLst/>
              <a:cxnLst/>
              <a:rect l="l" t="t" r="r" b="b"/>
              <a:pathLst>
                <a:path w="54183" h="137518" extrusionOk="0">
                  <a:moveTo>
                    <a:pt x="27276" y="0"/>
                  </a:moveTo>
                  <a:cubicBezTo>
                    <a:pt x="18414" y="0"/>
                    <a:pt x="11203" y="7207"/>
                    <a:pt x="11203" y="16072"/>
                  </a:cubicBezTo>
                  <a:lnTo>
                    <a:pt x="11203" y="32690"/>
                  </a:lnTo>
                  <a:cubicBezTo>
                    <a:pt x="4418" y="37653"/>
                    <a:pt x="0" y="45670"/>
                    <a:pt x="0" y="54703"/>
                  </a:cubicBezTo>
                  <a:cubicBezTo>
                    <a:pt x="0" y="63735"/>
                    <a:pt x="4418" y="71752"/>
                    <a:pt x="11203" y="76721"/>
                  </a:cubicBezTo>
                  <a:lnTo>
                    <a:pt x="11203" y="121446"/>
                  </a:lnTo>
                  <a:cubicBezTo>
                    <a:pt x="11203" y="130305"/>
                    <a:pt x="18414" y="137518"/>
                    <a:pt x="27276" y="137518"/>
                  </a:cubicBezTo>
                  <a:cubicBezTo>
                    <a:pt x="36139" y="137518"/>
                    <a:pt x="43350" y="130305"/>
                    <a:pt x="43350" y="121446"/>
                  </a:cubicBezTo>
                  <a:lnTo>
                    <a:pt x="43350" y="76741"/>
                  </a:lnTo>
                  <a:cubicBezTo>
                    <a:pt x="48832" y="72748"/>
                    <a:pt x="52802" y="66737"/>
                    <a:pt x="54103" y="59659"/>
                  </a:cubicBezTo>
                  <a:cubicBezTo>
                    <a:pt x="54584" y="57043"/>
                    <a:pt x="52851" y="54529"/>
                    <a:pt x="50232" y="54047"/>
                  </a:cubicBezTo>
                  <a:cubicBezTo>
                    <a:pt x="47611" y="53565"/>
                    <a:pt x="45098" y="55301"/>
                    <a:pt x="44618" y="57917"/>
                  </a:cubicBezTo>
                  <a:cubicBezTo>
                    <a:pt x="43082" y="66274"/>
                    <a:pt x="35789" y="72337"/>
                    <a:pt x="27276" y="72337"/>
                  </a:cubicBezTo>
                  <a:cubicBezTo>
                    <a:pt x="17554" y="72337"/>
                    <a:pt x="9644" y="64429"/>
                    <a:pt x="9644" y="54703"/>
                  </a:cubicBezTo>
                  <a:cubicBezTo>
                    <a:pt x="9644" y="44982"/>
                    <a:pt x="17554" y="37075"/>
                    <a:pt x="27276" y="37075"/>
                  </a:cubicBezTo>
                  <a:cubicBezTo>
                    <a:pt x="30811" y="37075"/>
                    <a:pt x="34218" y="38116"/>
                    <a:pt x="37132" y="40084"/>
                  </a:cubicBezTo>
                  <a:cubicBezTo>
                    <a:pt x="39339" y="41575"/>
                    <a:pt x="42336" y="40990"/>
                    <a:pt x="43827" y="38785"/>
                  </a:cubicBezTo>
                  <a:cubicBezTo>
                    <a:pt x="45111" y="36888"/>
                    <a:pt x="44855" y="34401"/>
                    <a:pt x="43350" y="32793"/>
                  </a:cubicBezTo>
                  <a:lnTo>
                    <a:pt x="43350" y="16072"/>
                  </a:lnTo>
                  <a:cubicBezTo>
                    <a:pt x="43350" y="7207"/>
                    <a:pt x="36139" y="0"/>
                    <a:pt x="27276" y="0"/>
                  </a:cubicBezTo>
                  <a:close/>
                  <a:moveTo>
                    <a:pt x="33706" y="81209"/>
                  </a:moveTo>
                  <a:lnTo>
                    <a:pt x="33706" y="121446"/>
                  </a:lnTo>
                  <a:cubicBezTo>
                    <a:pt x="33706" y="124989"/>
                    <a:pt x="30821" y="127875"/>
                    <a:pt x="27276" y="127875"/>
                  </a:cubicBezTo>
                  <a:cubicBezTo>
                    <a:pt x="23731" y="127875"/>
                    <a:pt x="20847" y="124989"/>
                    <a:pt x="20847" y="121446"/>
                  </a:cubicBezTo>
                  <a:lnTo>
                    <a:pt x="20847" y="81209"/>
                  </a:lnTo>
                  <a:cubicBezTo>
                    <a:pt x="22910" y="81704"/>
                    <a:pt x="25061" y="81980"/>
                    <a:pt x="27276" y="81980"/>
                  </a:cubicBezTo>
                  <a:cubicBezTo>
                    <a:pt x="29484" y="81980"/>
                    <a:pt x="31637" y="81710"/>
                    <a:pt x="33706" y="81209"/>
                  </a:cubicBezTo>
                  <a:close/>
                  <a:moveTo>
                    <a:pt x="20847" y="28203"/>
                  </a:moveTo>
                  <a:lnTo>
                    <a:pt x="20847" y="16072"/>
                  </a:lnTo>
                  <a:cubicBezTo>
                    <a:pt x="20847" y="12523"/>
                    <a:pt x="23731" y="9643"/>
                    <a:pt x="27276" y="9643"/>
                  </a:cubicBezTo>
                  <a:cubicBezTo>
                    <a:pt x="30821" y="9643"/>
                    <a:pt x="33706" y="12523"/>
                    <a:pt x="33706" y="16072"/>
                  </a:cubicBezTo>
                  <a:lnTo>
                    <a:pt x="33706" y="28197"/>
                  </a:lnTo>
                  <a:cubicBezTo>
                    <a:pt x="31617" y="27695"/>
                    <a:pt x="29462" y="27432"/>
                    <a:pt x="27276" y="27432"/>
                  </a:cubicBezTo>
                  <a:cubicBezTo>
                    <a:pt x="25061" y="27432"/>
                    <a:pt x="22910" y="27702"/>
                    <a:pt x="20847" y="282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70"/>
            <p:cNvSpPr/>
            <p:nvPr/>
          </p:nvSpPr>
          <p:spPr>
            <a:xfrm>
              <a:off x="1792281" y="1742202"/>
              <a:ext cx="54552" cy="137518"/>
            </a:xfrm>
            <a:custGeom>
              <a:avLst/>
              <a:gdLst/>
              <a:ahLst/>
              <a:cxnLst/>
              <a:rect l="l" t="t" r="r" b="b"/>
              <a:pathLst>
                <a:path w="54552" h="137518" extrusionOk="0">
                  <a:moveTo>
                    <a:pt x="27276" y="0"/>
                  </a:moveTo>
                  <a:cubicBezTo>
                    <a:pt x="18414" y="0"/>
                    <a:pt x="11203" y="7207"/>
                    <a:pt x="11203" y="16072"/>
                  </a:cubicBezTo>
                  <a:lnTo>
                    <a:pt x="11203" y="32690"/>
                  </a:lnTo>
                  <a:cubicBezTo>
                    <a:pt x="4418" y="37653"/>
                    <a:pt x="0" y="45670"/>
                    <a:pt x="0" y="54703"/>
                  </a:cubicBezTo>
                  <a:cubicBezTo>
                    <a:pt x="0" y="63735"/>
                    <a:pt x="4418" y="71752"/>
                    <a:pt x="11203" y="76721"/>
                  </a:cubicBezTo>
                  <a:lnTo>
                    <a:pt x="11203" y="121446"/>
                  </a:lnTo>
                  <a:cubicBezTo>
                    <a:pt x="11203" y="130305"/>
                    <a:pt x="18414" y="137518"/>
                    <a:pt x="27276" y="137518"/>
                  </a:cubicBezTo>
                  <a:cubicBezTo>
                    <a:pt x="36139" y="137518"/>
                    <a:pt x="43350" y="130305"/>
                    <a:pt x="43350" y="121446"/>
                  </a:cubicBezTo>
                  <a:lnTo>
                    <a:pt x="43350" y="76721"/>
                  </a:lnTo>
                  <a:cubicBezTo>
                    <a:pt x="50135" y="71752"/>
                    <a:pt x="54553" y="63735"/>
                    <a:pt x="54553" y="54703"/>
                  </a:cubicBezTo>
                  <a:cubicBezTo>
                    <a:pt x="54553" y="45670"/>
                    <a:pt x="50135" y="37653"/>
                    <a:pt x="43350" y="32684"/>
                  </a:cubicBezTo>
                  <a:lnTo>
                    <a:pt x="43350" y="16072"/>
                  </a:lnTo>
                  <a:cubicBezTo>
                    <a:pt x="43350" y="7207"/>
                    <a:pt x="36139" y="0"/>
                    <a:pt x="27276" y="0"/>
                  </a:cubicBezTo>
                  <a:close/>
                  <a:moveTo>
                    <a:pt x="20847" y="16072"/>
                  </a:moveTo>
                  <a:cubicBezTo>
                    <a:pt x="20847" y="12523"/>
                    <a:pt x="23731" y="9643"/>
                    <a:pt x="27276" y="9643"/>
                  </a:cubicBezTo>
                  <a:cubicBezTo>
                    <a:pt x="30821" y="9643"/>
                    <a:pt x="33706" y="12523"/>
                    <a:pt x="33706" y="16072"/>
                  </a:cubicBezTo>
                  <a:lnTo>
                    <a:pt x="33706" y="28203"/>
                  </a:lnTo>
                  <a:cubicBezTo>
                    <a:pt x="31643" y="27702"/>
                    <a:pt x="29491" y="27432"/>
                    <a:pt x="27276" y="27432"/>
                  </a:cubicBezTo>
                  <a:cubicBezTo>
                    <a:pt x="25061" y="27432"/>
                    <a:pt x="22910" y="27702"/>
                    <a:pt x="20847" y="28203"/>
                  </a:cubicBezTo>
                  <a:lnTo>
                    <a:pt x="20847" y="16072"/>
                  </a:lnTo>
                  <a:close/>
                  <a:moveTo>
                    <a:pt x="33706" y="121446"/>
                  </a:moveTo>
                  <a:cubicBezTo>
                    <a:pt x="33706" y="124989"/>
                    <a:pt x="30821" y="127875"/>
                    <a:pt x="27276" y="127875"/>
                  </a:cubicBezTo>
                  <a:cubicBezTo>
                    <a:pt x="23731" y="127875"/>
                    <a:pt x="20847" y="124989"/>
                    <a:pt x="20847" y="121446"/>
                  </a:cubicBezTo>
                  <a:lnTo>
                    <a:pt x="20847" y="81209"/>
                  </a:lnTo>
                  <a:cubicBezTo>
                    <a:pt x="22910" y="81704"/>
                    <a:pt x="25061" y="81980"/>
                    <a:pt x="27276" y="81980"/>
                  </a:cubicBezTo>
                  <a:cubicBezTo>
                    <a:pt x="29491" y="81980"/>
                    <a:pt x="31643" y="81704"/>
                    <a:pt x="33706" y="81209"/>
                  </a:cubicBezTo>
                  <a:lnTo>
                    <a:pt x="33706" y="121446"/>
                  </a:lnTo>
                  <a:close/>
                  <a:moveTo>
                    <a:pt x="27276" y="72337"/>
                  </a:moveTo>
                  <a:cubicBezTo>
                    <a:pt x="17553" y="72337"/>
                    <a:pt x="9644" y="64423"/>
                    <a:pt x="9644" y="54703"/>
                  </a:cubicBezTo>
                  <a:cubicBezTo>
                    <a:pt x="9644" y="44982"/>
                    <a:pt x="17554" y="37075"/>
                    <a:pt x="27276" y="37075"/>
                  </a:cubicBezTo>
                  <a:cubicBezTo>
                    <a:pt x="36999" y="37075"/>
                    <a:pt x="44909" y="44982"/>
                    <a:pt x="44909" y="54703"/>
                  </a:cubicBezTo>
                  <a:cubicBezTo>
                    <a:pt x="44909" y="64423"/>
                    <a:pt x="36999" y="72337"/>
                    <a:pt x="27276" y="723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70"/>
            <p:cNvSpPr/>
            <p:nvPr/>
          </p:nvSpPr>
          <p:spPr>
            <a:xfrm>
              <a:off x="1584992" y="1742202"/>
              <a:ext cx="54552" cy="137518"/>
            </a:xfrm>
            <a:custGeom>
              <a:avLst/>
              <a:gdLst/>
              <a:ahLst/>
              <a:cxnLst/>
              <a:rect l="l" t="t" r="r" b="b"/>
              <a:pathLst>
                <a:path w="54552" h="137518" extrusionOk="0">
                  <a:moveTo>
                    <a:pt x="27276" y="137518"/>
                  </a:moveTo>
                  <a:cubicBezTo>
                    <a:pt x="36139" y="137518"/>
                    <a:pt x="43349" y="130305"/>
                    <a:pt x="43349" y="121446"/>
                  </a:cubicBezTo>
                  <a:lnTo>
                    <a:pt x="43349" y="76721"/>
                  </a:lnTo>
                  <a:cubicBezTo>
                    <a:pt x="50135" y="71752"/>
                    <a:pt x="54552" y="63735"/>
                    <a:pt x="54552" y="54703"/>
                  </a:cubicBezTo>
                  <a:cubicBezTo>
                    <a:pt x="54552" y="45670"/>
                    <a:pt x="50134" y="37653"/>
                    <a:pt x="43349" y="32690"/>
                  </a:cubicBezTo>
                  <a:lnTo>
                    <a:pt x="43349" y="16072"/>
                  </a:lnTo>
                  <a:cubicBezTo>
                    <a:pt x="43349" y="7207"/>
                    <a:pt x="36139" y="0"/>
                    <a:pt x="27276" y="0"/>
                  </a:cubicBezTo>
                  <a:cubicBezTo>
                    <a:pt x="18414" y="0"/>
                    <a:pt x="11203" y="7207"/>
                    <a:pt x="11203" y="16072"/>
                  </a:cubicBezTo>
                  <a:lnTo>
                    <a:pt x="11203" y="32690"/>
                  </a:lnTo>
                  <a:cubicBezTo>
                    <a:pt x="4418" y="37653"/>
                    <a:pt x="0" y="45670"/>
                    <a:pt x="0" y="54703"/>
                  </a:cubicBezTo>
                  <a:cubicBezTo>
                    <a:pt x="0" y="63735"/>
                    <a:pt x="4418" y="71752"/>
                    <a:pt x="11203" y="76721"/>
                  </a:cubicBezTo>
                  <a:lnTo>
                    <a:pt x="11203" y="121446"/>
                  </a:lnTo>
                  <a:cubicBezTo>
                    <a:pt x="11203" y="130305"/>
                    <a:pt x="18414" y="137518"/>
                    <a:pt x="27276" y="137518"/>
                  </a:cubicBezTo>
                  <a:close/>
                  <a:moveTo>
                    <a:pt x="33705" y="121446"/>
                  </a:moveTo>
                  <a:cubicBezTo>
                    <a:pt x="33705" y="124989"/>
                    <a:pt x="30821" y="127875"/>
                    <a:pt x="27276" y="127875"/>
                  </a:cubicBezTo>
                  <a:cubicBezTo>
                    <a:pt x="23731" y="127875"/>
                    <a:pt x="20847" y="124989"/>
                    <a:pt x="20847" y="121446"/>
                  </a:cubicBezTo>
                  <a:lnTo>
                    <a:pt x="20847" y="81209"/>
                  </a:lnTo>
                  <a:cubicBezTo>
                    <a:pt x="22910" y="81704"/>
                    <a:pt x="25061" y="81980"/>
                    <a:pt x="27276" y="81980"/>
                  </a:cubicBezTo>
                  <a:cubicBezTo>
                    <a:pt x="29491" y="81980"/>
                    <a:pt x="31642" y="81704"/>
                    <a:pt x="33705" y="81209"/>
                  </a:cubicBezTo>
                  <a:lnTo>
                    <a:pt x="33705" y="121446"/>
                  </a:lnTo>
                  <a:close/>
                  <a:moveTo>
                    <a:pt x="20847" y="16072"/>
                  </a:moveTo>
                  <a:cubicBezTo>
                    <a:pt x="20847" y="12523"/>
                    <a:pt x="23731" y="9643"/>
                    <a:pt x="27276" y="9643"/>
                  </a:cubicBezTo>
                  <a:cubicBezTo>
                    <a:pt x="30821" y="9643"/>
                    <a:pt x="33705" y="12523"/>
                    <a:pt x="33705" y="16072"/>
                  </a:cubicBezTo>
                  <a:lnTo>
                    <a:pt x="33705" y="28203"/>
                  </a:lnTo>
                  <a:cubicBezTo>
                    <a:pt x="31642" y="27702"/>
                    <a:pt x="29491" y="27432"/>
                    <a:pt x="27276" y="27432"/>
                  </a:cubicBezTo>
                  <a:cubicBezTo>
                    <a:pt x="25061" y="27432"/>
                    <a:pt x="22910" y="27702"/>
                    <a:pt x="20847" y="28203"/>
                  </a:cubicBezTo>
                  <a:lnTo>
                    <a:pt x="20847" y="16072"/>
                  </a:lnTo>
                  <a:close/>
                  <a:moveTo>
                    <a:pt x="27276" y="37075"/>
                  </a:moveTo>
                  <a:cubicBezTo>
                    <a:pt x="36999" y="37075"/>
                    <a:pt x="44909" y="44982"/>
                    <a:pt x="44909" y="54703"/>
                  </a:cubicBezTo>
                  <a:cubicBezTo>
                    <a:pt x="44909" y="64423"/>
                    <a:pt x="36999" y="72337"/>
                    <a:pt x="27276" y="72337"/>
                  </a:cubicBezTo>
                  <a:cubicBezTo>
                    <a:pt x="17554" y="72337"/>
                    <a:pt x="9644" y="64423"/>
                    <a:pt x="9644" y="54703"/>
                  </a:cubicBezTo>
                  <a:cubicBezTo>
                    <a:pt x="9644" y="44982"/>
                    <a:pt x="17554" y="37075"/>
                    <a:pt x="27276" y="370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3" name="Google Shape;1173;p70"/>
          <p:cNvSpPr/>
          <p:nvPr/>
        </p:nvSpPr>
        <p:spPr>
          <a:xfrm>
            <a:off x="1643622" y="1903051"/>
            <a:ext cx="275688" cy="192854"/>
          </a:xfrm>
          <a:custGeom>
            <a:avLst/>
            <a:gdLst/>
            <a:ahLst/>
            <a:cxnLst/>
            <a:rect l="l" t="t" r="r" b="b"/>
            <a:pathLst>
              <a:path w="329180" h="230273" extrusionOk="0">
                <a:moveTo>
                  <a:pt x="311488" y="0"/>
                </a:moveTo>
                <a:lnTo>
                  <a:pt x="275168" y="0"/>
                </a:lnTo>
                <a:cubicBezTo>
                  <a:pt x="272500" y="0"/>
                  <a:pt x="270340" y="2160"/>
                  <a:pt x="270340" y="4828"/>
                </a:cubicBezTo>
                <a:cubicBezTo>
                  <a:pt x="270340" y="7490"/>
                  <a:pt x="272500" y="9650"/>
                  <a:pt x="275168" y="9650"/>
                </a:cubicBezTo>
                <a:lnTo>
                  <a:pt x="311488" y="9650"/>
                </a:lnTo>
                <a:cubicBezTo>
                  <a:pt x="315924" y="9650"/>
                  <a:pt x="319531" y="13256"/>
                  <a:pt x="319531" y="17692"/>
                </a:cubicBezTo>
                <a:lnTo>
                  <a:pt x="319531" y="131295"/>
                </a:lnTo>
                <a:cubicBezTo>
                  <a:pt x="319531" y="135725"/>
                  <a:pt x="315924" y="139331"/>
                  <a:pt x="311488" y="139331"/>
                </a:cubicBezTo>
                <a:lnTo>
                  <a:pt x="307746" y="139331"/>
                </a:lnTo>
                <a:lnTo>
                  <a:pt x="307746" y="64449"/>
                </a:lnTo>
                <a:cubicBezTo>
                  <a:pt x="307746" y="59949"/>
                  <a:pt x="305965" y="55751"/>
                  <a:pt x="302724" y="52626"/>
                </a:cubicBezTo>
                <a:cubicBezTo>
                  <a:pt x="299490" y="49502"/>
                  <a:pt x="295228" y="47869"/>
                  <a:pt x="290721" y="48030"/>
                </a:cubicBezTo>
                <a:cubicBezTo>
                  <a:pt x="288516" y="48107"/>
                  <a:pt x="286426" y="48621"/>
                  <a:pt x="284536" y="49482"/>
                </a:cubicBezTo>
                <a:lnTo>
                  <a:pt x="284536" y="40431"/>
                </a:lnTo>
                <a:cubicBezTo>
                  <a:pt x="284536" y="31373"/>
                  <a:pt x="277161" y="24005"/>
                  <a:pt x="268102" y="24005"/>
                </a:cubicBezTo>
                <a:cubicBezTo>
                  <a:pt x="263576" y="24005"/>
                  <a:pt x="259474" y="25844"/>
                  <a:pt x="256498" y="28814"/>
                </a:cubicBezTo>
                <a:cubicBezTo>
                  <a:pt x="253521" y="25844"/>
                  <a:pt x="249419" y="24005"/>
                  <a:pt x="244893" y="24005"/>
                </a:cubicBezTo>
                <a:cubicBezTo>
                  <a:pt x="235834" y="24005"/>
                  <a:pt x="228459" y="31373"/>
                  <a:pt x="228459" y="40431"/>
                </a:cubicBezTo>
                <a:lnTo>
                  <a:pt x="228459" y="70363"/>
                </a:lnTo>
                <a:lnTo>
                  <a:pt x="223798" y="55995"/>
                </a:lnTo>
                <a:cubicBezTo>
                  <a:pt x="221001" y="47374"/>
                  <a:pt x="211717" y="42636"/>
                  <a:pt x="203102" y="45432"/>
                </a:cubicBezTo>
                <a:cubicBezTo>
                  <a:pt x="194480" y="48229"/>
                  <a:pt x="189748" y="57512"/>
                  <a:pt x="192539" y="66133"/>
                </a:cubicBezTo>
                <a:lnTo>
                  <a:pt x="210933" y="122822"/>
                </a:lnTo>
                <a:lnTo>
                  <a:pt x="193439" y="112960"/>
                </a:lnTo>
                <a:cubicBezTo>
                  <a:pt x="189138" y="110537"/>
                  <a:pt x="184271" y="109515"/>
                  <a:pt x="179359" y="110003"/>
                </a:cubicBezTo>
                <a:lnTo>
                  <a:pt x="175707" y="110370"/>
                </a:lnTo>
                <a:cubicBezTo>
                  <a:pt x="172216" y="110723"/>
                  <a:pt x="169284" y="112845"/>
                  <a:pt x="167857" y="116053"/>
                </a:cubicBezTo>
                <a:cubicBezTo>
                  <a:pt x="166436" y="119261"/>
                  <a:pt x="166834" y="122867"/>
                  <a:pt x="168917" y="125689"/>
                </a:cubicBezTo>
                <a:lnTo>
                  <a:pt x="178986" y="139331"/>
                </a:lnTo>
                <a:lnTo>
                  <a:pt x="149938" y="139331"/>
                </a:lnTo>
                <a:lnTo>
                  <a:pt x="159537" y="126332"/>
                </a:lnTo>
                <a:cubicBezTo>
                  <a:pt x="161620" y="123510"/>
                  <a:pt x="162019" y="119910"/>
                  <a:pt x="160591" y="116702"/>
                </a:cubicBezTo>
                <a:cubicBezTo>
                  <a:pt x="159171" y="113488"/>
                  <a:pt x="156239" y="111366"/>
                  <a:pt x="152741" y="111019"/>
                </a:cubicBezTo>
                <a:lnTo>
                  <a:pt x="149096" y="110652"/>
                </a:lnTo>
                <a:cubicBezTo>
                  <a:pt x="144184" y="110157"/>
                  <a:pt x="139317" y="111180"/>
                  <a:pt x="135016" y="113603"/>
                </a:cubicBezTo>
                <a:lnTo>
                  <a:pt x="117457" y="123497"/>
                </a:lnTo>
                <a:lnTo>
                  <a:pt x="117457" y="93893"/>
                </a:lnTo>
                <a:lnTo>
                  <a:pt x="133923" y="93893"/>
                </a:lnTo>
                <a:lnTo>
                  <a:pt x="133923" y="101710"/>
                </a:lnTo>
                <a:cubicBezTo>
                  <a:pt x="133923" y="104378"/>
                  <a:pt x="136083" y="106538"/>
                  <a:pt x="138745" y="106538"/>
                </a:cubicBezTo>
                <a:cubicBezTo>
                  <a:pt x="141413" y="106538"/>
                  <a:pt x="143573" y="104378"/>
                  <a:pt x="143573" y="101710"/>
                </a:cubicBezTo>
                <a:lnTo>
                  <a:pt x="143573" y="93893"/>
                </a:lnTo>
                <a:lnTo>
                  <a:pt x="160084" y="93893"/>
                </a:lnTo>
                <a:lnTo>
                  <a:pt x="160084" y="101710"/>
                </a:lnTo>
                <a:cubicBezTo>
                  <a:pt x="160084" y="104378"/>
                  <a:pt x="162244" y="106538"/>
                  <a:pt x="164912" y="106538"/>
                </a:cubicBezTo>
                <a:cubicBezTo>
                  <a:pt x="167574" y="106538"/>
                  <a:pt x="169734" y="104378"/>
                  <a:pt x="169734" y="101710"/>
                </a:cubicBezTo>
                <a:lnTo>
                  <a:pt x="169734" y="93893"/>
                </a:lnTo>
                <a:lnTo>
                  <a:pt x="181635" y="93893"/>
                </a:lnTo>
                <a:cubicBezTo>
                  <a:pt x="184296" y="93893"/>
                  <a:pt x="186457" y="91732"/>
                  <a:pt x="186457" y="89071"/>
                </a:cubicBezTo>
                <a:cubicBezTo>
                  <a:pt x="186457" y="86403"/>
                  <a:pt x="184296" y="84243"/>
                  <a:pt x="181635" y="84243"/>
                </a:cubicBezTo>
                <a:lnTo>
                  <a:pt x="169734" y="84243"/>
                </a:lnTo>
                <a:lnTo>
                  <a:pt x="169734" y="68300"/>
                </a:lnTo>
                <a:lnTo>
                  <a:pt x="172492" y="68300"/>
                </a:lnTo>
                <a:cubicBezTo>
                  <a:pt x="175160" y="68300"/>
                  <a:pt x="177320" y="66139"/>
                  <a:pt x="177320" y="63472"/>
                </a:cubicBezTo>
                <a:cubicBezTo>
                  <a:pt x="177320" y="60810"/>
                  <a:pt x="175160" y="58650"/>
                  <a:pt x="172492" y="58650"/>
                </a:cubicBezTo>
                <a:lnTo>
                  <a:pt x="169734" y="58650"/>
                </a:lnTo>
                <a:lnTo>
                  <a:pt x="169734" y="42655"/>
                </a:lnTo>
                <a:lnTo>
                  <a:pt x="191002" y="42655"/>
                </a:lnTo>
                <a:cubicBezTo>
                  <a:pt x="193664" y="42655"/>
                  <a:pt x="195824" y="40495"/>
                  <a:pt x="195824" y="37833"/>
                </a:cubicBezTo>
                <a:cubicBezTo>
                  <a:pt x="195824" y="35165"/>
                  <a:pt x="193664" y="33005"/>
                  <a:pt x="191002" y="33005"/>
                </a:cubicBezTo>
                <a:lnTo>
                  <a:pt x="169734" y="33005"/>
                </a:lnTo>
                <a:lnTo>
                  <a:pt x="169734" y="29881"/>
                </a:lnTo>
                <a:cubicBezTo>
                  <a:pt x="169734" y="27220"/>
                  <a:pt x="167574" y="25059"/>
                  <a:pt x="164912" y="25059"/>
                </a:cubicBezTo>
                <a:cubicBezTo>
                  <a:pt x="162244" y="25059"/>
                  <a:pt x="160084" y="27220"/>
                  <a:pt x="160084" y="29881"/>
                </a:cubicBezTo>
                <a:lnTo>
                  <a:pt x="160084" y="33005"/>
                </a:lnTo>
                <a:lnTo>
                  <a:pt x="143573" y="33005"/>
                </a:lnTo>
                <a:lnTo>
                  <a:pt x="143573" y="29881"/>
                </a:lnTo>
                <a:cubicBezTo>
                  <a:pt x="143573" y="27220"/>
                  <a:pt x="141413" y="25059"/>
                  <a:pt x="138745" y="25059"/>
                </a:cubicBezTo>
                <a:cubicBezTo>
                  <a:pt x="136083" y="25059"/>
                  <a:pt x="133923" y="27220"/>
                  <a:pt x="133923" y="29881"/>
                </a:cubicBezTo>
                <a:lnTo>
                  <a:pt x="133923" y="33005"/>
                </a:lnTo>
                <a:lnTo>
                  <a:pt x="129287" y="33005"/>
                </a:lnTo>
                <a:cubicBezTo>
                  <a:pt x="126625" y="33005"/>
                  <a:pt x="124465" y="35165"/>
                  <a:pt x="124465" y="37833"/>
                </a:cubicBezTo>
                <a:cubicBezTo>
                  <a:pt x="124465" y="40495"/>
                  <a:pt x="126625" y="42655"/>
                  <a:pt x="129287" y="42655"/>
                </a:cubicBezTo>
                <a:lnTo>
                  <a:pt x="133923" y="42655"/>
                </a:lnTo>
                <a:lnTo>
                  <a:pt x="133923" y="58650"/>
                </a:lnTo>
                <a:lnTo>
                  <a:pt x="117457" y="58650"/>
                </a:lnTo>
                <a:lnTo>
                  <a:pt x="117457" y="55545"/>
                </a:lnTo>
                <a:cubicBezTo>
                  <a:pt x="117457" y="46499"/>
                  <a:pt x="110501" y="39164"/>
                  <a:pt x="101622" y="38849"/>
                </a:cubicBezTo>
                <a:cubicBezTo>
                  <a:pt x="99031" y="38753"/>
                  <a:pt x="96523" y="39254"/>
                  <a:pt x="94247" y="40289"/>
                </a:cubicBezTo>
                <a:cubicBezTo>
                  <a:pt x="94170" y="31295"/>
                  <a:pt x="86828" y="24005"/>
                  <a:pt x="77814" y="24005"/>
                </a:cubicBezTo>
                <a:cubicBezTo>
                  <a:pt x="73288" y="24005"/>
                  <a:pt x="69186" y="25844"/>
                  <a:pt x="66209" y="28814"/>
                </a:cubicBezTo>
                <a:cubicBezTo>
                  <a:pt x="63232" y="25844"/>
                  <a:pt x="59130" y="24005"/>
                  <a:pt x="54604" y="24005"/>
                </a:cubicBezTo>
                <a:cubicBezTo>
                  <a:pt x="45545" y="24005"/>
                  <a:pt x="38171" y="31373"/>
                  <a:pt x="38171" y="40431"/>
                </a:cubicBezTo>
                <a:lnTo>
                  <a:pt x="38171" y="65599"/>
                </a:lnTo>
                <a:cubicBezTo>
                  <a:pt x="36949" y="63864"/>
                  <a:pt x="35387" y="62372"/>
                  <a:pt x="33542" y="61209"/>
                </a:cubicBezTo>
                <a:cubicBezTo>
                  <a:pt x="29838" y="58856"/>
                  <a:pt x="25434" y="58091"/>
                  <a:pt x="21152" y="59048"/>
                </a:cubicBezTo>
                <a:cubicBezTo>
                  <a:pt x="15803" y="60251"/>
                  <a:pt x="11656" y="63947"/>
                  <a:pt x="9644" y="68634"/>
                </a:cubicBezTo>
                <a:lnTo>
                  <a:pt x="9644" y="42655"/>
                </a:lnTo>
                <a:lnTo>
                  <a:pt x="29376" y="42655"/>
                </a:lnTo>
                <a:cubicBezTo>
                  <a:pt x="32044" y="42655"/>
                  <a:pt x="34204" y="40495"/>
                  <a:pt x="34204" y="37833"/>
                </a:cubicBezTo>
                <a:cubicBezTo>
                  <a:pt x="34204" y="35165"/>
                  <a:pt x="32044" y="33005"/>
                  <a:pt x="29376" y="33005"/>
                </a:cubicBezTo>
                <a:lnTo>
                  <a:pt x="9644" y="33005"/>
                </a:lnTo>
                <a:lnTo>
                  <a:pt x="9644" y="17692"/>
                </a:lnTo>
                <a:cubicBezTo>
                  <a:pt x="9644" y="13256"/>
                  <a:pt x="13251" y="9650"/>
                  <a:pt x="17687" y="9650"/>
                </a:cubicBezTo>
                <a:lnTo>
                  <a:pt x="250981" y="9650"/>
                </a:lnTo>
                <a:cubicBezTo>
                  <a:pt x="253649" y="9650"/>
                  <a:pt x="255810" y="7490"/>
                  <a:pt x="255810" y="4828"/>
                </a:cubicBezTo>
                <a:cubicBezTo>
                  <a:pt x="255810" y="2160"/>
                  <a:pt x="253649" y="0"/>
                  <a:pt x="250981" y="0"/>
                </a:cubicBezTo>
                <a:lnTo>
                  <a:pt x="17687" y="0"/>
                </a:lnTo>
                <a:cubicBezTo>
                  <a:pt x="7934" y="0"/>
                  <a:pt x="0" y="7940"/>
                  <a:pt x="0" y="17692"/>
                </a:cubicBezTo>
                <a:lnTo>
                  <a:pt x="0" y="131295"/>
                </a:lnTo>
                <a:cubicBezTo>
                  <a:pt x="0" y="141048"/>
                  <a:pt x="7934" y="148981"/>
                  <a:pt x="17687" y="148981"/>
                </a:cubicBezTo>
                <a:lnTo>
                  <a:pt x="20702" y="148981"/>
                </a:lnTo>
                <a:lnTo>
                  <a:pt x="20702" y="152665"/>
                </a:lnTo>
                <a:cubicBezTo>
                  <a:pt x="20702" y="161967"/>
                  <a:pt x="24264" y="170775"/>
                  <a:pt x="30726" y="177467"/>
                </a:cubicBezTo>
                <a:cubicBezTo>
                  <a:pt x="30822" y="177563"/>
                  <a:pt x="30880" y="177666"/>
                  <a:pt x="30880" y="177750"/>
                </a:cubicBezTo>
                <a:lnTo>
                  <a:pt x="30880" y="196638"/>
                </a:lnTo>
                <a:cubicBezTo>
                  <a:pt x="30880" y="199299"/>
                  <a:pt x="33040" y="201459"/>
                  <a:pt x="35702" y="201459"/>
                </a:cubicBezTo>
                <a:cubicBezTo>
                  <a:pt x="38370" y="201459"/>
                  <a:pt x="40530" y="199299"/>
                  <a:pt x="40530" y="196638"/>
                </a:cubicBezTo>
                <a:lnTo>
                  <a:pt x="40530" y="177750"/>
                </a:lnTo>
                <a:cubicBezTo>
                  <a:pt x="40530" y="175153"/>
                  <a:pt x="39515" y="172671"/>
                  <a:pt x="37669" y="170762"/>
                </a:cubicBezTo>
                <a:cubicBezTo>
                  <a:pt x="32950" y="165882"/>
                  <a:pt x="30353" y="159453"/>
                  <a:pt x="30353" y="152665"/>
                </a:cubicBezTo>
                <a:lnTo>
                  <a:pt x="30353" y="131649"/>
                </a:lnTo>
                <a:cubicBezTo>
                  <a:pt x="30353" y="131295"/>
                  <a:pt x="30314" y="130942"/>
                  <a:pt x="30237" y="130595"/>
                </a:cubicBezTo>
                <a:lnTo>
                  <a:pt x="18131" y="76567"/>
                </a:lnTo>
                <a:cubicBezTo>
                  <a:pt x="17732" y="74799"/>
                  <a:pt x="18047" y="72980"/>
                  <a:pt x="19018" y="71450"/>
                </a:cubicBezTo>
                <a:cubicBezTo>
                  <a:pt x="19989" y="69920"/>
                  <a:pt x="21493" y="68859"/>
                  <a:pt x="23261" y="68467"/>
                </a:cubicBezTo>
                <a:cubicBezTo>
                  <a:pt x="25029" y="68068"/>
                  <a:pt x="26849" y="68383"/>
                  <a:pt x="28379" y="69354"/>
                </a:cubicBezTo>
                <a:cubicBezTo>
                  <a:pt x="29909" y="70325"/>
                  <a:pt x="30970" y="71829"/>
                  <a:pt x="31362" y="73597"/>
                </a:cubicBezTo>
                <a:lnTo>
                  <a:pt x="38287" y="104500"/>
                </a:lnTo>
                <a:cubicBezTo>
                  <a:pt x="38827" y="106898"/>
                  <a:pt x="41083" y="108505"/>
                  <a:pt x="43526" y="108242"/>
                </a:cubicBezTo>
                <a:cubicBezTo>
                  <a:pt x="45970" y="107965"/>
                  <a:pt x="47821" y="105902"/>
                  <a:pt x="47821" y="103446"/>
                </a:cubicBezTo>
                <a:lnTo>
                  <a:pt x="47821" y="40431"/>
                </a:lnTo>
                <a:cubicBezTo>
                  <a:pt x="47821" y="36696"/>
                  <a:pt x="50862" y="33648"/>
                  <a:pt x="54604" y="33648"/>
                </a:cubicBezTo>
                <a:cubicBezTo>
                  <a:pt x="58346" y="33648"/>
                  <a:pt x="61387" y="36696"/>
                  <a:pt x="61387" y="40431"/>
                </a:cubicBezTo>
                <a:lnTo>
                  <a:pt x="61387" y="100900"/>
                </a:lnTo>
                <a:cubicBezTo>
                  <a:pt x="61387" y="103561"/>
                  <a:pt x="63547" y="105722"/>
                  <a:pt x="66209" y="105722"/>
                </a:cubicBezTo>
                <a:cubicBezTo>
                  <a:pt x="68877" y="105722"/>
                  <a:pt x="71038" y="103561"/>
                  <a:pt x="71038" y="100900"/>
                </a:cubicBezTo>
                <a:lnTo>
                  <a:pt x="71038" y="40431"/>
                </a:lnTo>
                <a:cubicBezTo>
                  <a:pt x="71038" y="36696"/>
                  <a:pt x="74079" y="33648"/>
                  <a:pt x="77814" y="33648"/>
                </a:cubicBezTo>
                <a:cubicBezTo>
                  <a:pt x="81556" y="33648"/>
                  <a:pt x="84597" y="36696"/>
                  <a:pt x="84597" y="40431"/>
                </a:cubicBezTo>
                <a:lnTo>
                  <a:pt x="84597" y="100900"/>
                </a:lnTo>
                <a:cubicBezTo>
                  <a:pt x="84597" y="103561"/>
                  <a:pt x="86757" y="105722"/>
                  <a:pt x="89425" y="105722"/>
                </a:cubicBezTo>
                <a:cubicBezTo>
                  <a:pt x="92087" y="105722"/>
                  <a:pt x="94247" y="103561"/>
                  <a:pt x="94247" y="100900"/>
                </a:cubicBezTo>
                <a:lnTo>
                  <a:pt x="94247" y="55268"/>
                </a:lnTo>
                <a:cubicBezTo>
                  <a:pt x="94247" y="53410"/>
                  <a:pt x="94987" y="51675"/>
                  <a:pt x="96324" y="50389"/>
                </a:cubicBezTo>
                <a:cubicBezTo>
                  <a:pt x="97655" y="49097"/>
                  <a:pt x="99423" y="48428"/>
                  <a:pt x="101281" y="48492"/>
                </a:cubicBezTo>
                <a:cubicBezTo>
                  <a:pt x="104881" y="48615"/>
                  <a:pt x="107813" y="51784"/>
                  <a:pt x="107813" y="55545"/>
                </a:cubicBezTo>
                <a:lnTo>
                  <a:pt x="107813" y="129553"/>
                </a:lnTo>
                <a:cubicBezTo>
                  <a:pt x="107813" y="131720"/>
                  <a:pt x="108970" y="133738"/>
                  <a:pt x="110841" y="134831"/>
                </a:cubicBezTo>
                <a:cubicBezTo>
                  <a:pt x="112706" y="135924"/>
                  <a:pt x="115040" y="135937"/>
                  <a:pt x="116924" y="134876"/>
                </a:cubicBezTo>
                <a:lnTo>
                  <a:pt x="139754" y="122006"/>
                </a:lnTo>
                <a:cubicBezTo>
                  <a:pt x="142313" y="120566"/>
                  <a:pt x="145213" y="119955"/>
                  <a:pt x="148131" y="120251"/>
                </a:cubicBezTo>
                <a:lnTo>
                  <a:pt x="151777" y="120604"/>
                </a:lnTo>
                <a:lnTo>
                  <a:pt x="130406" y="149547"/>
                </a:lnTo>
                <a:cubicBezTo>
                  <a:pt x="126883" y="154323"/>
                  <a:pt x="122498" y="158271"/>
                  <a:pt x="117367" y="161266"/>
                </a:cubicBezTo>
                <a:lnTo>
                  <a:pt x="101615" y="170492"/>
                </a:lnTo>
                <a:cubicBezTo>
                  <a:pt x="99159" y="171925"/>
                  <a:pt x="97636" y="174587"/>
                  <a:pt x="97636" y="177428"/>
                </a:cubicBezTo>
                <a:lnTo>
                  <a:pt x="97636" y="220624"/>
                </a:lnTo>
                <a:lnTo>
                  <a:pt x="40530" y="220624"/>
                </a:lnTo>
                <a:lnTo>
                  <a:pt x="40530" y="219743"/>
                </a:lnTo>
                <a:cubicBezTo>
                  <a:pt x="40530" y="217075"/>
                  <a:pt x="38370" y="214915"/>
                  <a:pt x="35702" y="214915"/>
                </a:cubicBezTo>
                <a:cubicBezTo>
                  <a:pt x="33040" y="214915"/>
                  <a:pt x="30880" y="217075"/>
                  <a:pt x="30880" y="219743"/>
                </a:cubicBezTo>
                <a:lnTo>
                  <a:pt x="30880" y="222231"/>
                </a:lnTo>
                <a:cubicBezTo>
                  <a:pt x="30880" y="226667"/>
                  <a:pt x="34487" y="230273"/>
                  <a:pt x="38917" y="230273"/>
                </a:cubicBezTo>
                <a:lnTo>
                  <a:pt x="99243" y="230273"/>
                </a:lnTo>
                <a:cubicBezTo>
                  <a:pt x="103679" y="230273"/>
                  <a:pt x="107286" y="226667"/>
                  <a:pt x="107286" y="222231"/>
                </a:cubicBezTo>
                <a:lnTo>
                  <a:pt x="107286" y="178348"/>
                </a:lnTo>
                <a:lnTo>
                  <a:pt x="122241" y="169592"/>
                </a:lnTo>
                <a:cubicBezTo>
                  <a:pt x="128503" y="165927"/>
                  <a:pt x="133858" y="161112"/>
                  <a:pt x="138166" y="155275"/>
                </a:cubicBezTo>
                <a:lnTo>
                  <a:pt x="142840" y="148949"/>
                </a:lnTo>
                <a:lnTo>
                  <a:pt x="186109" y="148981"/>
                </a:lnTo>
                <a:lnTo>
                  <a:pt x="190282" y="154632"/>
                </a:lnTo>
                <a:cubicBezTo>
                  <a:pt x="194590" y="160469"/>
                  <a:pt x="199952" y="165284"/>
                  <a:pt x="206207" y="168949"/>
                </a:cubicBezTo>
                <a:lnTo>
                  <a:pt x="221021" y="177621"/>
                </a:lnTo>
                <a:cubicBezTo>
                  <a:pt x="221111" y="177827"/>
                  <a:pt x="221168" y="178071"/>
                  <a:pt x="221168" y="178335"/>
                </a:cubicBezTo>
                <a:lnTo>
                  <a:pt x="221168" y="222231"/>
                </a:lnTo>
                <a:cubicBezTo>
                  <a:pt x="221168" y="226667"/>
                  <a:pt x="224775" y="230273"/>
                  <a:pt x="229212" y="230273"/>
                </a:cubicBezTo>
                <a:lnTo>
                  <a:pt x="289531" y="230273"/>
                </a:lnTo>
                <a:cubicBezTo>
                  <a:pt x="293968" y="230273"/>
                  <a:pt x="297574" y="226667"/>
                  <a:pt x="297574" y="222231"/>
                </a:cubicBezTo>
                <a:lnTo>
                  <a:pt x="297574" y="177750"/>
                </a:lnTo>
                <a:cubicBezTo>
                  <a:pt x="297574" y="177673"/>
                  <a:pt x="297632" y="177563"/>
                  <a:pt x="297722" y="177467"/>
                </a:cubicBezTo>
                <a:cubicBezTo>
                  <a:pt x="304190" y="170775"/>
                  <a:pt x="307752" y="161967"/>
                  <a:pt x="307752" y="152665"/>
                </a:cubicBezTo>
                <a:lnTo>
                  <a:pt x="307752" y="148981"/>
                </a:lnTo>
                <a:lnTo>
                  <a:pt x="311488" y="148981"/>
                </a:lnTo>
                <a:cubicBezTo>
                  <a:pt x="321241" y="148981"/>
                  <a:pt x="329181" y="141048"/>
                  <a:pt x="329181" y="131295"/>
                </a:cubicBezTo>
                <a:lnTo>
                  <a:pt x="329181" y="17692"/>
                </a:lnTo>
                <a:cubicBezTo>
                  <a:pt x="329181" y="7940"/>
                  <a:pt x="321241" y="0"/>
                  <a:pt x="311488" y="0"/>
                </a:cubicBezTo>
                <a:close/>
                <a:moveTo>
                  <a:pt x="143567" y="42655"/>
                </a:moveTo>
                <a:lnTo>
                  <a:pt x="160084" y="42655"/>
                </a:lnTo>
                <a:lnTo>
                  <a:pt x="160084" y="58650"/>
                </a:lnTo>
                <a:lnTo>
                  <a:pt x="143567" y="58650"/>
                </a:lnTo>
                <a:lnTo>
                  <a:pt x="143567" y="42655"/>
                </a:lnTo>
                <a:close/>
                <a:moveTo>
                  <a:pt x="143567" y="68300"/>
                </a:moveTo>
                <a:lnTo>
                  <a:pt x="160084" y="68300"/>
                </a:lnTo>
                <a:lnTo>
                  <a:pt x="160084" y="84243"/>
                </a:lnTo>
                <a:lnTo>
                  <a:pt x="143567" y="84243"/>
                </a:lnTo>
                <a:lnTo>
                  <a:pt x="143567" y="68300"/>
                </a:lnTo>
                <a:close/>
                <a:moveTo>
                  <a:pt x="20702" y="132183"/>
                </a:moveTo>
                <a:lnTo>
                  <a:pt x="20702" y="139331"/>
                </a:lnTo>
                <a:lnTo>
                  <a:pt x="17687" y="139331"/>
                </a:lnTo>
                <a:cubicBezTo>
                  <a:pt x="13251" y="139331"/>
                  <a:pt x="9644" y="135725"/>
                  <a:pt x="9644" y="131295"/>
                </a:cubicBezTo>
                <a:lnTo>
                  <a:pt x="9644" y="82841"/>
                </a:lnTo>
                <a:lnTo>
                  <a:pt x="20702" y="132183"/>
                </a:lnTo>
                <a:close/>
                <a:moveTo>
                  <a:pt x="133923" y="68300"/>
                </a:moveTo>
                <a:lnTo>
                  <a:pt x="133923" y="84243"/>
                </a:lnTo>
                <a:lnTo>
                  <a:pt x="117457" y="84243"/>
                </a:lnTo>
                <a:lnTo>
                  <a:pt x="117457" y="68300"/>
                </a:lnTo>
                <a:lnTo>
                  <a:pt x="133923" y="68300"/>
                </a:lnTo>
                <a:close/>
                <a:moveTo>
                  <a:pt x="298102" y="152665"/>
                </a:moveTo>
                <a:cubicBezTo>
                  <a:pt x="298102" y="159453"/>
                  <a:pt x="295504" y="165882"/>
                  <a:pt x="290785" y="170762"/>
                </a:cubicBezTo>
                <a:cubicBezTo>
                  <a:pt x="288940" y="172671"/>
                  <a:pt x="287924" y="175153"/>
                  <a:pt x="287924" y="177750"/>
                </a:cubicBezTo>
                <a:lnTo>
                  <a:pt x="287924" y="220624"/>
                </a:lnTo>
                <a:lnTo>
                  <a:pt x="230819" y="220624"/>
                </a:lnTo>
                <a:lnTo>
                  <a:pt x="230819" y="178335"/>
                </a:lnTo>
                <a:cubicBezTo>
                  <a:pt x="230761" y="175249"/>
                  <a:pt x="229552" y="171707"/>
                  <a:pt x="226878" y="169868"/>
                </a:cubicBezTo>
                <a:lnTo>
                  <a:pt x="211081" y="160623"/>
                </a:lnTo>
                <a:cubicBezTo>
                  <a:pt x="205957" y="157628"/>
                  <a:pt x="201572" y="153680"/>
                  <a:pt x="198049" y="148904"/>
                </a:cubicBezTo>
                <a:lnTo>
                  <a:pt x="176671" y="119974"/>
                </a:lnTo>
                <a:lnTo>
                  <a:pt x="180323" y="119608"/>
                </a:lnTo>
                <a:cubicBezTo>
                  <a:pt x="183242" y="119312"/>
                  <a:pt x="186142" y="119916"/>
                  <a:pt x="188700" y="121363"/>
                </a:cubicBezTo>
                <a:lnTo>
                  <a:pt x="213447" y="135313"/>
                </a:lnTo>
                <a:cubicBezTo>
                  <a:pt x="214938" y="136156"/>
                  <a:pt x="216771" y="136143"/>
                  <a:pt x="218250" y="135275"/>
                </a:cubicBezTo>
                <a:cubicBezTo>
                  <a:pt x="219728" y="134413"/>
                  <a:pt x="220641" y="132825"/>
                  <a:pt x="220641" y="131109"/>
                </a:cubicBezTo>
                <a:lnTo>
                  <a:pt x="220641" y="122244"/>
                </a:lnTo>
                <a:cubicBezTo>
                  <a:pt x="220641" y="121742"/>
                  <a:pt x="220564" y="121241"/>
                  <a:pt x="220403" y="120759"/>
                </a:cubicBezTo>
                <a:lnTo>
                  <a:pt x="201720" y="63157"/>
                </a:lnTo>
                <a:cubicBezTo>
                  <a:pt x="200562" y="59595"/>
                  <a:pt x="202517" y="55763"/>
                  <a:pt x="206079" y="54613"/>
                </a:cubicBezTo>
                <a:cubicBezTo>
                  <a:pt x="209634" y="53455"/>
                  <a:pt x="213466" y="55410"/>
                  <a:pt x="214623" y="58971"/>
                </a:cubicBezTo>
                <a:lnTo>
                  <a:pt x="228697" y="102353"/>
                </a:lnTo>
                <a:cubicBezTo>
                  <a:pt x="229430" y="104609"/>
                  <a:pt x="231693" y="105998"/>
                  <a:pt x="234040" y="105632"/>
                </a:cubicBezTo>
                <a:cubicBezTo>
                  <a:pt x="236387" y="105259"/>
                  <a:pt x="238110" y="103240"/>
                  <a:pt x="238110" y="100868"/>
                </a:cubicBezTo>
                <a:lnTo>
                  <a:pt x="238110" y="40431"/>
                </a:lnTo>
                <a:cubicBezTo>
                  <a:pt x="238110" y="36696"/>
                  <a:pt x="241151" y="33648"/>
                  <a:pt x="244893" y="33648"/>
                </a:cubicBezTo>
                <a:cubicBezTo>
                  <a:pt x="248628" y="33648"/>
                  <a:pt x="251676" y="36696"/>
                  <a:pt x="251676" y="40431"/>
                </a:cubicBezTo>
                <a:lnTo>
                  <a:pt x="251676" y="100900"/>
                </a:lnTo>
                <a:cubicBezTo>
                  <a:pt x="251676" y="103561"/>
                  <a:pt x="253836" y="105722"/>
                  <a:pt x="256498" y="105722"/>
                </a:cubicBezTo>
                <a:cubicBezTo>
                  <a:pt x="259166" y="105722"/>
                  <a:pt x="261326" y="103561"/>
                  <a:pt x="261326" y="100900"/>
                </a:cubicBezTo>
                <a:lnTo>
                  <a:pt x="261326" y="40431"/>
                </a:lnTo>
                <a:cubicBezTo>
                  <a:pt x="261326" y="36696"/>
                  <a:pt x="264367" y="33648"/>
                  <a:pt x="268102" y="33648"/>
                </a:cubicBezTo>
                <a:cubicBezTo>
                  <a:pt x="271844" y="33648"/>
                  <a:pt x="274885" y="36696"/>
                  <a:pt x="274885" y="40431"/>
                </a:cubicBezTo>
                <a:lnTo>
                  <a:pt x="274885" y="101067"/>
                </a:lnTo>
                <a:cubicBezTo>
                  <a:pt x="274885" y="103735"/>
                  <a:pt x="277046" y="105895"/>
                  <a:pt x="279714" y="105895"/>
                </a:cubicBezTo>
                <a:cubicBezTo>
                  <a:pt x="282376" y="105895"/>
                  <a:pt x="284536" y="103735"/>
                  <a:pt x="284536" y="101067"/>
                </a:cubicBezTo>
                <a:lnTo>
                  <a:pt x="284536" y="64725"/>
                </a:lnTo>
                <a:cubicBezTo>
                  <a:pt x="284536" y="60964"/>
                  <a:pt x="287468" y="57795"/>
                  <a:pt x="291068" y="57666"/>
                </a:cubicBezTo>
                <a:cubicBezTo>
                  <a:pt x="292939" y="57608"/>
                  <a:pt x="294694" y="58277"/>
                  <a:pt x="296025" y="59563"/>
                </a:cubicBezTo>
                <a:cubicBezTo>
                  <a:pt x="297362" y="60855"/>
                  <a:pt x="298102" y="62591"/>
                  <a:pt x="298102" y="64449"/>
                </a:cubicBezTo>
                <a:lnTo>
                  <a:pt x="298102" y="152665"/>
                </a:lnTo>
                <a:lnTo>
                  <a:pt x="298102" y="1526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174" name="Google Shape;1174;p70"/>
          <p:cNvGrpSpPr/>
          <p:nvPr/>
        </p:nvGrpSpPr>
        <p:grpSpPr>
          <a:xfrm>
            <a:off x="2571889" y="1866809"/>
            <a:ext cx="275491" cy="265004"/>
            <a:chOff x="3411676" y="1634147"/>
            <a:chExt cx="329180" cy="316650"/>
          </a:xfrm>
        </p:grpSpPr>
        <p:sp>
          <p:nvSpPr>
            <p:cNvPr id="1175" name="Google Shape;1175;p70"/>
            <p:cNvSpPr/>
            <p:nvPr/>
          </p:nvSpPr>
          <p:spPr>
            <a:xfrm>
              <a:off x="3627909" y="1679753"/>
              <a:ext cx="25439" cy="54503"/>
            </a:xfrm>
            <a:custGeom>
              <a:avLst/>
              <a:gdLst/>
              <a:ahLst/>
              <a:cxnLst/>
              <a:rect l="l" t="t" r="r" b="b"/>
              <a:pathLst>
                <a:path w="25439" h="54503" extrusionOk="0">
                  <a:moveTo>
                    <a:pt x="15795" y="4822"/>
                  </a:moveTo>
                  <a:lnTo>
                    <a:pt x="15795" y="40656"/>
                  </a:lnTo>
                  <a:cubicBezTo>
                    <a:pt x="15795" y="42237"/>
                    <a:pt x="14979" y="43677"/>
                    <a:pt x="13667" y="44404"/>
                  </a:cubicBezTo>
                  <a:cubicBezTo>
                    <a:pt x="11166" y="45792"/>
                    <a:pt x="8389" y="43208"/>
                    <a:pt x="8215" y="43041"/>
                  </a:cubicBezTo>
                  <a:cubicBezTo>
                    <a:pt x="6331" y="41183"/>
                    <a:pt x="3303" y="41183"/>
                    <a:pt x="1426" y="43047"/>
                  </a:cubicBezTo>
                  <a:cubicBezTo>
                    <a:pt x="-465" y="44931"/>
                    <a:pt x="-477" y="47985"/>
                    <a:pt x="1400" y="49868"/>
                  </a:cubicBezTo>
                  <a:cubicBezTo>
                    <a:pt x="3457" y="51945"/>
                    <a:pt x="7444" y="54503"/>
                    <a:pt x="12092" y="54503"/>
                  </a:cubicBezTo>
                  <a:cubicBezTo>
                    <a:pt x="14085" y="54503"/>
                    <a:pt x="16207" y="54028"/>
                    <a:pt x="18348" y="52838"/>
                  </a:cubicBezTo>
                  <a:cubicBezTo>
                    <a:pt x="22726" y="50408"/>
                    <a:pt x="25439" y="45741"/>
                    <a:pt x="25439" y="40656"/>
                  </a:cubicBezTo>
                  <a:lnTo>
                    <a:pt x="25439" y="4822"/>
                  </a:lnTo>
                  <a:cubicBezTo>
                    <a:pt x="25439" y="2160"/>
                    <a:pt x="23285" y="0"/>
                    <a:pt x="20617" y="0"/>
                  </a:cubicBezTo>
                  <a:cubicBezTo>
                    <a:pt x="17956" y="0"/>
                    <a:pt x="15795" y="2160"/>
                    <a:pt x="15795"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70"/>
            <p:cNvSpPr/>
            <p:nvPr/>
          </p:nvSpPr>
          <p:spPr>
            <a:xfrm>
              <a:off x="3664279" y="1680675"/>
              <a:ext cx="38212" cy="53638"/>
            </a:xfrm>
            <a:custGeom>
              <a:avLst/>
              <a:gdLst/>
              <a:ahLst/>
              <a:cxnLst/>
              <a:rect l="l" t="t" r="r" b="b"/>
              <a:pathLst>
                <a:path w="38212" h="53638" extrusionOk="0">
                  <a:moveTo>
                    <a:pt x="20155" y="43996"/>
                  </a:moveTo>
                  <a:cubicBezTo>
                    <a:pt x="15596" y="43996"/>
                    <a:pt x="11199" y="42144"/>
                    <a:pt x="8396" y="39058"/>
                  </a:cubicBezTo>
                  <a:cubicBezTo>
                    <a:pt x="6608" y="37085"/>
                    <a:pt x="3561" y="36931"/>
                    <a:pt x="1587" y="38718"/>
                  </a:cubicBezTo>
                  <a:cubicBezTo>
                    <a:pt x="-387" y="40511"/>
                    <a:pt x="-541" y="43559"/>
                    <a:pt x="1246" y="45532"/>
                  </a:cubicBezTo>
                  <a:cubicBezTo>
                    <a:pt x="5850" y="50611"/>
                    <a:pt x="12915" y="53639"/>
                    <a:pt x="20155" y="53639"/>
                  </a:cubicBezTo>
                  <a:cubicBezTo>
                    <a:pt x="29098" y="53639"/>
                    <a:pt x="36607" y="47956"/>
                    <a:pt x="38003" y="40132"/>
                  </a:cubicBezTo>
                  <a:cubicBezTo>
                    <a:pt x="39050" y="34263"/>
                    <a:pt x="36357" y="26593"/>
                    <a:pt x="25645" y="22639"/>
                  </a:cubicBezTo>
                  <a:cubicBezTo>
                    <a:pt x="20135" y="20608"/>
                    <a:pt x="15011" y="18390"/>
                    <a:pt x="13552" y="17753"/>
                  </a:cubicBezTo>
                  <a:cubicBezTo>
                    <a:pt x="12472" y="16918"/>
                    <a:pt x="11951" y="15619"/>
                    <a:pt x="12150" y="14211"/>
                  </a:cubicBezTo>
                  <a:cubicBezTo>
                    <a:pt x="12285" y="13305"/>
                    <a:pt x="12928" y="11093"/>
                    <a:pt x="16124" y="10135"/>
                  </a:cubicBezTo>
                  <a:cubicBezTo>
                    <a:pt x="22707" y="8149"/>
                    <a:pt x="28725" y="12951"/>
                    <a:pt x="28860" y="13054"/>
                  </a:cubicBezTo>
                  <a:cubicBezTo>
                    <a:pt x="30898" y="14751"/>
                    <a:pt x="33926" y="14481"/>
                    <a:pt x="35630" y="12450"/>
                  </a:cubicBezTo>
                  <a:cubicBezTo>
                    <a:pt x="37347" y="10412"/>
                    <a:pt x="37083" y="7371"/>
                    <a:pt x="35045" y="5654"/>
                  </a:cubicBezTo>
                  <a:cubicBezTo>
                    <a:pt x="34640" y="5314"/>
                    <a:pt x="25022" y="-2619"/>
                    <a:pt x="13346" y="897"/>
                  </a:cubicBezTo>
                  <a:cubicBezTo>
                    <a:pt x="7527" y="2652"/>
                    <a:pt x="3406" y="7223"/>
                    <a:pt x="2603" y="12835"/>
                  </a:cubicBezTo>
                  <a:cubicBezTo>
                    <a:pt x="1851" y="18088"/>
                    <a:pt x="4127" y="23141"/>
                    <a:pt x="8543" y="26021"/>
                  </a:cubicBezTo>
                  <a:cubicBezTo>
                    <a:pt x="8756" y="26156"/>
                    <a:pt x="8981" y="26278"/>
                    <a:pt x="9212" y="26381"/>
                  </a:cubicBezTo>
                  <a:cubicBezTo>
                    <a:pt x="9463" y="26497"/>
                    <a:pt x="15500" y="29184"/>
                    <a:pt x="22302" y="31691"/>
                  </a:cubicBezTo>
                  <a:cubicBezTo>
                    <a:pt x="24392" y="32462"/>
                    <a:pt x="29182" y="34661"/>
                    <a:pt x="28506" y="38435"/>
                  </a:cubicBezTo>
                  <a:cubicBezTo>
                    <a:pt x="28018" y="41167"/>
                    <a:pt x="24758" y="43996"/>
                    <a:pt x="20155" y="439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70"/>
            <p:cNvSpPr/>
            <p:nvPr/>
          </p:nvSpPr>
          <p:spPr>
            <a:xfrm>
              <a:off x="3506335" y="1763649"/>
              <a:ext cx="39881" cy="53333"/>
            </a:xfrm>
            <a:custGeom>
              <a:avLst/>
              <a:gdLst/>
              <a:ahLst/>
              <a:cxnLst/>
              <a:rect l="l" t="t" r="r" b="b"/>
              <a:pathLst>
                <a:path w="39881" h="53333" extrusionOk="0">
                  <a:moveTo>
                    <a:pt x="4822" y="0"/>
                  </a:moveTo>
                  <a:cubicBezTo>
                    <a:pt x="2160" y="0"/>
                    <a:pt x="0" y="2160"/>
                    <a:pt x="0" y="4822"/>
                  </a:cubicBezTo>
                  <a:lnTo>
                    <a:pt x="0" y="48512"/>
                  </a:lnTo>
                  <a:cubicBezTo>
                    <a:pt x="0" y="51173"/>
                    <a:pt x="2160" y="53333"/>
                    <a:pt x="4822" y="53333"/>
                  </a:cubicBezTo>
                  <a:cubicBezTo>
                    <a:pt x="7484" y="53333"/>
                    <a:pt x="9644" y="51173"/>
                    <a:pt x="9644" y="48512"/>
                  </a:cubicBezTo>
                  <a:lnTo>
                    <a:pt x="9644" y="30742"/>
                  </a:lnTo>
                  <a:lnTo>
                    <a:pt x="30237" y="30742"/>
                  </a:lnTo>
                  <a:lnTo>
                    <a:pt x="30237" y="48512"/>
                  </a:lnTo>
                  <a:cubicBezTo>
                    <a:pt x="30237" y="51173"/>
                    <a:pt x="32397" y="53333"/>
                    <a:pt x="35059" y="53333"/>
                  </a:cubicBezTo>
                  <a:cubicBezTo>
                    <a:pt x="37721" y="53333"/>
                    <a:pt x="39881" y="51173"/>
                    <a:pt x="39881" y="48512"/>
                  </a:cubicBezTo>
                  <a:lnTo>
                    <a:pt x="39881" y="4822"/>
                  </a:lnTo>
                  <a:cubicBezTo>
                    <a:pt x="39881" y="2160"/>
                    <a:pt x="37721" y="0"/>
                    <a:pt x="35059" y="0"/>
                  </a:cubicBezTo>
                  <a:cubicBezTo>
                    <a:pt x="32397" y="0"/>
                    <a:pt x="30237" y="2160"/>
                    <a:pt x="30237" y="4822"/>
                  </a:cubicBezTo>
                  <a:lnTo>
                    <a:pt x="30237" y="21093"/>
                  </a:lnTo>
                  <a:lnTo>
                    <a:pt x="9644" y="21093"/>
                  </a:lnTo>
                  <a:lnTo>
                    <a:pt x="9644" y="4822"/>
                  </a:lnTo>
                  <a:cubicBezTo>
                    <a:pt x="9644" y="2160"/>
                    <a:pt x="7484" y="0"/>
                    <a:pt x="482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70"/>
            <p:cNvSpPr/>
            <p:nvPr/>
          </p:nvSpPr>
          <p:spPr>
            <a:xfrm>
              <a:off x="3463451" y="1763648"/>
              <a:ext cx="34384" cy="53334"/>
            </a:xfrm>
            <a:custGeom>
              <a:avLst/>
              <a:gdLst/>
              <a:ahLst/>
              <a:cxnLst/>
              <a:rect l="l" t="t" r="r" b="b"/>
              <a:pathLst>
                <a:path w="34384" h="53334" extrusionOk="0">
                  <a:moveTo>
                    <a:pt x="9651" y="48513"/>
                  </a:moveTo>
                  <a:lnTo>
                    <a:pt x="9651" y="34331"/>
                  </a:lnTo>
                  <a:cubicBezTo>
                    <a:pt x="12255" y="34318"/>
                    <a:pt x="15296" y="34305"/>
                    <a:pt x="16993" y="34305"/>
                  </a:cubicBezTo>
                  <a:cubicBezTo>
                    <a:pt x="26579" y="34305"/>
                    <a:pt x="34385" y="26610"/>
                    <a:pt x="34385" y="17153"/>
                  </a:cubicBezTo>
                  <a:cubicBezTo>
                    <a:pt x="34385" y="7696"/>
                    <a:pt x="26579" y="1"/>
                    <a:pt x="16993" y="1"/>
                  </a:cubicBezTo>
                  <a:lnTo>
                    <a:pt x="4823" y="1"/>
                  </a:lnTo>
                  <a:cubicBezTo>
                    <a:pt x="2232" y="-51"/>
                    <a:pt x="-44" y="2238"/>
                    <a:pt x="1" y="4822"/>
                  </a:cubicBezTo>
                  <a:lnTo>
                    <a:pt x="1" y="48513"/>
                  </a:lnTo>
                  <a:cubicBezTo>
                    <a:pt x="1" y="51174"/>
                    <a:pt x="2161" y="53334"/>
                    <a:pt x="4823" y="53334"/>
                  </a:cubicBezTo>
                  <a:cubicBezTo>
                    <a:pt x="7491" y="53334"/>
                    <a:pt x="9651" y="51174"/>
                    <a:pt x="9651" y="48513"/>
                  </a:cubicBezTo>
                  <a:close/>
                  <a:moveTo>
                    <a:pt x="16993" y="9644"/>
                  </a:moveTo>
                  <a:cubicBezTo>
                    <a:pt x="21192" y="9644"/>
                    <a:pt x="24741" y="13083"/>
                    <a:pt x="24741" y="17153"/>
                  </a:cubicBezTo>
                  <a:cubicBezTo>
                    <a:pt x="24741" y="21222"/>
                    <a:pt x="21192" y="24655"/>
                    <a:pt x="16993" y="24655"/>
                  </a:cubicBezTo>
                  <a:cubicBezTo>
                    <a:pt x="15309" y="24655"/>
                    <a:pt x="12300" y="24675"/>
                    <a:pt x="9709" y="24687"/>
                  </a:cubicBezTo>
                  <a:cubicBezTo>
                    <a:pt x="9696" y="22007"/>
                    <a:pt x="9670" y="12447"/>
                    <a:pt x="9664" y="9644"/>
                  </a:cubicBezTo>
                  <a:lnTo>
                    <a:pt x="16993" y="96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70"/>
            <p:cNvSpPr/>
            <p:nvPr/>
          </p:nvSpPr>
          <p:spPr>
            <a:xfrm>
              <a:off x="3559010" y="1763648"/>
              <a:ext cx="34384" cy="53334"/>
            </a:xfrm>
            <a:custGeom>
              <a:avLst/>
              <a:gdLst/>
              <a:ahLst/>
              <a:cxnLst/>
              <a:rect l="l" t="t" r="r" b="b"/>
              <a:pathLst>
                <a:path w="34384" h="53334" extrusionOk="0">
                  <a:moveTo>
                    <a:pt x="9651" y="48513"/>
                  </a:moveTo>
                  <a:lnTo>
                    <a:pt x="9651" y="34331"/>
                  </a:lnTo>
                  <a:cubicBezTo>
                    <a:pt x="12255" y="34318"/>
                    <a:pt x="15296" y="34305"/>
                    <a:pt x="16993" y="34305"/>
                  </a:cubicBezTo>
                  <a:cubicBezTo>
                    <a:pt x="26580" y="34305"/>
                    <a:pt x="34385" y="26610"/>
                    <a:pt x="34385" y="17153"/>
                  </a:cubicBezTo>
                  <a:cubicBezTo>
                    <a:pt x="34385" y="7696"/>
                    <a:pt x="26580" y="1"/>
                    <a:pt x="16993" y="1"/>
                  </a:cubicBezTo>
                  <a:lnTo>
                    <a:pt x="4823" y="1"/>
                  </a:lnTo>
                  <a:cubicBezTo>
                    <a:pt x="2232" y="-51"/>
                    <a:pt x="-44" y="2238"/>
                    <a:pt x="1" y="4822"/>
                  </a:cubicBezTo>
                  <a:lnTo>
                    <a:pt x="1" y="48513"/>
                  </a:lnTo>
                  <a:cubicBezTo>
                    <a:pt x="1" y="51174"/>
                    <a:pt x="2161" y="53334"/>
                    <a:pt x="4823" y="53334"/>
                  </a:cubicBezTo>
                  <a:cubicBezTo>
                    <a:pt x="7491" y="53334"/>
                    <a:pt x="9651" y="51174"/>
                    <a:pt x="9651" y="48513"/>
                  </a:cubicBezTo>
                  <a:close/>
                  <a:moveTo>
                    <a:pt x="16993" y="9644"/>
                  </a:moveTo>
                  <a:cubicBezTo>
                    <a:pt x="21192" y="9644"/>
                    <a:pt x="24741" y="13083"/>
                    <a:pt x="24741" y="17153"/>
                  </a:cubicBezTo>
                  <a:cubicBezTo>
                    <a:pt x="24741" y="21222"/>
                    <a:pt x="21192" y="24655"/>
                    <a:pt x="16993" y="24655"/>
                  </a:cubicBezTo>
                  <a:cubicBezTo>
                    <a:pt x="15309" y="24655"/>
                    <a:pt x="12300" y="24675"/>
                    <a:pt x="9709" y="24687"/>
                  </a:cubicBezTo>
                  <a:cubicBezTo>
                    <a:pt x="9696" y="22007"/>
                    <a:pt x="9670" y="12447"/>
                    <a:pt x="9664" y="9644"/>
                  </a:cubicBezTo>
                  <a:lnTo>
                    <a:pt x="16993" y="96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70"/>
            <p:cNvSpPr/>
            <p:nvPr/>
          </p:nvSpPr>
          <p:spPr>
            <a:xfrm>
              <a:off x="3411676" y="1634147"/>
              <a:ext cx="329180" cy="316650"/>
            </a:xfrm>
            <a:custGeom>
              <a:avLst/>
              <a:gdLst/>
              <a:ahLst/>
              <a:cxnLst/>
              <a:rect l="l" t="t" r="r" b="b"/>
              <a:pathLst>
                <a:path w="329180" h="316650" extrusionOk="0">
                  <a:moveTo>
                    <a:pt x="256144" y="170582"/>
                  </a:moveTo>
                  <a:lnTo>
                    <a:pt x="228864" y="170582"/>
                  </a:lnTo>
                  <a:cubicBezTo>
                    <a:pt x="229809" y="165857"/>
                    <a:pt x="230298" y="161029"/>
                    <a:pt x="230298" y="156168"/>
                  </a:cubicBezTo>
                  <a:cubicBezTo>
                    <a:pt x="230298" y="151347"/>
                    <a:pt x="229822" y="146635"/>
                    <a:pt x="228929" y="142070"/>
                  </a:cubicBezTo>
                  <a:cubicBezTo>
                    <a:pt x="237377" y="145342"/>
                    <a:pt x="246442" y="147052"/>
                    <a:pt x="255559" y="147052"/>
                  </a:cubicBezTo>
                  <a:cubicBezTo>
                    <a:pt x="268405" y="147052"/>
                    <a:pt x="281051" y="143690"/>
                    <a:pt x="292129" y="137332"/>
                  </a:cubicBezTo>
                  <a:cubicBezTo>
                    <a:pt x="294437" y="136001"/>
                    <a:pt x="295234" y="133057"/>
                    <a:pt x="293910" y="130742"/>
                  </a:cubicBezTo>
                  <a:cubicBezTo>
                    <a:pt x="292585" y="128435"/>
                    <a:pt x="289634" y="127637"/>
                    <a:pt x="287326" y="128962"/>
                  </a:cubicBezTo>
                  <a:cubicBezTo>
                    <a:pt x="277701" y="134490"/>
                    <a:pt x="266720" y="137409"/>
                    <a:pt x="255559" y="137409"/>
                  </a:cubicBezTo>
                  <a:cubicBezTo>
                    <a:pt x="245182" y="137409"/>
                    <a:pt x="234889" y="134870"/>
                    <a:pt x="225778" y="130061"/>
                  </a:cubicBezTo>
                  <a:cubicBezTo>
                    <a:pt x="225656" y="129997"/>
                    <a:pt x="225528" y="129939"/>
                    <a:pt x="225405" y="129887"/>
                  </a:cubicBezTo>
                  <a:cubicBezTo>
                    <a:pt x="219516" y="114683"/>
                    <a:pt x="208689" y="101922"/>
                    <a:pt x="194892" y="93597"/>
                  </a:cubicBezTo>
                  <a:cubicBezTo>
                    <a:pt x="192757" y="87142"/>
                    <a:pt x="191671" y="80392"/>
                    <a:pt x="191671" y="73526"/>
                  </a:cubicBezTo>
                  <a:cubicBezTo>
                    <a:pt x="191671" y="38303"/>
                    <a:pt x="220333" y="9650"/>
                    <a:pt x="255559" y="9650"/>
                  </a:cubicBezTo>
                  <a:cubicBezTo>
                    <a:pt x="290785" y="9650"/>
                    <a:pt x="319440" y="38303"/>
                    <a:pt x="319440" y="73526"/>
                  </a:cubicBezTo>
                  <a:cubicBezTo>
                    <a:pt x="319440" y="88930"/>
                    <a:pt x="313886" y="103806"/>
                    <a:pt x="303792" y="115416"/>
                  </a:cubicBezTo>
                  <a:cubicBezTo>
                    <a:pt x="302043" y="117428"/>
                    <a:pt x="302261" y="120469"/>
                    <a:pt x="304267" y="122218"/>
                  </a:cubicBezTo>
                  <a:cubicBezTo>
                    <a:pt x="305180" y="123015"/>
                    <a:pt x="306312" y="123401"/>
                    <a:pt x="307431" y="123401"/>
                  </a:cubicBezTo>
                  <a:cubicBezTo>
                    <a:pt x="308781" y="123401"/>
                    <a:pt x="310124" y="122842"/>
                    <a:pt x="311076" y="121742"/>
                  </a:cubicBezTo>
                  <a:cubicBezTo>
                    <a:pt x="322694" y="108377"/>
                    <a:pt x="329091" y="91257"/>
                    <a:pt x="329091" y="73526"/>
                  </a:cubicBezTo>
                  <a:cubicBezTo>
                    <a:pt x="329091" y="32986"/>
                    <a:pt x="296102" y="0"/>
                    <a:pt x="255559" y="0"/>
                  </a:cubicBezTo>
                  <a:cubicBezTo>
                    <a:pt x="215016" y="0"/>
                    <a:pt x="182027" y="32986"/>
                    <a:pt x="182027" y="73526"/>
                  </a:cubicBezTo>
                  <a:cubicBezTo>
                    <a:pt x="182027" y="78419"/>
                    <a:pt x="182509" y="83253"/>
                    <a:pt x="183454" y="87997"/>
                  </a:cubicBezTo>
                  <a:cubicBezTo>
                    <a:pt x="175321" y="84860"/>
                    <a:pt x="166487" y="83137"/>
                    <a:pt x="157261" y="83137"/>
                  </a:cubicBezTo>
                  <a:lnTo>
                    <a:pt x="73037" y="83137"/>
                  </a:lnTo>
                  <a:cubicBezTo>
                    <a:pt x="59580" y="83137"/>
                    <a:pt x="46433" y="86827"/>
                    <a:pt x="35008" y="93803"/>
                  </a:cubicBezTo>
                  <a:cubicBezTo>
                    <a:pt x="32732" y="95191"/>
                    <a:pt x="32018" y="98161"/>
                    <a:pt x="33407" y="100437"/>
                  </a:cubicBezTo>
                  <a:cubicBezTo>
                    <a:pt x="34795" y="102706"/>
                    <a:pt x="37766" y="103427"/>
                    <a:pt x="40035" y="102038"/>
                  </a:cubicBezTo>
                  <a:cubicBezTo>
                    <a:pt x="49949" y="95982"/>
                    <a:pt x="61361" y="92780"/>
                    <a:pt x="73037" y="92780"/>
                  </a:cubicBezTo>
                  <a:lnTo>
                    <a:pt x="157261" y="92780"/>
                  </a:lnTo>
                  <a:cubicBezTo>
                    <a:pt x="192217" y="92780"/>
                    <a:pt x="220654" y="121215"/>
                    <a:pt x="220654" y="156168"/>
                  </a:cubicBezTo>
                  <a:cubicBezTo>
                    <a:pt x="220654" y="161048"/>
                    <a:pt x="220088" y="165882"/>
                    <a:pt x="218995" y="170582"/>
                  </a:cubicBezTo>
                  <a:lnTo>
                    <a:pt x="207802" y="170582"/>
                  </a:lnTo>
                  <a:cubicBezTo>
                    <a:pt x="175951" y="170582"/>
                    <a:pt x="148806" y="191070"/>
                    <a:pt x="138841" y="219550"/>
                  </a:cubicBezTo>
                  <a:lnTo>
                    <a:pt x="73037" y="219550"/>
                  </a:lnTo>
                  <a:cubicBezTo>
                    <a:pt x="38087" y="219550"/>
                    <a:pt x="9650" y="191115"/>
                    <a:pt x="9650" y="156168"/>
                  </a:cubicBezTo>
                  <a:cubicBezTo>
                    <a:pt x="9650" y="141350"/>
                    <a:pt x="14871" y="126930"/>
                    <a:pt x="24348" y="115577"/>
                  </a:cubicBezTo>
                  <a:cubicBezTo>
                    <a:pt x="26058" y="113533"/>
                    <a:pt x="25781" y="110492"/>
                    <a:pt x="23737" y="108782"/>
                  </a:cubicBezTo>
                  <a:cubicBezTo>
                    <a:pt x="21693" y="107078"/>
                    <a:pt x="18651" y="107348"/>
                    <a:pt x="16941" y="109392"/>
                  </a:cubicBezTo>
                  <a:cubicBezTo>
                    <a:pt x="6018" y="122481"/>
                    <a:pt x="0" y="139094"/>
                    <a:pt x="0" y="156168"/>
                  </a:cubicBezTo>
                  <a:cubicBezTo>
                    <a:pt x="0" y="196438"/>
                    <a:pt x="32764" y="229200"/>
                    <a:pt x="73037" y="229200"/>
                  </a:cubicBezTo>
                  <a:lnTo>
                    <a:pt x="136192" y="229200"/>
                  </a:lnTo>
                  <a:cubicBezTo>
                    <a:pt x="135253" y="233860"/>
                    <a:pt x="134758" y="238682"/>
                    <a:pt x="134758" y="243619"/>
                  </a:cubicBezTo>
                  <a:cubicBezTo>
                    <a:pt x="134758" y="283883"/>
                    <a:pt x="167529" y="316650"/>
                    <a:pt x="207802" y="316650"/>
                  </a:cubicBezTo>
                  <a:lnTo>
                    <a:pt x="211473" y="316650"/>
                  </a:lnTo>
                  <a:cubicBezTo>
                    <a:pt x="214135" y="316650"/>
                    <a:pt x="216295" y="314490"/>
                    <a:pt x="216295" y="311822"/>
                  </a:cubicBezTo>
                  <a:cubicBezTo>
                    <a:pt x="216295" y="309161"/>
                    <a:pt x="214135" y="307001"/>
                    <a:pt x="211473" y="307001"/>
                  </a:cubicBezTo>
                  <a:lnTo>
                    <a:pt x="207802" y="307001"/>
                  </a:lnTo>
                  <a:cubicBezTo>
                    <a:pt x="172846" y="307001"/>
                    <a:pt x="144409" y="278566"/>
                    <a:pt x="144409" y="243619"/>
                  </a:cubicBezTo>
                  <a:cubicBezTo>
                    <a:pt x="144409" y="208666"/>
                    <a:pt x="172846" y="180231"/>
                    <a:pt x="207802" y="180231"/>
                  </a:cubicBezTo>
                  <a:lnTo>
                    <a:pt x="256144" y="180231"/>
                  </a:lnTo>
                  <a:cubicBezTo>
                    <a:pt x="291100" y="180231"/>
                    <a:pt x="319537" y="208666"/>
                    <a:pt x="319537" y="243619"/>
                  </a:cubicBezTo>
                  <a:cubicBezTo>
                    <a:pt x="319537" y="278566"/>
                    <a:pt x="291100" y="307001"/>
                    <a:pt x="256144" y="307001"/>
                  </a:cubicBezTo>
                  <a:lnTo>
                    <a:pt x="235577" y="307001"/>
                  </a:lnTo>
                  <a:cubicBezTo>
                    <a:pt x="232915" y="307001"/>
                    <a:pt x="230755" y="309161"/>
                    <a:pt x="230755" y="311822"/>
                  </a:cubicBezTo>
                  <a:cubicBezTo>
                    <a:pt x="230755" y="314490"/>
                    <a:pt x="232915" y="316650"/>
                    <a:pt x="235577" y="316650"/>
                  </a:cubicBezTo>
                  <a:lnTo>
                    <a:pt x="256144" y="316650"/>
                  </a:lnTo>
                  <a:cubicBezTo>
                    <a:pt x="296417" y="316650"/>
                    <a:pt x="329181" y="283889"/>
                    <a:pt x="329181" y="243619"/>
                  </a:cubicBezTo>
                  <a:cubicBezTo>
                    <a:pt x="329181" y="203349"/>
                    <a:pt x="296417" y="170582"/>
                    <a:pt x="256144" y="1705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70"/>
            <p:cNvSpPr/>
            <p:nvPr/>
          </p:nvSpPr>
          <p:spPr>
            <a:xfrm>
              <a:off x="3642431" y="1833832"/>
              <a:ext cx="63791" cy="91552"/>
            </a:xfrm>
            <a:custGeom>
              <a:avLst/>
              <a:gdLst/>
              <a:ahLst/>
              <a:cxnLst/>
              <a:rect l="l" t="t" r="r" b="b"/>
              <a:pathLst>
                <a:path w="63791" h="91552" extrusionOk="0">
                  <a:moveTo>
                    <a:pt x="4822" y="54819"/>
                  </a:moveTo>
                  <a:cubicBezTo>
                    <a:pt x="2160" y="54819"/>
                    <a:pt x="0" y="56979"/>
                    <a:pt x="0" y="59647"/>
                  </a:cubicBezTo>
                  <a:cubicBezTo>
                    <a:pt x="0" y="62308"/>
                    <a:pt x="2160" y="64468"/>
                    <a:pt x="4822" y="64468"/>
                  </a:cubicBezTo>
                  <a:lnTo>
                    <a:pt x="13418" y="64468"/>
                  </a:lnTo>
                  <a:lnTo>
                    <a:pt x="8995" y="85748"/>
                  </a:lnTo>
                  <a:cubicBezTo>
                    <a:pt x="8448" y="88358"/>
                    <a:pt x="10126" y="90910"/>
                    <a:pt x="12737" y="91456"/>
                  </a:cubicBezTo>
                  <a:cubicBezTo>
                    <a:pt x="13064" y="91521"/>
                    <a:pt x="13392" y="91553"/>
                    <a:pt x="13720" y="91553"/>
                  </a:cubicBezTo>
                  <a:cubicBezTo>
                    <a:pt x="15958" y="91553"/>
                    <a:pt x="17963" y="89991"/>
                    <a:pt x="18439" y="87715"/>
                  </a:cubicBezTo>
                  <a:lnTo>
                    <a:pt x="23268" y="64468"/>
                  </a:lnTo>
                  <a:lnTo>
                    <a:pt x="32603" y="64468"/>
                  </a:lnTo>
                  <a:lnTo>
                    <a:pt x="28180" y="85748"/>
                  </a:lnTo>
                  <a:cubicBezTo>
                    <a:pt x="27640" y="88358"/>
                    <a:pt x="29311" y="90910"/>
                    <a:pt x="31922" y="91456"/>
                  </a:cubicBezTo>
                  <a:cubicBezTo>
                    <a:pt x="32250" y="91521"/>
                    <a:pt x="32584" y="91553"/>
                    <a:pt x="32905" y="91553"/>
                  </a:cubicBezTo>
                  <a:cubicBezTo>
                    <a:pt x="35143" y="91553"/>
                    <a:pt x="37155" y="89991"/>
                    <a:pt x="37624" y="87715"/>
                  </a:cubicBezTo>
                  <a:lnTo>
                    <a:pt x="42459" y="64468"/>
                  </a:lnTo>
                  <a:lnTo>
                    <a:pt x="53145" y="64468"/>
                  </a:lnTo>
                  <a:cubicBezTo>
                    <a:pt x="55806" y="64468"/>
                    <a:pt x="57967" y="62308"/>
                    <a:pt x="57967" y="59647"/>
                  </a:cubicBezTo>
                  <a:cubicBezTo>
                    <a:pt x="57967" y="56979"/>
                    <a:pt x="55806" y="54819"/>
                    <a:pt x="53145" y="54819"/>
                  </a:cubicBezTo>
                  <a:lnTo>
                    <a:pt x="44465" y="54819"/>
                  </a:lnTo>
                  <a:lnTo>
                    <a:pt x="48316" y="36285"/>
                  </a:lnTo>
                  <a:lnTo>
                    <a:pt x="58970" y="36285"/>
                  </a:lnTo>
                  <a:cubicBezTo>
                    <a:pt x="61638" y="36285"/>
                    <a:pt x="63792" y="34124"/>
                    <a:pt x="63792" y="31456"/>
                  </a:cubicBezTo>
                  <a:cubicBezTo>
                    <a:pt x="63792" y="28795"/>
                    <a:pt x="61638" y="26635"/>
                    <a:pt x="58970" y="26635"/>
                  </a:cubicBezTo>
                  <a:lnTo>
                    <a:pt x="50322" y="26635"/>
                  </a:lnTo>
                  <a:lnTo>
                    <a:pt x="54656" y="5806"/>
                  </a:lnTo>
                  <a:cubicBezTo>
                    <a:pt x="55196" y="3195"/>
                    <a:pt x="53518" y="643"/>
                    <a:pt x="50914" y="103"/>
                  </a:cubicBezTo>
                  <a:cubicBezTo>
                    <a:pt x="48304" y="-443"/>
                    <a:pt x="45751" y="1235"/>
                    <a:pt x="45205" y="3845"/>
                  </a:cubicBezTo>
                  <a:lnTo>
                    <a:pt x="40466" y="26635"/>
                  </a:lnTo>
                  <a:lnTo>
                    <a:pt x="31137" y="26635"/>
                  </a:lnTo>
                  <a:lnTo>
                    <a:pt x="35464" y="5806"/>
                  </a:lnTo>
                  <a:cubicBezTo>
                    <a:pt x="36011" y="3195"/>
                    <a:pt x="34333" y="643"/>
                    <a:pt x="31722" y="103"/>
                  </a:cubicBezTo>
                  <a:cubicBezTo>
                    <a:pt x="29118" y="-443"/>
                    <a:pt x="26560" y="1235"/>
                    <a:pt x="26019" y="3845"/>
                  </a:cubicBezTo>
                  <a:lnTo>
                    <a:pt x="21281" y="26635"/>
                  </a:lnTo>
                  <a:lnTo>
                    <a:pt x="10653" y="26635"/>
                  </a:lnTo>
                  <a:cubicBezTo>
                    <a:pt x="7985" y="26635"/>
                    <a:pt x="5825" y="28795"/>
                    <a:pt x="5825" y="31456"/>
                  </a:cubicBezTo>
                  <a:cubicBezTo>
                    <a:pt x="5825" y="34124"/>
                    <a:pt x="7985" y="36285"/>
                    <a:pt x="10653" y="36285"/>
                  </a:cubicBezTo>
                  <a:lnTo>
                    <a:pt x="19275" y="36285"/>
                  </a:lnTo>
                  <a:lnTo>
                    <a:pt x="15424" y="54819"/>
                  </a:lnTo>
                  <a:lnTo>
                    <a:pt x="4822" y="54819"/>
                  </a:lnTo>
                  <a:close/>
                  <a:moveTo>
                    <a:pt x="29131" y="36285"/>
                  </a:moveTo>
                  <a:lnTo>
                    <a:pt x="38460" y="36285"/>
                  </a:lnTo>
                  <a:lnTo>
                    <a:pt x="34609" y="54819"/>
                  </a:lnTo>
                  <a:lnTo>
                    <a:pt x="25274" y="54819"/>
                  </a:lnTo>
                  <a:lnTo>
                    <a:pt x="29131" y="362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70"/>
            <p:cNvSpPr/>
            <p:nvPr/>
          </p:nvSpPr>
          <p:spPr>
            <a:xfrm>
              <a:off x="3588328" y="1852913"/>
              <a:ext cx="45303" cy="53397"/>
            </a:xfrm>
            <a:custGeom>
              <a:avLst/>
              <a:gdLst/>
              <a:ahLst/>
              <a:cxnLst/>
              <a:rect l="l" t="t" r="r" b="b"/>
              <a:pathLst>
                <a:path w="45303" h="53397" extrusionOk="0">
                  <a:moveTo>
                    <a:pt x="43578" y="38701"/>
                  </a:moveTo>
                  <a:cubicBezTo>
                    <a:pt x="41540" y="36991"/>
                    <a:pt x="38492" y="37255"/>
                    <a:pt x="36782" y="39299"/>
                  </a:cubicBezTo>
                  <a:cubicBezTo>
                    <a:pt x="36383" y="39775"/>
                    <a:pt x="35953" y="40225"/>
                    <a:pt x="35496" y="40624"/>
                  </a:cubicBezTo>
                  <a:cubicBezTo>
                    <a:pt x="33169" y="42700"/>
                    <a:pt x="30211" y="43748"/>
                    <a:pt x="26701" y="43748"/>
                  </a:cubicBezTo>
                  <a:cubicBezTo>
                    <a:pt x="17295" y="43748"/>
                    <a:pt x="9644" y="36098"/>
                    <a:pt x="9644" y="26699"/>
                  </a:cubicBezTo>
                  <a:cubicBezTo>
                    <a:pt x="9644" y="17293"/>
                    <a:pt x="17295" y="9643"/>
                    <a:pt x="26701" y="9643"/>
                  </a:cubicBezTo>
                  <a:cubicBezTo>
                    <a:pt x="30115" y="9643"/>
                    <a:pt x="33413" y="10653"/>
                    <a:pt x="36229" y="12555"/>
                  </a:cubicBezTo>
                  <a:cubicBezTo>
                    <a:pt x="38434" y="14047"/>
                    <a:pt x="41437" y="13468"/>
                    <a:pt x="42929" y="11257"/>
                  </a:cubicBezTo>
                  <a:cubicBezTo>
                    <a:pt x="44420" y="9052"/>
                    <a:pt x="43835" y="6056"/>
                    <a:pt x="41630" y="4564"/>
                  </a:cubicBezTo>
                  <a:cubicBezTo>
                    <a:pt x="37213" y="1575"/>
                    <a:pt x="32050" y="0"/>
                    <a:pt x="26701" y="0"/>
                  </a:cubicBezTo>
                  <a:cubicBezTo>
                    <a:pt x="11978" y="0"/>
                    <a:pt x="0" y="11977"/>
                    <a:pt x="0" y="26699"/>
                  </a:cubicBezTo>
                  <a:cubicBezTo>
                    <a:pt x="0" y="41421"/>
                    <a:pt x="11978" y="53398"/>
                    <a:pt x="26701" y="53398"/>
                  </a:cubicBezTo>
                  <a:cubicBezTo>
                    <a:pt x="32564" y="53398"/>
                    <a:pt x="37824" y="51469"/>
                    <a:pt x="41913" y="47830"/>
                  </a:cubicBezTo>
                  <a:cubicBezTo>
                    <a:pt x="42716" y="47117"/>
                    <a:pt x="43475" y="46332"/>
                    <a:pt x="44176" y="45497"/>
                  </a:cubicBezTo>
                  <a:cubicBezTo>
                    <a:pt x="45886" y="43452"/>
                    <a:pt x="45622" y="40411"/>
                    <a:pt x="43578" y="387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3" name="Google Shape;1183;p70"/>
          <p:cNvGrpSpPr/>
          <p:nvPr/>
        </p:nvGrpSpPr>
        <p:grpSpPr>
          <a:xfrm>
            <a:off x="3511983" y="1861579"/>
            <a:ext cx="252134" cy="275469"/>
            <a:chOff x="4355808" y="1627898"/>
            <a:chExt cx="301271" cy="329154"/>
          </a:xfrm>
        </p:grpSpPr>
        <p:sp>
          <p:nvSpPr>
            <p:cNvPr id="1184" name="Google Shape;1184;p70"/>
            <p:cNvSpPr/>
            <p:nvPr/>
          </p:nvSpPr>
          <p:spPr>
            <a:xfrm>
              <a:off x="4467145" y="1749152"/>
              <a:ext cx="32918" cy="9623"/>
            </a:xfrm>
            <a:custGeom>
              <a:avLst/>
              <a:gdLst/>
              <a:ahLst/>
              <a:cxnLst/>
              <a:rect l="l" t="t" r="r" b="b"/>
              <a:pathLst>
                <a:path w="32918" h="9623" extrusionOk="0">
                  <a:moveTo>
                    <a:pt x="4809" y="9624"/>
                  </a:moveTo>
                  <a:lnTo>
                    <a:pt x="28103" y="9624"/>
                  </a:lnTo>
                  <a:cubicBezTo>
                    <a:pt x="30764" y="9624"/>
                    <a:pt x="32918" y="7470"/>
                    <a:pt x="32918" y="4809"/>
                  </a:cubicBezTo>
                  <a:cubicBezTo>
                    <a:pt x="32918" y="2154"/>
                    <a:pt x="30764" y="0"/>
                    <a:pt x="28103" y="0"/>
                  </a:cubicBezTo>
                  <a:lnTo>
                    <a:pt x="4809" y="0"/>
                  </a:lnTo>
                  <a:cubicBezTo>
                    <a:pt x="2154" y="0"/>
                    <a:pt x="0" y="2154"/>
                    <a:pt x="0" y="4809"/>
                  </a:cubicBezTo>
                  <a:cubicBezTo>
                    <a:pt x="0" y="7470"/>
                    <a:pt x="2154" y="9624"/>
                    <a:pt x="4809" y="9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70"/>
            <p:cNvSpPr/>
            <p:nvPr/>
          </p:nvSpPr>
          <p:spPr>
            <a:xfrm>
              <a:off x="4511925" y="1749152"/>
              <a:ext cx="25016" cy="9623"/>
            </a:xfrm>
            <a:custGeom>
              <a:avLst/>
              <a:gdLst/>
              <a:ahLst/>
              <a:cxnLst/>
              <a:rect l="l" t="t" r="r" b="b"/>
              <a:pathLst>
                <a:path w="25016" h="9623" extrusionOk="0">
                  <a:moveTo>
                    <a:pt x="4809" y="9624"/>
                  </a:moveTo>
                  <a:lnTo>
                    <a:pt x="20207" y="9624"/>
                  </a:lnTo>
                  <a:cubicBezTo>
                    <a:pt x="22863" y="9624"/>
                    <a:pt x="25017" y="7470"/>
                    <a:pt x="25017" y="4809"/>
                  </a:cubicBezTo>
                  <a:cubicBezTo>
                    <a:pt x="25017" y="2154"/>
                    <a:pt x="22863" y="0"/>
                    <a:pt x="20207" y="0"/>
                  </a:cubicBezTo>
                  <a:lnTo>
                    <a:pt x="4809" y="0"/>
                  </a:lnTo>
                  <a:cubicBezTo>
                    <a:pt x="2154" y="0"/>
                    <a:pt x="0" y="2154"/>
                    <a:pt x="0" y="4809"/>
                  </a:cubicBezTo>
                  <a:cubicBezTo>
                    <a:pt x="0" y="7470"/>
                    <a:pt x="2154" y="9624"/>
                    <a:pt x="4809" y="9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70"/>
            <p:cNvSpPr/>
            <p:nvPr/>
          </p:nvSpPr>
          <p:spPr>
            <a:xfrm>
              <a:off x="4549324" y="1749152"/>
              <a:ext cx="47210" cy="9623"/>
            </a:xfrm>
            <a:custGeom>
              <a:avLst/>
              <a:gdLst/>
              <a:ahLst/>
              <a:cxnLst/>
              <a:rect l="l" t="t" r="r" b="b"/>
              <a:pathLst>
                <a:path w="47210" h="9623" extrusionOk="0">
                  <a:moveTo>
                    <a:pt x="4809" y="9624"/>
                  </a:moveTo>
                  <a:lnTo>
                    <a:pt x="42401" y="9624"/>
                  </a:lnTo>
                  <a:cubicBezTo>
                    <a:pt x="45057" y="9624"/>
                    <a:pt x="47211" y="7470"/>
                    <a:pt x="47211" y="4809"/>
                  </a:cubicBezTo>
                  <a:cubicBezTo>
                    <a:pt x="47211" y="2154"/>
                    <a:pt x="45057" y="0"/>
                    <a:pt x="42401" y="0"/>
                  </a:cubicBezTo>
                  <a:lnTo>
                    <a:pt x="4809" y="0"/>
                  </a:lnTo>
                  <a:cubicBezTo>
                    <a:pt x="2154" y="0"/>
                    <a:pt x="0" y="2154"/>
                    <a:pt x="0" y="4809"/>
                  </a:cubicBezTo>
                  <a:cubicBezTo>
                    <a:pt x="0" y="7470"/>
                    <a:pt x="2154" y="9624"/>
                    <a:pt x="4809" y="9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70"/>
            <p:cNvSpPr/>
            <p:nvPr/>
          </p:nvSpPr>
          <p:spPr>
            <a:xfrm>
              <a:off x="4426158" y="1772758"/>
              <a:ext cx="20278" cy="9623"/>
            </a:xfrm>
            <a:custGeom>
              <a:avLst/>
              <a:gdLst/>
              <a:ahLst/>
              <a:cxnLst/>
              <a:rect l="l" t="t" r="r" b="b"/>
              <a:pathLst>
                <a:path w="20278" h="9623" extrusionOk="0">
                  <a:moveTo>
                    <a:pt x="15469" y="0"/>
                  </a:moveTo>
                  <a:lnTo>
                    <a:pt x="4816" y="0"/>
                  </a:lnTo>
                  <a:cubicBezTo>
                    <a:pt x="2154" y="0"/>
                    <a:pt x="0" y="2154"/>
                    <a:pt x="0" y="4815"/>
                  </a:cubicBezTo>
                  <a:cubicBezTo>
                    <a:pt x="0" y="7470"/>
                    <a:pt x="2154" y="9624"/>
                    <a:pt x="4816" y="9624"/>
                  </a:cubicBezTo>
                  <a:lnTo>
                    <a:pt x="15469" y="9624"/>
                  </a:lnTo>
                  <a:cubicBezTo>
                    <a:pt x="18124" y="9624"/>
                    <a:pt x="20278" y="7470"/>
                    <a:pt x="20278" y="4815"/>
                  </a:cubicBezTo>
                  <a:cubicBezTo>
                    <a:pt x="20278" y="2154"/>
                    <a:pt x="18124" y="0"/>
                    <a:pt x="1546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70"/>
            <p:cNvSpPr/>
            <p:nvPr/>
          </p:nvSpPr>
          <p:spPr>
            <a:xfrm>
              <a:off x="4426158" y="1749152"/>
              <a:ext cx="20278" cy="9623"/>
            </a:xfrm>
            <a:custGeom>
              <a:avLst/>
              <a:gdLst/>
              <a:ahLst/>
              <a:cxnLst/>
              <a:rect l="l" t="t" r="r" b="b"/>
              <a:pathLst>
                <a:path w="20278" h="9623" extrusionOk="0">
                  <a:moveTo>
                    <a:pt x="15469" y="0"/>
                  </a:moveTo>
                  <a:lnTo>
                    <a:pt x="4816" y="0"/>
                  </a:lnTo>
                  <a:cubicBezTo>
                    <a:pt x="2154" y="0"/>
                    <a:pt x="0" y="2154"/>
                    <a:pt x="0" y="4809"/>
                  </a:cubicBezTo>
                  <a:cubicBezTo>
                    <a:pt x="0" y="7470"/>
                    <a:pt x="2154" y="9624"/>
                    <a:pt x="4816" y="9624"/>
                  </a:cubicBezTo>
                  <a:lnTo>
                    <a:pt x="15469" y="9624"/>
                  </a:lnTo>
                  <a:cubicBezTo>
                    <a:pt x="18124" y="9624"/>
                    <a:pt x="20278" y="7470"/>
                    <a:pt x="20278" y="4809"/>
                  </a:cubicBezTo>
                  <a:cubicBezTo>
                    <a:pt x="20278" y="2154"/>
                    <a:pt x="18124" y="0"/>
                    <a:pt x="1546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70"/>
            <p:cNvSpPr/>
            <p:nvPr/>
          </p:nvSpPr>
          <p:spPr>
            <a:xfrm>
              <a:off x="4491428" y="1772758"/>
              <a:ext cx="24817" cy="9623"/>
            </a:xfrm>
            <a:custGeom>
              <a:avLst/>
              <a:gdLst/>
              <a:ahLst/>
              <a:cxnLst/>
              <a:rect l="l" t="t" r="r" b="b"/>
              <a:pathLst>
                <a:path w="24817" h="9623" extrusionOk="0">
                  <a:moveTo>
                    <a:pt x="0" y="4815"/>
                  </a:moveTo>
                  <a:cubicBezTo>
                    <a:pt x="0" y="7470"/>
                    <a:pt x="2154" y="9624"/>
                    <a:pt x="4809" y="9624"/>
                  </a:cubicBezTo>
                  <a:lnTo>
                    <a:pt x="20002" y="9624"/>
                  </a:lnTo>
                  <a:cubicBezTo>
                    <a:pt x="22663" y="9624"/>
                    <a:pt x="24817" y="7470"/>
                    <a:pt x="24817" y="4815"/>
                  </a:cubicBezTo>
                  <a:cubicBezTo>
                    <a:pt x="24817" y="2154"/>
                    <a:pt x="22663" y="0"/>
                    <a:pt x="20002" y="0"/>
                  </a:cubicBezTo>
                  <a:lnTo>
                    <a:pt x="4809" y="0"/>
                  </a:lnTo>
                  <a:cubicBezTo>
                    <a:pt x="2154" y="0"/>
                    <a:pt x="0" y="2154"/>
                    <a:pt x="0" y="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70"/>
            <p:cNvSpPr/>
            <p:nvPr/>
          </p:nvSpPr>
          <p:spPr>
            <a:xfrm>
              <a:off x="4528892" y="1772758"/>
              <a:ext cx="83793" cy="9623"/>
            </a:xfrm>
            <a:custGeom>
              <a:avLst/>
              <a:gdLst/>
              <a:ahLst/>
              <a:cxnLst/>
              <a:rect l="l" t="t" r="r" b="b"/>
              <a:pathLst>
                <a:path w="83793" h="9623" extrusionOk="0">
                  <a:moveTo>
                    <a:pt x="0" y="4815"/>
                  </a:moveTo>
                  <a:cubicBezTo>
                    <a:pt x="0" y="7470"/>
                    <a:pt x="2154" y="9624"/>
                    <a:pt x="4809" y="9624"/>
                  </a:cubicBezTo>
                  <a:lnTo>
                    <a:pt x="78984" y="9624"/>
                  </a:lnTo>
                  <a:cubicBezTo>
                    <a:pt x="81639" y="9624"/>
                    <a:pt x="83793" y="7470"/>
                    <a:pt x="83793" y="4815"/>
                  </a:cubicBezTo>
                  <a:cubicBezTo>
                    <a:pt x="83793" y="2154"/>
                    <a:pt x="81639" y="0"/>
                    <a:pt x="78984" y="0"/>
                  </a:cubicBezTo>
                  <a:lnTo>
                    <a:pt x="4809" y="0"/>
                  </a:lnTo>
                  <a:cubicBezTo>
                    <a:pt x="2154" y="0"/>
                    <a:pt x="0" y="2154"/>
                    <a:pt x="0" y="48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70"/>
            <p:cNvSpPr/>
            <p:nvPr/>
          </p:nvSpPr>
          <p:spPr>
            <a:xfrm>
              <a:off x="4426158" y="1845250"/>
              <a:ext cx="20278" cy="9617"/>
            </a:xfrm>
            <a:custGeom>
              <a:avLst/>
              <a:gdLst/>
              <a:ahLst/>
              <a:cxnLst/>
              <a:rect l="l" t="t" r="r" b="b"/>
              <a:pathLst>
                <a:path w="20278" h="9617" extrusionOk="0">
                  <a:moveTo>
                    <a:pt x="15469" y="0"/>
                  </a:moveTo>
                  <a:lnTo>
                    <a:pt x="4816" y="0"/>
                  </a:lnTo>
                  <a:cubicBezTo>
                    <a:pt x="2154" y="0"/>
                    <a:pt x="0" y="2154"/>
                    <a:pt x="0" y="4809"/>
                  </a:cubicBezTo>
                  <a:cubicBezTo>
                    <a:pt x="0" y="7464"/>
                    <a:pt x="2154" y="9618"/>
                    <a:pt x="4816" y="9618"/>
                  </a:cubicBezTo>
                  <a:lnTo>
                    <a:pt x="15469" y="9618"/>
                  </a:lnTo>
                  <a:cubicBezTo>
                    <a:pt x="18124" y="9618"/>
                    <a:pt x="20278" y="7464"/>
                    <a:pt x="20278" y="4809"/>
                  </a:cubicBezTo>
                  <a:cubicBezTo>
                    <a:pt x="20278" y="2154"/>
                    <a:pt x="18124" y="0"/>
                    <a:pt x="1546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70"/>
            <p:cNvSpPr/>
            <p:nvPr/>
          </p:nvSpPr>
          <p:spPr>
            <a:xfrm>
              <a:off x="4467942" y="1845250"/>
              <a:ext cx="68999" cy="9617"/>
            </a:xfrm>
            <a:custGeom>
              <a:avLst/>
              <a:gdLst/>
              <a:ahLst/>
              <a:cxnLst/>
              <a:rect l="l" t="t" r="r" b="b"/>
              <a:pathLst>
                <a:path w="68999" h="9617" extrusionOk="0">
                  <a:moveTo>
                    <a:pt x="64190" y="0"/>
                  </a:moveTo>
                  <a:lnTo>
                    <a:pt x="4809" y="0"/>
                  </a:lnTo>
                  <a:cubicBezTo>
                    <a:pt x="2154" y="0"/>
                    <a:pt x="0" y="2154"/>
                    <a:pt x="0" y="4809"/>
                  </a:cubicBezTo>
                  <a:cubicBezTo>
                    <a:pt x="0" y="7464"/>
                    <a:pt x="2154" y="9618"/>
                    <a:pt x="4809" y="9618"/>
                  </a:cubicBezTo>
                  <a:lnTo>
                    <a:pt x="64190" y="9618"/>
                  </a:lnTo>
                  <a:cubicBezTo>
                    <a:pt x="66845" y="9618"/>
                    <a:pt x="68999" y="7464"/>
                    <a:pt x="68999" y="4809"/>
                  </a:cubicBezTo>
                  <a:cubicBezTo>
                    <a:pt x="68999" y="2154"/>
                    <a:pt x="66845" y="0"/>
                    <a:pt x="6419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70"/>
            <p:cNvSpPr/>
            <p:nvPr/>
          </p:nvSpPr>
          <p:spPr>
            <a:xfrm>
              <a:off x="4549324" y="1845250"/>
              <a:ext cx="47210" cy="9617"/>
            </a:xfrm>
            <a:custGeom>
              <a:avLst/>
              <a:gdLst/>
              <a:ahLst/>
              <a:cxnLst/>
              <a:rect l="l" t="t" r="r" b="b"/>
              <a:pathLst>
                <a:path w="47210" h="9617" extrusionOk="0">
                  <a:moveTo>
                    <a:pt x="42401" y="0"/>
                  </a:moveTo>
                  <a:lnTo>
                    <a:pt x="4809" y="0"/>
                  </a:lnTo>
                  <a:cubicBezTo>
                    <a:pt x="2154" y="0"/>
                    <a:pt x="0" y="2154"/>
                    <a:pt x="0" y="4809"/>
                  </a:cubicBezTo>
                  <a:cubicBezTo>
                    <a:pt x="0" y="7464"/>
                    <a:pt x="2154" y="9618"/>
                    <a:pt x="4809" y="9618"/>
                  </a:cubicBezTo>
                  <a:lnTo>
                    <a:pt x="42401" y="9618"/>
                  </a:lnTo>
                  <a:cubicBezTo>
                    <a:pt x="45057" y="9618"/>
                    <a:pt x="47211" y="7464"/>
                    <a:pt x="47211" y="4809"/>
                  </a:cubicBezTo>
                  <a:cubicBezTo>
                    <a:pt x="47211" y="2154"/>
                    <a:pt x="45057" y="0"/>
                    <a:pt x="4240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70"/>
            <p:cNvSpPr/>
            <p:nvPr/>
          </p:nvSpPr>
          <p:spPr>
            <a:xfrm>
              <a:off x="4467145" y="1797445"/>
              <a:ext cx="67752" cy="9623"/>
            </a:xfrm>
            <a:custGeom>
              <a:avLst/>
              <a:gdLst/>
              <a:ahLst/>
              <a:cxnLst/>
              <a:rect l="l" t="t" r="r" b="b"/>
              <a:pathLst>
                <a:path w="67752" h="9623" extrusionOk="0">
                  <a:moveTo>
                    <a:pt x="4809" y="9624"/>
                  </a:moveTo>
                  <a:lnTo>
                    <a:pt x="62943" y="9624"/>
                  </a:lnTo>
                  <a:cubicBezTo>
                    <a:pt x="65598" y="9624"/>
                    <a:pt x="67752" y="7470"/>
                    <a:pt x="67752" y="4815"/>
                  </a:cubicBezTo>
                  <a:cubicBezTo>
                    <a:pt x="67752" y="2154"/>
                    <a:pt x="65598" y="0"/>
                    <a:pt x="62943" y="0"/>
                  </a:cubicBezTo>
                  <a:lnTo>
                    <a:pt x="4809" y="0"/>
                  </a:lnTo>
                  <a:cubicBezTo>
                    <a:pt x="2154" y="0"/>
                    <a:pt x="0" y="2154"/>
                    <a:pt x="0" y="4815"/>
                  </a:cubicBezTo>
                  <a:cubicBezTo>
                    <a:pt x="0" y="7470"/>
                    <a:pt x="2154" y="9624"/>
                    <a:pt x="4809" y="96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70"/>
            <p:cNvSpPr/>
            <p:nvPr/>
          </p:nvSpPr>
          <p:spPr>
            <a:xfrm>
              <a:off x="4546759" y="1797445"/>
              <a:ext cx="25022" cy="9623"/>
            </a:xfrm>
            <a:custGeom>
              <a:avLst/>
              <a:gdLst/>
              <a:ahLst/>
              <a:cxnLst/>
              <a:rect l="l" t="t" r="r" b="b"/>
              <a:pathLst>
                <a:path w="25022" h="9623" extrusionOk="0">
                  <a:moveTo>
                    <a:pt x="4815" y="0"/>
                  </a:moveTo>
                  <a:cubicBezTo>
                    <a:pt x="2154" y="0"/>
                    <a:pt x="0" y="2154"/>
                    <a:pt x="0" y="4815"/>
                  </a:cubicBezTo>
                  <a:cubicBezTo>
                    <a:pt x="0" y="7470"/>
                    <a:pt x="2154" y="9624"/>
                    <a:pt x="4815" y="9624"/>
                  </a:cubicBezTo>
                  <a:lnTo>
                    <a:pt x="20207" y="9624"/>
                  </a:lnTo>
                  <a:cubicBezTo>
                    <a:pt x="22869" y="9624"/>
                    <a:pt x="25023" y="7470"/>
                    <a:pt x="25023" y="4815"/>
                  </a:cubicBezTo>
                  <a:cubicBezTo>
                    <a:pt x="25023" y="2154"/>
                    <a:pt x="22869" y="0"/>
                    <a:pt x="20207" y="0"/>
                  </a:cubicBezTo>
                  <a:lnTo>
                    <a:pt x="4815"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70"/>
            <p:cNvSpPr/>
            <p:nvPr/>
          </p:nvSpPr>
          <p:spPr>
            <a:xfrm>
              <a:off x="4583586" y="1797445"/>
              <a:ext cx="47782" cy="9623"/>
            </a:xfrm>
            <a:custGeom>
              <a:avLst/>
              <a:gdLst/>
              <a:ahLst/>
              <a:cxnLst/>
              <a:rect l="l" t="t" r="r" b="b"/>
              <a:pathLst>
                <a:path w="47782" h="9623" extrusionOk="0">
                  <a:moveTo>
                    <a:pt x="42974" y="0"/>
                  </a:moveTo>
                  <a:lnTo>
                    <a:pt x="4809" y="0"/>
                  </a:lnTo>
                  <a:cubicBezTo>
                    <a:pt x="2154" y="0"/>
                    <a:pt x="0" y="2154"/>
                    <a:pt x="0" y="4815"/>
                  </a:cubicBezTo>
                  <a:cubicBezTo>
                    <a:pt x="0" y="7470"/>
                    <a:pt x="2154" y="9624"/>
                    <a:pt x="4809" y="9624"/>
                  </a:cubicBezTo>
                  <a:lnTo>
                    <a:pt x="42974" y="9624"/>
                  </a:lnTo>
                  <a:cubicBezTo>
                    <a:pt x="45629" y="9624"/>
                    <a:pt x="47783" y="7470"/>
                    <a:pt x="47783" y="4815"/>
                  </a:cubicBezTo>
                  <a:cubicBezTo>
                    <a:pt x="47783" y="2154"/>
                    <a:pt x="45629" y="0"/>
                    <a:pt x="4297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70"/>
            <p:cNvSpPr/>
            <p:nvPr/>
          </p:nvSpPr>
          <p:spPr>
            <a:xfrm>
              <a:off x="4467145" y="1821058"/>
              <a:ext cx="32371" cy="9617"/>
            </a:xfrm>
            <a:custGeom>
              <a:avLst/>
              <a:gdLst/>
              <a:ahLst/>
              <a:cxnLst/>
              <a:rect l="l" t="t" r="r" b="b"/>
              <a:pathLst>
                <a:path w="32371" h="9617" extrusionOk="0">
                  <a:moveTo>
                    <a:pt x="4809" y="9618"/>
                  </a:moveTo>
                  <a:lnTo>
                    <a:pt x="27563" y="9618"/>
                  </a:lnTo>
                  <a:cubicBezTo>
                    <a:pt x="30218" y="9618"/>
                    <a:pt x="32372" y="7464"/>
                    <a:pt x="32372" y="4809"/>
                  </a:cubicBezTo>
                  <a:cubicBezTo>
                    <a:pt x="32372" y="2154"/>
                    <a:pt x="30218" y="0"/>
                    <a:pt x="27563" y="0"/>
                  </a:cubicBezTo>
                  <a:lnTo>
                    <a:pt x="4809" y="0"/>
                  </a:lnTo>
                  <a:cubicBezTo>
                    <a:pt x="2154" y="0"/>
                    <a:pt x="0" y="2154"/>
                    <a:pt x="0" y="4809"/>
                  </a:cubicBezTo>
                  <a:cubicBezTo>
                    <a:pt x="0" y="7464"/>
                    <a:pt x="2154" y="9618"/>
                    <a:pt x="4809" y="96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70"/>
            <p:cNvSpPr/>
            <p:nvPr/>
          </p:nvSpPr>
          <p:spPr>
            <a:xfrm>
              <a:off x="4511070" y="1821058"/>
              <a:ext cx="65289" cy="9617"/>
            </a:xfrm>
            <a:custGeom>
              <a:avLst/>
              <a:gdLst/>
              <a:ahLst/>
              <a:cxnLst/>
              <a:rect l="l" t="t" r="r" b="b"/>
              <a:pathLst>
                <a:path w="65289" h="9617" extrusionOk="0">
                  <a:moveTo>
                    <a:pt x="65290" y="4809"/>
                  </a:moveTo>
                  <a:cubicBezTo>
                    <a:pt x="65290" y="2154"/>
                    <a:pt x="63136" y="0"/>
                    <a:pt x="60481" y="0"/>
                  </a:cubicBezTo>
                  <a:lnTo>
                    <a:pt x="4809" y="0"/>
                  </a:lnTo>
                  <a:cubicBezTo>
                    <a:pt x="2154" y="0"/>
                    <a:pt x="0" y="2154"/>
                    <a:pt x="0" y="4809"/>
                  </a:cubicBezTo>
                  <a:cubicBezTo>
                    <a:pt x="0" y="7464"/>
                    <a:pt x="2154" y="9618"/>
                    <a:pt x="4809" y="9618"/>
                  </a:cubicBezTo>
                  <a:lnTo>
                    <a:pt x="60481" y="9618"/>
                  </a:lnTo>
                  <a:cubicBezTo>
                    <a:pt x="63136" y="9618"/>
                    <a:pt x="65290" y="7464"/>
                    <a:pt x="65290" y="48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70"/>
            <p:cNvSpPr/>
            <p:nvPr/>
          </p:nvSpPr>
          <p:spPr>
            <a:xfrm>
              <a:off x="4587849" y="1821058"/>
              <a:ext cx="24836" cy="9617"/>
            </a:xfrm>
            <a:custGeom>
              <a:avLst/>
              <a:gdLst/>
              <a:ahLst/>
              <a:cxnLst/>
              <a:rect l="l" t="t" r="r" b="b"/>
              <a:pathLst>
                <a:path w="24836" h="9617" extrusionOk="0">
                  <a:moveTo>
                    <a:pt x="20027" y="0"/>
                  </a:moveTo>
                  <a:lnTo>
                    <a:pt x="4815" y="0"/>
                  </a:lnTo>
                  <a:cubicBezTo>
                    <a:pt x="2154" y="0"/>
                    <a:pt x="0" y="2154"/>
                    <a:pt x="0" y="4809"/>
                  </a:cubicBezTo>
                  <a:cubicBezTo>
                    <a:pt x="0" y="7464"/>
                    <a:pt x="2154" y="9618"/>
                    <a:pt x="4815" y="9618"/>
                  </a:cubicBezTo>
                  <a:lnTo>
                    <a:pt x="20027" y="9618"/>
                  </a:lnTo>
                  <a:cubicBezTo>
                    <a:pt x="22682" y="9618"/>
                    <a:pt x="24836" y="7464"/>
                    <a:pt x="24836" y="4809"/>
                  </a:cubicBezTo>
                  <a:cubicBezTo>
                    <a:pt x="24836" y="2154"/>
                    <a:pt x="22682" y="0"/>
                    <a:pt x="20027"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70"/>
            <p:cNvSpPr/>
            <p:nvPr/>
          </p:nvSpPr>
          <p:spPr>
            <a:xfrm>
              <a:off x="4355808" y="1627898"/>
              <a:ext cx="301271" cy="329154"/>
            </a:xfrm>
            <a:custGeom>
              <a:avLst/>
              <a:gdLst/>
              <a:ahLst/>
              <a:cxnLst/>
              <a:rect l="l" t="t" r="r" b="b"/>
              <a:pathLst>
                <a:path w="301271" h="329154" extrusionOk="0">
                  <a:moveTo>
                    <a:pt x="288760" y="37210"/>
                  </a:moveTo>
                  <a:lnTo>
                    <a:pt x="252672" y="37210"/>
                  </a:lnTo>
                  <a:cubicBezTo>
                    <a:pt x="250017" y="37210"/>
                    <a:pt x="247863" y="39364"/>
                    <a:pt x="247863" y="42025"/>
                  </a:cubicBezTo>
                  <a:cubicBezTo>
                    <a:pt x="247863" y="44680"/>
                    <a:pt x="250017" y="46834"/>
                    <a:pt x="252672" y="46834"/>
                  </a:cubicBezTo>
                  <a:lnTo>
                    <a:pt x="288760" y="46834"/>
                  </a:lnTo>
                  <a:cubicBezTo>
                    <a:pt x="290354" y="46834"/>
                    <a:pt x="291647" y="48126"/>
                    <a:pt x="291647" y="49720"/>
                  </a:cubicBezTo>
                  <a:lnTo>
                    <a:pt x="291647" y="92491"/>
                  </a:lnTo>
                  <a:lnTo>
                    <a:pt x="44163" y="92491"/>
                  </a:lnTo>
                  <a:lnTo>
                    <a:pt x="44163" y="46834"/>
                  </a:lnTo>
                  <a:lnTo>
                    <a:pt x="229089" y="46834"/>
                  </a:lnTo>
                  <a:cubicBezTo>
                    <a:pt x="231745" y="46834"/>
                    <a:pt x="233898" y="44680"/>
                    <a:pt x="233898" y="42025"/>
                  </a:cubicBezTo>
                  <a:cubicBezTo>
                    <a:pt x="233898" y="39364"/>
                    <a:pt x="231745" y="37210"/>
                    <a:pt x="229089" y="37210"/>
                  </a:cubicBezTo>
                  <a:lnTo>
                    <a:pt x="186650" y="37210"/>
                  </a:lnTo>
                  <a:lnTo>
                    <a:pt x="186650" y="17608"/>
                  </a:lnTo>
                  <a:cubicBezTo>
                    <a:pt x="186650" y="7901"/>
                    <a:pt x="178748" y="0"/>
                    <a:pt x="169033" y="0"/>
                  </a:cubicBezTo>
                  <a:lnTo>
                    <a:pt x="17616" y="0"/>
                  </a:lnTo>
                  <a:cubicBezTo>
                    <a:pt x="7902" y="0"/>
                    <a:pt x="0" y="7901"/>
                    <a:pt x="0" y="17608"/>
                  </a:cubicBezTo>
                  <a:lnTo>
                    <a:pt x="0" y="72562"/>
                  </a:lnTo>
                  <a:cubicBezTo>
                    <a:pt x="0" y="75217"/>
                    <a:pt x="2154" y="77371"/>
                    <a:pt x="4815" y="77371"/>
                  </a:cubicBezTo>
                  <a:cubicBezTo>
                    <a:pt x="7471" y="77371"/>
                    <a:pt x="9625" y="75217"/>
                    <a:pt x="9625" y="72562"/>
                  </a:cubicBezTo>
                  <a:lnTo>
                    <a:pt x="9625" y="46834"/>
                  </a:lnTo>
                  <a:lnTo>
                    <a:pt x="34545" y="46834"/>
                  </a:lnTo>
                  <a:lnTo>
                    <a:pt x="34545" y="271816"/>
                  </a:lnTo>
                  <a:lnTo>
                    <a:pt x="9625" y="271816"/>
                  </a:lnTo>
                  <a:lnTo>
                    <a:pt x="9625" y="97306"/>
                  </a:lnTo>
                  <a:cubicBezTo>
                    <a:pt x="9625" y="94645"/>
                    <a:pt x="7471" y="92491"/>
                    <a:pt x="4815" y="92491"/>
                  </a:cubicBezTo>
                  <a:cubicBezTo>
                    <a:pt x="2154" y="92491"/>
                    <a:pt x="0" y="94645"/>
                    <a:pt x="0" y="97306"/>
                  </a:cubicBezTo>
                  <a:lnTo>
                    <a:pt x="0" y="311540"/>
                  </a:lnTo>
                  <a:cubicBezTo>
                    <a:pt x="0" y="321253"/>
                    <a:pt x="7902" y="329154"/>
                    <a:pt x="17616" y="329154"/>
                  </a:cubicBezTo>
                  <a:lnTo>
                    <a:pt x="169033" y="329154"/>
                  </a:lnTo>
                  <a:cubicBezTo>
                    <a:pt x="178748" y="329154"/>
                    <a:pt x="186650" y="321253"/>
                    <a:pt x="186650" y="311540"/>
                  </a:cubicBezTo>
                  <a:lnTo>
                    <a:pt x="186650" y="302031"/>
                  </a:lnTo>
                  <a:cubicBezTo>
                    <a:pt x="186650" y="299370"/>
                    <a:pt x="184496" y="297216"/>
                    <a:pt x="181834" y="297216"/>
                  </a:cubicBezTo>
                  <a:cubicBezTo>
                    <a:pt x="179179" y="297216"/>
                    <a:pt x="177025" y="299370"/>
                    <a:pt x="177025" y="302031"/>
                  </a:cubicBezTo>
                  <a:lnTo>
                    <a:pt x="177025" y="311540"/>
                  </a:lnTo>
                  <a:cubicBezTo>
                    <a:pt x="177025" y="315943"/>
                    <a:pt x="173437" y="319531"/>
                    <a:pt x="169033" y="319531"/>
                  </a:cubicBezTo>
                  <a:lnTo>
                    <a:pt x="17616" y="319531"/>
                  </a:lnTo>
                  <a:cubicBezTo>
                    <a:pt x="13212" y="319531"/>
                    <a:pt x="9625" y="315943"/>
                    <a:pt x="9625" y="311540"/>
                  </a:cubicBezTo>
                  <a:lnTo>
                    <a:pt x="9625" y="281433"/>
                  </a:lnTo>
                  <a:lnTo>
                    <a:pt x="288760" y="281433"/>
                  </a:lnTo>
                  <a:cubicBezTo>
                    <a:pt x="295658" y="281433"/>
                    <a:pt x="301271" y="275828"/>
                    <a:pt x="301271" y="268930"/>
                  </a:cubicBezTo>
                  <a:lnTo>
                    <a:pt x="301271" y="49720"/>
                  </a:lnTo>
                  <a:cubicBezTo>
                    <a:pt x="301271" y="42822"/>
                    <a:pt x="295658" y="37210"/>
                    <a:pt x="288760" y="37210"/>
                  </a:cubicBezTo>
                  <a:close/>
                  <a:moveTo>
                    <a:pt x="9625" y="17608"/>
                  </a:moveTo>
                  <a:cubicBezTo>
                    <a:pt x="9625" y="13205"/>
                    <a:pt x="13206" y="9617"/>
                    <a:pt x="17616" y="9617"/>
                  </a:cubicBezTo>
                  <a:lnTo>
                    <a:pt x="169033" y="9617"/>
                  </a:lnTo>
                  <a:cubicBezTo>
                    <a:pt x="173437" y="9617"/>
                    <a:pt x="177025" y="13205"/>
                    <a:pt x="177025" y="17608"/>
                  </a:cubicBezTo>
                  <a:lnTo>
                    <a:pt x="177025" y="37210"/>
                  </a:lnTo>
                  <a:lnTo>
                    <a:pt x="9625" y="37210"/>
                  </a:lnTo>
                  <a:lnTo>
                    <a:pt x="9625" y="17608"/>
                  </a:lnTo>
                  <a:close/>
                  <a:moveTo>
                    <a:pt x="288760" y="271816"/>
                  </a:moveTo>
                  <a:lnTo>
                    <a:pt x="44163" y="271816"/>
                  </a:lnTo>
                  <a:lnTo>
                    <a:pt x="44163" y="102115"/>
                  </a:lnTo>
                  <a:lnTo>
                    <a:pt x="291647" y="102115"/>
                  </a:lnTo>
                  <a:lnTo>
                    <a:pt x="291647" y="268930"/>
                  </a:lnTo>
                  <a:cubicBezTo>
                    <a:pt x="291647" y="270517"/>
                    <a:pt x="290354" y="271816"/>
                    <a:pt x="288760" y="2718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70"/>
            <p:cNvSpPr/>
            <p:nvPr/>
          </p:nvSpPr>
          <p:spPr>
            <a:xfrm>
              <a:off x="4421368" y="1688650"/>
              <a:ext cx="17821" cy="17820"/>
            </a:xfrm>
            <a:custGeom>
              <a:avLst/>
              <a:gdLst/>
              <a:ahLst/>
              <a:cxnLst/>
              <a:rect l="l" t="t" r="r" b="b"/>
              <a:pathLst>
                <a:path w="17821" h="17820" extrusionOk="0">
                  <a:moveTo>
                    <a:pt x="0" y="8910"/>
                  </a:moveTo>
                  <a:cubicBezTo>
                    <a:pt x="0" y="13835"/>
                    <a:pt x="3993" y="17821"/>
                    <a:pt x="8911" y="17821"/>
                  </a:cubicBezTo>
                  <a:cubicBezTo>
                    <a:pt x="13836" y="17821"/>
                    <a:pt x="17822" y="13835"/>
                    <a:pt x="17822" y="8910"/>
                  </a:cubicBezTo>
                  <a:cubicBezTo>
                    <a:pt x="17822" y="3992"/>
                    <a:pt x="13836" y="0"/>
                    <a:pt x="8911" y="0"/>
                  </a:cubicBezTo>
                  <a:cubicBezTo>
                    <a:pt x="3993" y="0"/>
                    <a:pt x="0" y="3992"/>
                    <a:pt x="0" y="89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70"/>
            <p:cNvSpPr/>
            <p:nvPr/>
          </p:nvSpPr>
          <p:spPr>
            <a:xfrm>
              <a:off x="4448783" y="1688650"/>
              <a:ext cx="17822" cy="17820"/>
            </a:xfrm>
            <a:custGeom>
              <a:avLst/>
              <a:gdLst/>
              <a:ahLst/>
              <a:cxnLst/>
              <a:rect l="l" t="t" r="r" b="b"/>
              <a:pathLst>
                <a:path w="17822" h="17820" extrusionOk="0">
                  <a:moveTo>
                    <a:pt x="0" y="8910"/>
                  </a:moveTo>
                  <a:cubicBezTo>
                    <a:pt x="0" y="13835"/>
                    <a:pt x="3993" y="17821"/>
                    <a:pt x="8911" y="17821"/>
                  </a:cubicBezTo>
                  <a:cubicBezTo>
                    <a:pt x="13836" y="17821"/>
                    <a:pt x="17822" y="13835"/>
                    <a:pt x="17822" y="8910"/>
                  </a:cubicBezTo>
                  <a:cubicBezTo>
                    <a:pt x="17822" y="3992"/>
                    <a:pt x="13836" y="0"/>
                    <a:pt x="8911" y="0"/>
                  </a:cubicBezTo>
                  <a:cubicBezTo>
                    <a:pt x="3993" y="0"/>
                    <a:pt x="0" y="3992"/>
                    <a:pt x="0" y="89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70"/>
            <p:cNvSpPr/>
            <p:nvPr/>
          </p:nvSpPr>
          <p:spPr>
            <a:xfrm>
              <a:off x="4476197" y="1688650"/>
              <a:ext cx="17822" cy="17820"/>
            </a:xfrm>
            <a:custGeom>
              <a:avLst/>
              <a:gdLst/>
              <a:ahLst/>
              <a:cxnLst/>
              <a:rect l="l" t="t" r="r" b="b"/>
              <a:pathLst>
                <a:path w="17822" h="17820" extrusionOk="0">
                  <a:moveTo>
                    <a:pt x="0" y="8910"/>
                  </a:moveTo>
                  <a:cubicBezTo>
                    <a:pt x="0" y="13835"/>
                    <a:pt x="3993" y="17821"/>
                    <a:pt x="8911" y="17821"/>
                  </a:cubicBezTo>
                  <a:cubicBezTo>
                    <a:pt x="13836" y="17821"/>
                    <a:pt x="17822" y="13835"/>
                    <a:pt x="17822" y="8910"/>
                  </a:cubicBezTo>
                  <a:cubicBezTo>
                    <a:pt x="17822" y="3992"/>
                    <a:pt x="13836" y="0"/>
                    <a:pt x="8911" y="0"/>
                  </a:cubicBezTo>
                  <a:cubicBezTo>
                    <a:pt x="3993" y="0"/>
                    <a:pt x="0" y="3992"/>
                    <a:pt x="0" y="89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04" name="Google Shape;1204;p70"/>
          <p:cNvGrpSpPr/>
          <p:nvPr/>
        </p:nvGrpSpPr>
        <p:grpSpPr>
          <a:xfrm>
            <a:off x="4428720" y="1894238"/>
            <a:ext cx="275491" cy="210147"/>
            <a:chOff x="5272031" y="1666921"/>
            <a:chExt cx="329180" cy="251102"/>
          </a:xfrm>
        </p:grpSpPr>
        <p:sp>
          <p:nvSpPr>
            <p:cNvPr id="1205" name="Google Shape;1205;p70"/>
            <p:cNvSpPr/>
            <p:nvPr/>
          </p:nvSpPr>
          <p:spPr>
            <a:xfrm>
              <a:off x="5272031" y="1671623"/>
              <a:ext cx="253668" cy="150232"/>
            </a:xfrm>
            <a:custGeom>
              <a:avLst/>
              <a:gdLst/>
              <a:ahLst/>
              <a:cxnLst/>
              <a:rect l="l" t="t" r="r" b="b"/>
              <a:pathLst>
                <a:path w="253668" h="150232" extrusionOk="0">
                  <a:moveTo>
                    <a:pt x="4822" y="150232"/>
                  </a:moveTo>
                  <a:cubicBezTo>
                    <a:pt x="7484" y="150232"/>
                    <a:pt x="9644" y="148078"/>
                    <a:pt x="9644" y="145411"/>
                  </a:cubicBezTo>
                  <a:lnTo>
                    <a:pt x="9644" y="59882"/>
                  </a:lnTo>
                  <a:lnTo>
                    <a:pt x="248847" y="59882"/>
                  </a:lnTo>
                  <a:cubicBezTo>
                    <a:pt x="251508" y="59882"/>
                    <a:pt x="253669" y="57722"/>
                    <a:pt x="253669" y="55060"/>
                  </a:cubicBezTo>
                  <a:cubicBezTo>
                    <a:pt x="253669" y="52399"/>
                    <a:pt x="251508" y="50239"/>
                    <a:pt x="248847" y="50239"/>
                  </a:cubicBezTo>
                  <a:lnTo>
                    <a:pt x="9644" y="50239"/>
                  </a:lnTo>
                  <a:lnTo>
                    <a:pt x="9644" y="20030"/>
                  </a:lnTo>
                  <a:cubicBezTo>
                    <a:pt x="9644" y="15581"/>
                    <a:pt x="11592" y="11383"/>
                    <a:pt x="14993" y="8503"/>
                  </a:cubicBezTo>
                  <a:cubicBezTo>
                    <a:pt x="17025" y="6786"/>
                    <a:pt x="17282" y="3746"/>
                    <a:pt x="15559" y="1708"/>
                  </a:cubicBezTo>
                  <a:cubicBezTo>
                    <a:pt x="13842" y="-324"/>
                    <a:pt x="10801" y="-581"/>
                    <a:pt x="8763" y="1142"/>
                  </a:cubicBezTo>
                  <a:cubicBezTo>
                    <a:pt x="3196" y="5854"/>
                    <a:pt x="0" y="12740"/>
                    <a:pt x="0" y="20030"/>
                  </a:cubicBezTo>
                  <a:lnTo>
                    <a:pt x="0" y="145411"/>
                  </a:lnTo>
                  <a:cubicBezTo>
                    <a:pt x="0" y="148078"/>
                    <a:pt x="2160" y="150232"/>
                    <a:pt x="4822" y="1502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70"/>
            <p:cNvSpPr/>
            <p:nvPr/>
          </p:nvSpPr>
          <p:spPr>
            <a:xfrm>
              <a:off x="5362995" y="1751248"/>
              <a:ext cx="38664" cy="79864"/>
            </a:xfrm>
            <a:custGeom>
              <a:avLst/>
              <a:gdLst/>
              <a:ahLst/>
              <a:cxnLst/>
              <a:rect l="l" t="t" r="r" b="b"/>
              <a:pathLst>
                <a:path w="38664" h="79864" extrusionOk="0">
                  <a:moveTo>
                    <a:pt x="36916" y="1106"/>
                  </a:moveTo>
                  <a:cubicBezTo>
                    <a:pt x="34864" y="-591"/>
                    <a:pt x="31823" y="-302"/>
                    <a:pt x="30126" y="1749"/>
                  </a:cubicBezTo>
                  <a:lnTo>
                    <a:pt x="1104" y="36863"/>
                  </a:lnTo>
                  <a:cubicBezTo>
                    <a:pt x="-368" y="38643"/>
                    <a:pt x="-368" y="41221"/>
                    <a:pt x="1104" y="43002"/>
                  </a:cubicBezTo>
                  <a:lnTo>
                    <a:pt x="30126" y="78110"/>
                  </a:lnTo>
                  <a:cubicBezTo>
                    <a:pt x="31078" y="79267"/>
                    <a:pt x="32460" y="79865"/>
                    <a:pt x="33842" y="79865"/>
                  </a:cubicBezTo>
                  <a:cubicBezTo>
                    <a:pt x="34929" y="79865"/>
                    <a:pt x="36015" y="79498"/>
                    <a:pt x="36916" y="78759"/>
                  </a:cubicBezTo>
                  <a:cubicBezTo>
                    <a:pt x="38967" y="77062"/>
                    <a:pt x="39256" y="74021"/>
                    <a:pt x="37559" y="71970"/>
                  </a:cubicBezTo>
                  <a:lnTo>
                    <a:pt x="11076" y="39929"/>
                  </a:lnTo>
                  <a:lnTo>
                    <a:pt x="37559" y="7895"/>
                  </a:lnTo>
                  <a:cubicBezTo>
                    <a:pt x="39256" y="5844"/>
                    <a:pt x="38967" y="2803"/>
                    <a:pt x="36916" y="11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70"/>
            <p:cNvSpPr/>
            <p:nvPr/>
          </p:nvSpPr>
          <p:spPr>
            <a:xfrm>
              <a:off x="5471688" y="1751248"/>
              <a:ext cx="38663" cy="79858"/>
            </a:xfrm>
            <a:custGeom>
              <a:avLst/>
              <a:gdLst/>
              <a:ahLst/>
              <a:cxnLst/>
              <a:rect l="l" t="t" r="r" b="b"/>
              <a:pathLst>
                <a:path w="38663" h="79858" extrusionOk="0">
                  <a:moveTo>
                    <a:pt x="1755" y="78759"/>
                  </a:moveTo>
                  <a:cubicBezTo>
                    <a:pt x="2648" y="79498"/>
                    <a:pt x="3741" y="79858"/>
                    <a:pt x="4821" y="79858"/>
                  </a:cubicBezTo>
                  <a:cubicBezTo>
                    <a:pt x="6210" y="79858"/>
                    <a:pt x="7586" y="79267"/>
                    <a:pt x="8544" y="78110"/>
                  </a:cubicBezTo>
                  <a:lnTo>
                    <a:pt x="37559" y="43002"/>
                  </a:lnTo>
                  <a:cubicBezTo>
                    <a:pt x="39032" y="41221"/>
                    <a:pt x="39032" y="38643"/>
                    <a:pt x="37559" y="36856"/>
                  </a:cubicBezTo>
                  <a:lnTo>
                    <a:pt x="8544" y="1749"/>
                  </a:lnTo>
                  <a:cubicBezTo>
                    <a:pt x="6847" y="-302"/>
                    <a:pt x="3805" y="-591"/>
                    <a:pt x="1755" y="1106"/>
                  </a:cubicBezTo>
                  <a:cubicBezTo>
                    <a:pt x="-303" y="2803"/>
                    <a:pt x="-592" y="5844"/>
                    <a:pt x="1105" y="7895"/>
                  </a:cubicBezTo>
                  <a:lnTo>
                    <a:pt x="27588" y="39929"/>
                  </a:lnTo>
                  <a:lnTo>
                    <a:pt x="1105" y="71970"/>
                  </a:lnTo>
                  <a:cubicBezTo>
                    <a:pt x="-592" y="74021"/>
                    <a:pt x="-303" y="77062"/>
                    <a:pt x="1755" y="787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70"/>
            <p:cNvSpPr/>
            <p:nvPr/>
          </p:nvSpPr>
          <p:spPr>
            <a:xfrm>
              <a:off x="5415229" y="1751246"/>
              <a:ext cx="42705" cy="79860"/>
            </a:xfrm>
            <a:custGeom>
              <a:avLst/>
              <a:gdLst/>
              <a:ahLst/>
              <a:cxnLst/>
              <a:rect l="l" t="t" r="r" b="b"/>
              <a:pathLst>
                <a:path w="42705" h="79860" extrusionOk="0">
                  <a:moveTo>
                    <a:pt x="39935" y="458"/>
                  </a:moveTo>
                  <a:cubicBezTo>
                    <a:pt x="37524" y="-673"/>
                    <a:pt x="34656" y="362"/>
                    <a:pt x="33518" y="2773"/>
                  </a:cubicBezTo>
                  <a:lnTo>
                    <a:pt x="458" y="72988"/>
                  </a:lnTo>
                  <a:cubicBezTo>
                    <a:pt x="-673" y="75399"/>
                    <a:pt x="362" y="78266"/>
                    <a:pt x="2773" y="79404"/>
                  </a:cubicBezTo>
                  <a:cubicBezTo>
                    <a:pt x="3435" y="79713"/>
                    <a:pt x="4136" y="79860"/>
                    <a:pt x="4824" y="79860"/>
                  </a:cubicBezTo>
                  <a:cubicBezTo>
                    <a:pt x="6631" y="79860"/>
                    <a:pt x="8367" y="78838"/>
                    <a:pt x="9189" y="77096"/>
                  </a:cubicBezTo>
                  <a:lnTo>
                    <a:pt x="42243" y="6874"/>
                  </a:lnTo>
                  <a:cubicBezTo>
                    <a:pt x="43381" y="4470"/>
                    <a:pt x="42346" y="1596"/>
                    <a:pt x="39935" y="4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70"/>
            <p:cNvSpPr/>
            <p:nvPr/>
          </p:nvSpPr>
          <p:spPr>
            <a:xfrm>
              <a:off x="5272031" y="1666921"/>
              <a:ext cx="329180" cy="251102"/>
            </a:xfrm>
            <a:custGeom>
              <a:avLst/>
              <a:gdLst/>
              <a:ahLst/>
              <a:cxnLst/>
              <a:rect l="l" t="t" r="r" b="b"/>
              <a:pathLst>
                <a:path w="329180" h="251102" extrusionOk="0">
                  <a:moveTo>
                    <a:pt x="304448" y="0"/>
                  </a:moveTo>
                  <a:lnTo>
                    <a:pt x="36454" y="0"/>
                  </a:lnTo>
                  <a:cubicBezTo>
                    <a:pt x="33786" y="0"/>
                    <a:pt x="31632" y="2160"/>
                    <a:pt x="31632" y="4822"/>
                  </a:cubicBezTo>
                  <a:cubicBezTo>
                    <a:pt x="31632" y="7489"/>
                    <a:pt x="33786" y="9643"/>
                    <a:pt x="36454" y="9643"/>
                  </a:cubicBezTo>
                  <a:lnTo>
                    <a:pt x="304448" y="9643"/>
                  </a:lnTo>
                  <a:cubicBezTo>
                    <a:pt x="312767" y="9643"/>
                    <a:pt x="319537" y="16413"/>
                    <a:pt x="319537" y="24732"/>
                  </a:cubicBezTo>
                  <a:lnTo>
                    <a:pt x="319537" y="54940"/>
                  </a:lnTo>
                  <a:lnTo>
                    <a:pt x="271613" y="54940"/>
                  </a:lnTo>
                  <a:cubicBezTo>
                    <a:pt x="268945" y="54940"/>
                    <a:pt x="266791" y="57101"/>
                    <a:pt x="266791" y="59762"/>
                  </a:cubicBezTo>
                  <a:cubicBezTo>
                    <a:pt x="266791" y="62424"/>
                    <a:pt x="268945" y="64584"/>
                    <a:pt x="271613" y="64584"/>
                  </a:cubicBezTo>
                  <a:lnTo>
                    <a:pt x="319537" y="64584"/>
                  </a:lnTo>
                  <a:lnTo>
                    <a:pt x="319537" y="226371"/>
                  </a:lnTo>
                  <a:cubicBezTo>
                    <a:pt x="319537" y="234690"/>
                    <a:pt x="312767" y="241459"/>
                    <a:pt x="304448" y="241459"/>
                  </a:cubicBezTo>
                  <a:lnTo>
                    <a:pt x="24727" y="241459"/>
                  </a:lnTo>
                  <a:cubicBezTo>
                    <a:pt x="16408" y="241459"/>
                    <a:pt x="9644" y="234690"/>
                    <a:pt x="9644" y="226371"/>
                  </a:cubicBezTo>
                  <a:lnTo>
                    <a:pt x="9644" y="174034"/>
                  </a:lnTo>
                  <a:cubicBezTo>
                    <a:pt x="9644" y="171372"/>
                    <a:pt x="7484" y="169212"/>
                    <a:pt x="4822" y="169212"/>
                  </a:cubicBezTo>
                  <a:cubicBezTo>
                    <a:pt x="2160" y="169212"/>
                    <a:pt x="0" y="171372"/>
                    <a:pt x="0" y="174034"/>
                  </a:cubicBezTo>
                  <a:lnTo>
                    <a:pt x="0" y="226371"/>
                  </a:lnTo>
                  <a:cubicBezTo>
                    <a:pt x="0" y="240006"/>
                    <a:pt x="11091" y="251102"/>
                    <a:pt x="24727" y="251102"/>
                  </a:cubicBezTo>
                  <a:lnTo>
                    <a:pt x="304448" y="251102"/>
                  </a:lnTo>
                  <a:cubicBezTo>
                    <a:pt x="318084" y="251102"/>
                    <a:pt x="329181" y="240006"/>
                    <a:pt x="329181" y="226371"/>
                  </a:cubicBezTo>
                  <a:lnTo>
                    <a:pt x="329181" y="24732"/>
                  </a:lnTo>
                  <a:cubicBezTo>
                    <a:pt x="329181" y="11096"/>
                    <a:pt x="318084" y="0"/>
                    <a:pt x="30444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70"/>
            <p:cNvSpPr/>
            <p:nvPr/>
          </p:nvSpPr>
          <p:spPr>
            <a:xfrm>
              <a:off x="5303971" y="1690276"/>
              <a:ext cx="17862" cy="17861"/>
            </a:xfrm>
            <a:custGeom>
              <a:avLst/>
              <a:gdLst/>
              <a:ahLst/>
              <a:cxnLst/>
              <a:rect l="l" t="t" r="r" b="b"/>
              <a:pathLst>
                <a:path w="17862" h="17861" extrusionOk="0">
                  <a:moveTo>
                    <a:pt x="17746" y="10358"/>
                  </a:moveTo>
                  <a:cubicBezTo>
                    <a:pt x="18537" y="5491"/>
                    <a:pt x="15226" y="901"/>
                    <a:pt x="10359" y="117"/>
                  </a:cubicBezTo>
                  <a:cubicBezTo>
                    <a:pt x="5492" y="-674"/>
                    <a:pt x="901" y="2631"/>
                    <a:pt x="117" y="7504"/>
                  </a:cubicBezTo>
                  <a:cubicBezTo>
                    <a:pt x="-674" y="12370"/>
                    <a:pt x="2631" y="16954"/>
                    <a:pt x="7498" y="17745"/>
                  </a:cubicBezTo>
                  <a:cubicBezTo>
                    <a:pt x="12371" y="18535"/>
                    <a:pt x="16955" y="15225"/>
                    <a:pt x="17746" y="103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70"/>
            <p:cNvSpPr/>
            <p:nvPr/>
          </p:nvSpPr>
          <p:spPr>
            <a:xfrm>
              <a:off x="5331438" y="1690276"/>
              <a:ext cx="17867" cy="17861"/>
            </a:xfrm>
            <a:custGeom>
              <a:avLst/>
              <a:gdLst/>
              <a:ahLst/>
              <a:cxnLst/>
              <a:rect l="l" t="t" r="r" b="b"/>
              <a:pathLst>
                <a:path w="17867" h="17861" extrusionOk="0">
                  <a:moveTo>
                    <a:pt x="17751" y="10358"/>
                  </a:moveTo>
                  <a:cubicBezTo>
                    <a:pt x="18542" y="5491"/>
                    <a:pt x="15231" y="908"/>
                    <a:pt x="10363" y="117"/>
                  </a:cubicBezTo>
                  <a:cubicBezTo>
                    <a:pt x="5497" y="-674"/>
                    <a:pt x="906" y="2637"/>
                    <a:pt x="115" y="7503"/>
                  </a:cubicBezTo>
                  <a:cubicBezTo>
                    <a:pt x="-669" y="12370"/>
                    <a:pt x="2635" y="16960"/>
                    <a:pt x="7503" y="17745"/>
                  </a:cubicBezTo>
                  <a:cubicBezTo>
                    <a:pt x="12376" y="18535"/>
                    <a:pt x="16960" y="15231"/>
                    <a:pt x="17751" y="103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70"/>
            <p:cNvSpPr/>
            <p:nvPr/>
          </p:nvSpPr>
          <p:spPr>
            <a:xfrm>
              <a:off x="5358911" y="1690277"/>
              <a:ext cx="17866" cy="17864"/>
            </a:xfrm>
            <a:custGeom>
              <a:avLst/>
              <a:gdLst/>
              <a:ahLst/>
              <a:cxnLst/>
              <a:rect l="l" t="t" r="r" b="b"/>
              <a:pathLst>
                <a:path w="17866" h="17864" extrusionOk="0">
                  <a:moveTo>
                    <a:pt x="17751" y="10363"/>
                  </a:moveTo>
                  <a:cubicBezTo>
                    <a:pt x="18535" y="5496"/>
                    <a:pt x="15231" y="906"/>
                    <a:pt x="10363" y="115"/>
                  </a:cubicBezTo>
                  <a:cubicBezTo>
                    <a:pt x="5490" y="-669"/>
                    <a:pt x="906" y="2635"/>
                    <a:pt x="115" y="7502"/>
                  </a:cubicBezTo>
                  <a:cubicBezTo>
                    <a:pt x="-669" y="12375"/>
                    <a:pt x="2635" y="16959"/>
                    <a:pt x="7503" y="17749"/>
                  </a:cubicBezTo>
                  <a:cubicBezTo>
                    <a:pt x="12369" y="18534"/>
                    <a:pt x="16960" y="15229"/>
                    <a:pt x="17751" y="103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70"/>
            <p:cNvSpPr/>
            <p:nvPr/>
          </p:nvSpPr>
          <p:spPr>
            <a:xfrm>
              <a:off x="5305592" y="1858763"/>
              <a:ext cx="31085" cy="9643"/>
            </a:xfrm>
            <a:custGeom>
              <a:avLst/>
              <a:gdLst/>
              <a:ahLst/>
              <a:cxnLst/>
              <a:rect l="l" t="t" r="r" b="b"/>
              <a:pathLst>
                <a:path w="31085" h="9643" extrusionOk="0">
                  <a:moveTo>
                    <a:pt x="26264" y="0"/>
                  </a:moveTo>
                  <a:lnTo>
                    <a:pt x="4822" y="0"/>
                  </a:lnTo>
                  <a:cubicBezTo>
                    <a:pt x="2154" y="0"/>
                    <a:pt x="0" y="2160"/>
                    <a:pt x="0" y="4822"/>
                  </a:cubicBezTo>
                  <a:cubicBezTo>
                    <a:pt x="0" y="7490"/>
                    <a:pt x="2154" y="9643"/>
                    <a:pt x="4822" y="9643"/>
                  </a:cubicBezTo>
                  <a:lnTo>
                    <a:pt x="26264" y="9643"/>
                  </a:lnTo>
                  <a:cubicBezTo>
                    <a:pt x="28925" y="9643"/>
                    <a:pt x="31086" y="7490"/>
                    <a:pt x="31086" y="4822"/>
                  </a:cubicBezTo>
                  <a:cubicBezTo>
                    <a:pt x="31086" y="2160"/>
                    <a:pt x="28925" y="0"/>
                    <a:pt x="262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70"/>
            <p:cNvSpPr/>
            <p:nvPr/>
          </p:nvSpPr>
          <p:spPr>
            <a:xfrm>
              <a:off x="5348572" y="1858763"/>
              <a:ext cx="43989" cy="9643"/>
            </a:xfrm>
            <a:custGeom>
              <a:avLst/>
              <a:gdLst/>
              <a:ahLst/>
              <a:cxnLst/>
              <a:rect l="l" t="t" r="r" b="b"/>
              <a:pathLst>
                <a:path w="43989" h="9643" extrusionOk="0">
                  <a:moveTo>
                    <a:pt x="43989" y="4822"/>
                  </a:moveTo>
                  <a:cubicBezTo>
                    <a:pt x="43989" y="2160"/>
                    <a:pt x="41829" y="0"/>
                    <a:pt x="39167" y="0"/>
                  </a:cubicBezTo>
                  <a:lnTo>
                    <a:pt x="4822" y="0"/>
                  </a:lnTo>
                  <a:cubicBezTo>
                    <a:pt x="2154" y="0"/>
                    <a:pt x="0" y="2160"/>
                    <a:pt x="0" y="4822"/>
                  </a:cubicBezTo>
                  <a:cubicBezTo>
                    <a:pt x="0" y="7490"/>
                    <a:pt x="2154" y="9643"/>
                    <a:pt x="4822" y="9643"/>
                  </a:cubicBezTo>
                  <a:lnTo>
                    <a:pt x="39167" y="9643"/>
                  </a:lnTo>
                  <a:cubicBezTo>
                    <a:pt x="41829" y="9643"/>
                    <a:pt x="43989" y="7490"/>
                    <a:pt x="43989"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5" name="Google Shape;1215;p70"/>
            <p:cNvSpPr/>
            <p:nvPr/>
          </p:nvSpPr>
          <p:spPr>
            <a:xfrm>
              <a:off x="5443263" y="1858763"/>
              <a:ext cx="56340" cy="9643"/>
            </a:xfrm>
            <a:custGeom>
              <a:avLst/>
              <a:gdLst/>
              <a:ahLst/>
              <a:cxnLst/>
              <a:rect l="l" t="t" r="r" b="b"/>
              <a:pathLst>
                <a:path w="56340" h="9643" extrusionOk="0">
                  <a:moveTo>
                    <a:pt x="56340" y="4822"/>
                  </a:moveTo>
                  <a:cubicBezTo>
                    <a:pt x="56340" y="2160"/>
                    <a:pt x="54180" y="0"/>
                    <a:pt x="51518" y="0"/>
                  </a:cubicBezTo>
                  <a:lnTo>
                    <a:pt x="4822" y="0"/>
                  </a:lnTo>
                  <a:cubicBezTo>
                    <a:pt x="2160" y="0"/>
                    <a:pt x="0" y="2160"/>
                    <a:pt x="0" y="4822"/>
                  </a:cubicBezTo>
                  <a:cubicBezTo>
                    <a:pt x="0" y="7490"/>
                    <a:pt x="2160" y="9643"/>
                    <a:pt x="4822" y="9643"/>
                  </a:cubicBezTo>
                  <a:lnTo>
                    <a:pt x="51518" y="9643"/>
                  </a:lnTo>
                  <a:cubicBezTo>
                    <a:pt x="54180" y="9643"/>
                    <a:pt x="56340" y="7490"/>
                    <a:pt x="5634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6" name="Google Shape;1216;p70"/>
            <p:cNvSpPr/>
            <p:nvPr/>
          </p:nvSpPr>
          <p:spPr>
            <a:xfrm>
              <a:off x="5405992" y="1858763"/>
              <a:ext cx="23749" cy="9643"/>
            </a:xfrm>
            <a:custGeom>
              <a:avLst/>
              <a:gdLst/>
              <a:ahLst/>
              <a:cxnLst/>
              <a:rect l="l" t="t" r="r" b="b"/>
              <a:pathLst>
                <a:path w="23749" h="9643" extrusionOk="0">
                  <a:moveTo>
                    <a:pt x="23750" y="4822"/>
                  </a:moveTo>
                  <a:cubicBezTo>
                    <a:pt x="23750" y="2160"/>
                    <a:pt x="21596" y="0"/>
                    <a:pt x="18928" y="0"/>
                  </a:cubicBezTo>
                  <a:lnTo>
                    <a:pt x="4822" y="0"/>
                  </a:lnTo>
                  <a:cubicBezTo>
                    <a:pt x="2154" y="0"/>
                    <a:pt x="0" y="2160"/>
                    <a:pt x="0" y="4822"/>
                  </a:cubicBezTo>
                  <a:cubicBezTo>
                    <a:pt x="0" y="7490"/>
                    <a:pt x="2154" y="9643"/>
                    <a:pt x="4822" y="9643"/>
                  </a:cubicBezTo>
                  <a:lnTo>
                    <a:pt x="18928" y="9643"/>
                  </a:lnTo>
                  <a:cubicBezTo>
                    <a:pt x="21596" y="9643"/>
                    <a:pt x="23750" y="7490"/>
                    <a:pt x="2375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7" name="Google Shape;1217;p70"/>
            <p:cNvSpPr/>
            <p:nvPr/>
          </p:nvSpPr>
          <p:spPr>
            <a:xfrm>
              <a:off x="5334781" y="1882132"/>
              <a:ext cx="31085" cy="9643"/>
            </a:xfrm>
            <a:custGeom>
              <a:avLst/>
              <a:gdLst/>
              <a:ahLst/>
              <a:cxnLst/>
              <a:rect l="l" t="t" r="r" b="b"/>
              <a:pathLst>
                <a:path w="31085" h="9643" extrusionOk="0">
                  <a:moveTo>
                    <a:pt x="4822" y="9643"/>
                  </a:moveTo>
                  <a:lnTo>
                    <a:pt x="26264" y="9643"/>
                  </a:lnTo>
                  <a:cubicBezTo>
                    <a:pt x="28926" y="9643"/>
                    <a:pt x="31086" y="7483"/>
                    <a:pt x="31086" y="4822"/>
                  </a:cubicBezTo>
                  <a:cubicBezTo>
                    <a:pt x="31086" y="2160"/>
                    <a:pt x="28926" y="0"/>
                    <a:pt x="26264" y="0"/>
                  </a:cubicBezTo>
                  <a:lnTo>
                    <a:pt x="4822" y="0"/>
                  </a:lnTo>
                  <a:cubicBezTo>
                    <a:pt x="2154" y="0"/>
                    <a:pt x="0" y="2160"/>
                    <a:pt x="0" y="4822"/>
                  </a:cubicBezTo>
                  <a:cubicBezTo>
                    <a:pt x="0" y="7483"/>
                    <a:pt x="2154"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8" name="Google Shape;1218;p70"/>
            <p:cNvSpPr/>
            <p:nvPr/>
          </p:nvSpPr>
          <p:spPr>
            <a:xfrm>
              <a:off x="5377761" y="1882132"/>
              <a:ext cx="41867" cy="9643"/>
            </a:xfrm>
            <a:custGeom>
              <a:avLst/>
              <a:gdLst/>
              <a:ahLst/>
              <a:cxnLst/>
              <a:rect l="l" t="t" r="r" b="b"/>
              <a:pathLst>
                <a:path w="41867" h="9643" extrusionOk="0">
                  <a:moveTo>
                    <a:pt x="4822" y="9643"/>
                  </a:moveTo>
                  <a:lnTo>
                    <a:pt x="37046" y="9643"/>
                  </a:lnTo>
                  <a:cubicBezTo>
                    <a:pt x="39714" y="9643"/>
                    <a:pt x="41868" y="7483"/>
                    <a:pt x="41868" y="4822"/>
                  </a:cubicBezTo>
                  <a:cubicBezTo>
                    <a:pt x="41868" y="2160"/>
                    <a:pt x="39714" y="0"/>
                    <a:pt x="37046" y="0"/>
                  </a:cubicBezTo>
                  <a:lnTo>
                    <a:pt x="4822" y="0"/>
                  </a:lnTo>
                  <a:cubicBezTo>
                    <a:pt x="2154" y="0"/>
                    <a:pt x="0" y="2160"/>
                    <a:pt x="0" y="4822"/>
                  </a:cubicBezTo>
                  <a:cubicBezTo>
                    <a:pt x="0" y="7483"/>
                    <a:pt x="2154"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9" name="Google Shape;1219;p70"/>
            <p:cNvSpPr/>
            <p:nvPr/>
          </p:nvSpPr>
          <p:spPr>
            <a:xfrm>
              <a:off x="5433085" y="1882132"/>
              <a:ext cx="24309" cy="9643"/>
            </a:xfrm>
            <a:custGeom>
              <a:avLst/>
              <a:gdLst/>
              <a:ahLst/>
              <a:cxnLst/>
              <a:rect l="l" t="t" r="r" b="b"/>
              <a:pathLst>
                <a:path w="24309" h="9643" extrusionOk="0">
                  <a:moveTo>
                    <a:pt x="4822" y="9643"/>
                  </a:moveTo>
                  <a:lnTo>
                    <a:pt x="19487" y="9643"/>
                  </a:lnTo>
                  <a:cubicBezTo>
                    <a:pt x="22149" y="9643"/>
                    <a:pt x="24309" y="7483"/>
                    <a:pt x="24309" y="4822"/>
                  </a:cubicBezTo>
                  <a:cubicBezTo>
                    <a:pt x="24309" y="2160"/>
                    <a:pt x="22149" y="0"/>
                    <a:pt x="19487" y="0"/>
                  </a:cubicBezTo>
                  <a:lnTo>
                    <a:pt x="4822" y="0"/>
                  </a:lnTo>
                  <a:cubicBezTo>
                    <a:pt x="2160" y="0"/>
                    <a:pt x="0" y="2160"/>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0" name="Google Shape;1220;p70"/>
            <p:cNvSpPr/>
            <p:nvPr/>
          </p:nvSpPr>
          <p:spPr>
            <a:xfrm>
              <a:off x="5540751" y="1882132"/>
              <a:ext cx="24187" cy="9643"/>
            </a:xfrm>
            <a:custGeom>
              <a:avLst/>
              <a:gdLst/>
              <a:ahLst/>
              <a:cxnLst/>
              <a:rect l="l" t="t" r="r" b="b"/>
              <a:pathLst>
                <a:path w="24187" h="9643" extrusionOk="0">
                  <a:moveTo>
                    <a:pt x="19365" y="9643"/>
                  </a:moveTo>
                  <a:cubicBezTo>
                    <a:pt x="22027" y="9643"/>
                    <a:pt x="24187" y="7483"/>
                    <a:pt x="24187" y="4822"/>
                  </a:cubicBezTo>
                  <a:cubicBezTo>
                    <a:pt x="24187" y="2160"/>
                    <a:pt x="22027" y="0"/>
                    <a:pt x="19365" y="0"/>
                  </a:cubicBezTo>
                  <a:lnTo>
                    <a:pt x="4822" y="0"/>
                  </a:lnTo>
                  <a:cubicBezTo>
                    <a:pt x="2154" y="0"/>
                    <a:pt x="0" y="2160"/>
                    <a:pt x="0" y="4822"/>
                  </a:cubicBezTo>
                  <a:cubicBezTo>
                    <a:pt x="0" y="7483"/>
                    <a:pt x="2154" y="9643"/>
                    <a:pt x="4822" y="9643"/>
                  </a:cubicBezTo>
                  <a:lnTo>
                    <a:pt x="19365" y="96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70"/>
            <p:cNvSpPr/>
            <p:nvPr/>
          </p:nvSpPr>
          <p:spPr>
            <a:xfrm>
              <a:off x="5470768" y="1882132"/>
              <a:ext cx="57568" cy="9643"/>
            </a:xfrm>
            <a:custGeom>
              <a:avLst/>
              <a:gdLst/>
              <a:ahLst/>
              <a:cxnLst/>
              <a:rect l="l" t="t" r="r" b="b"/>
              <a:pathLst>
                <a:path w="57568" h="9643" extrusionOk="0">
                  <a:moveTo>
                    <a:pt x="4822" y="9643"/>
                  </a:moveTo>
                  <a:lnTo>
                    <a:pt x="52746" y="9643"/>
                  </a:lnTo>
                  <a:cubicBezTo>
                    <a:pt x="55408" y="9643"/>
                    <a:pt x="57568" y="7483"/>
                    <a:pt x="57568" y="4822"/>
                  </a:cubicBezTo>
                  <a:cubicBezTo>
                    <a:pt x="57568" y="2160"/>
                    <a:pt x="55408" y="0"/>
                    <a:pt x="52746" y="0"/>
                  </a:cubicBezTo>
                  <a:lnTo>
                    <a:pt x="4822" y="0"/>
                  </a:lnTo>
                  <a:cubicBezTo>
                    <a:pt x="2160" y="0"/>
                    <a:pt x="0" y="2160"/>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2" name="Google Shape;1222;p70"/>
          <p:cNvGrpSpPr/>
          <p:nvPr/>
        </p:nvGrpSpPr>
        <p:grpSpPr>
          <a:xfrm>
            <a:off x="5394470" y="1861579"/>
            <a:ext cx="202034" cy="275469"/>
            <a:chOff x="6246818" y="1627898"/>
            <a:chExt cx="241407" cy="329154"/>
          </a:xfrm>
        </p:grpSpPr>
        <p:sp>
          <p:nvSpPr>
            <p:cNvPr id="1223" name="Google Shape;1223;p70"/>
            <p:cNvSpPr/>
            <p:nvPr/>
          </p:nvSpPr>
          <p:spPr>
            <a:xfrm>
              <a:off x="6294177" y="1712829"/>
              <a:ext cx="88081" cy="9604"/>
            </a:xfrm>
            <a:custGeom>
              <a:avLst/>
              <a:gdLst/>
              <a:ahLst/>
              <a:cxnLst/>
              <a:rect l="l" t="t" r="r" b="b"/>
              <a:pathLst>
                <a:path w="88081" h="9604" extrusionOk="0">
                  <a:moveTo>
                    <a:pt x="4803" y="9605"/>
                  </a:moveTo>
                  <a:lnTo>
                    <a:pt x="83279" y="9605"/>
                  </a:lnTo>
                  <a:cubicBezTo>
                    <a:pt x="85934" y="9605"/>
                    <a:pt x="88082" y="7457"/>
                    <a:pt x="88082" y="4802"/>
                  </a:cubicBezTo>
                  <a:cubicBezTo>
                    <a:pt x="88082" y="2147"/>
                    <a:pt x="85934" y="0"/>
                    <a:pt x="83279" y="0"/>
                  </a:cubicBezTo>
                  <a:lnTo>
                    <a:pt x="4803" y="0"/>
                  </a:lnTo>
                  <a:cubicBezTo>
                    <a:pt x="2154" y="0"/>
                    <a:pt x="0" y="2147"/>
                    <a:pt x="0" y="4802"/>
                  </a:cubicBezTo>
                  <a:cubicBezTo>
                    <a:pt x="0" y="7457"/>
                    <a:pt x="2154" y="9605"/>
                    <a:pt x="4803" y="96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70"/>
            <p:cNvSpPr/>
            <p:nvPr/>
          </p:nvSpPr>
          <p:spPr>
            <a:xfrm>
              <a:off x="6294177" y="1688734"/>
              <a:ext cx="48843" cy="9604"/>
            </a:xfrm>
            <a:custGeom>
              <a:avLst/>
              <a:gdLst/>
              <a:ahLst/>
              <a:cxnLst/>
              <a:rect l="l" t="t" r="r" b="b"/>
              <a:pathLst>
                <a:path w="48843" h="9604" extrusionOk="0">
                  <a:moveTo>
                    <a:pt x="4803" y="9605"/>
                  </a:moveTo>
                  <a:lnTo>
                    <a:pt x="44041" y="9605"/>
                  </a:lnTo>
                  <a:cubicBezTo>
                    <a:pt x="46696" y="9605"/>
                    <a:pt x="48843" y="7451"/>
                    <a:pt x="48843" y="4802"/>
                  </a:cubicBezTo>
                  <a:cubicBezTo>
                    <a:pt x="48843" y="2147"/>
                    <a:pt x="46696" y="0"/>
                    <a:pt x="44041" y="0"/>
                  </a:cubicBezTo>
                  <a:lnTo>
                    <a:pt x="4803" y="0"/>
                  </a:lnTo>
                  <a:cubicBezTo>
                    <a:pt x="2154" y="0"/>
                    <a:pt x="0" y="2147"/>
                    <a:pt x="0" y="4802"/>
                  </a:cubicBezTo>
                  <a:cubicBezTo>
                    <a:pt x="0" y="7451"/>
                    <a:pt x="2154" y="9605"/>
                    <a:pt x="4803" y="96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5" name="Google Shape;1225;p70"/>
            <p:cNvSpPr/>
            <p:nvPr/>
          </p:nvSpPr>
          <p:spPr>
            <a:xfrm>
              <a:off x="6246818" y="1627898"/>
              <a:ext cx="241407" cy="329154"/>
            </a:xfrm>
            <a:custGeom>
              <a:avLst/>
              <a:gdLst/>
              <a:ahLst/>
              <a:cxnLst/>
              <a:rect l="l" t="t" r="r" b="b"/>
              <a:pathLst>
                <a:path w="241407" h="329154" extrusionOk="0">
                  <a:moveTo>
                    <a:pt x="241395" y="87232"/>
                  </a:moveTo>
                  <a:cubicBezTo>
                    <a:pt x="241369" y="86024"/>
                    <a:pt x="240849" y="84854"/>
                    <a:pt x="240000" y="83999"/>
                  </a:cubicBezTo>
                  <a:lnTo>
                    <a:pt x="193773" y="37776"/>
                  </a:lnTo>
                  <a:cubicBezTo>
                    <a:pt x="191896" y="35898"/>
                    <a:pt x="188855" y="35898"/>
                    <a:pt x="186977" y="37776"/>
                  </a:cubicBezTo>
                  <a:cubicBezTo>
                    <a:pt x="185107" y="39653"/>
                    <a:pt x="185107" y="42694"/>
                    <a:pt x="186977" y="44564"/>
                  </a:cubicBezTo>
                  <a:lnTo>
                    <a:pt x="225007" y="82591"/>
                  </a:lnTo>
                  <a:lnTo>
                    <a:pt x="172081" y="82591"/>
                  </a:lnTo>
                  <a:cubicBezTo>
                    <a:pt x="164758" y="82591"/>
                    <a:pt x="158804" y="76638"/>
                    <a:pt x="158804" y="69322"/>
                  </a:cubicBezTo>
                  <a:lnTo>
                    <a:pt x="158804" y="16393"/>
                  </a:lnTo>
                  <a:lnTo>
                    <a:pt x="170287" y="27882"/>
                  </a:lnTo>
                  <a:cubicBezTo>
                    <a:pt x="172164" y="29752"/>
                    <a:pt x="175205" y="29752"/>
                    <a:pt x="177083" y="27882"/>
                  </a:cubicBezTo>
                  <a:cubicBezTo>
                    <a:pt x="178960" y="26005"/>
                    <a:pt x="178960" y="22964"/>
                    <a:pt x="177083" y="21086"/>
                  </a:cubicBezTo>
                  <a:lnTo>
                    <a:pt x="157396" y="1408"/>
                  </a:lnTo>
                  <a:cubicBezTo>
                    <a:pt x="156502" y="514"/>
                    <a:pt x="155268" y="0"/>
                    <a:pt x="154001" y="0"/>
                  </a:cubicBezTo>
                  <a:lnTo>
                    <a:pt x="14414" y="0"/>
                  </a:lnTo>
                  <a:cubicBezTo>
                    <a:pt x="6468" y="0"/>
                    <a:pt x="0" y="6461"/>
                    <a:pt x="0" y="14407"/>
                  </a:cubicBezTo>
                  <a:lnTo>
                    <a:pt x="0" y="275525"/>
                  </a:lnTo>
                  <a:cubicBezTo>
                    <a:pt x="0" y="278174"/>
                    <a:pt x="2154" y="280328"/>
                    <a:pt x="4809" y="280328"/>
                  </a:cubicBezTo>
                  <a:cubicBezTo>
                    <a:pt x="7458" y="280328"/>
                    <a:pt x="9612" y="278174"/>
                    <a:pt x="9612" y="275525"/>
                  </a:cubicBezTo>
                  <a:lnTo>
                    <a:pt x="9612" y="232118"/>
                  </a:lnTo>
                  <a:lnTo>
                    <a:pt x="59253" y="232118"/>
                  </a:lnTo>
                  <a:cubicBezTo>
                    <a:pt x="60333" y="235480"/>
                    <a:pt x="61651" y="238766"/>
                    <a:pt x="63200" y="241929"/>
                  </a:cubicBezTo>
                  <a:cubicBezTo>
                    <a:pt x="68086" y="251906"/>
                    <a:pt x="75313" y="260784"/>
                    <a:pt x="84089" y="267599"/>
                  </a:cubicBezTo>
                  <a:lnTo>
                    <a:pt x="108186" y="286300"/>
                  </a:lnTo>
                  <a:cubicBezTo>
                    <a:pt x="111748" y="289064"/>
                    <a:pt x="116197" y="290588"/>
                    <a:pt x="120704" y="290588"/>
                  </a:cubicBezTo>
                  <a:cubicBezTo>
                    <a:pt x="125211" y="290588"/>
                    <a:pt x="129660" y="289064"/>
                    <a:pt x="133222" y="286300"/>
                  </a:cubicBezTo>
                  <a:lnTo>
                    <a:pt x="157319" y="267599"/>
                  </a:lnTo>
                  <a:cubicBezTo>
                    <a:pt x="166101" y="260784"/>
                    <a:pt x="173322" y="251906"/>
                    <a:pt x="178214" y="241929"/>
                  </a:cubicBezTo>
                  <a:cubicBezTo>
                    <a:pt x="179764" y="238766"/>
                    <a:pt x="181075" y="235480"/>
                    <a:pt x="182155" y="232118"/>
                  </a:cubicBezTo>
                  <a:lnTo>
                    <a:pt x="231803" y="232118"/>
                  </a:lnTo>
                  <a:lnTo>
                    <a:pt x="231803" y="314741"/>
                  </a:lnTo>
                  <a:cubicBezTo>
                    <a:pt x="231803" y="317390"/>
                    <a:pt x="229649" y="319550"/>
                    <a:pt x="227000" y="319550"/>
                  </a:cubicBezTo>
                  <a:lnTo>
                    <a:pt x="14414" y="319550"/>
                  </a:lnTo>
                  <a:cubicBezTo>
                    <a:pt x="11766" y="319550"/>
                    <a:pt x="9612" y="317390"/>
                    <a:pt x="9612" y="314741"/>
                  </a:cubicBezTo>
                  <a:lnTo>
                    <a:pt x="9612" y="300418"/>
                  </a:lnTo>
                  <a:cubicBezTo>
                    <a:pt x="9612" y="297763"/>
                    <a:pt x="7458" y="295615"/>
                    <a:pt x="4803" y="295615"/>
                  </a:cubicBezTo>
                  <a:cubicBezTo>
                    <a:pt x="2154" y="295615"/>
                    <a:pt x="0" y="297763"/>
                    <a:pt x="0" y="300418"/>
                  </a:cubicBezTo>
                  <a:lnTo>
                    <a:pt x="0" y="314741"/>
                  </a:lnTo>
                  <a:cubicBezTo>
                    <a:pt x="0" y="322687"/>
                    <a:pt x="6468" y="329154"/>
                    <a:pt x="14414" y="329154"/>
                  </a:cubicBezTo>
                  <a:lnTo>
                    <a:pt x="226993" y="329154"/>
                  </a:lnTo>
                  <a:cubicBezTo>
                    <a:pt x="234940" y="329154"/>
                    <a:pt x="241408" y="322687"/>
                    <a:pt x="241408" y="314741"/>
                  </a:cubicBezTo>
                  <a:lnTo>
                    <a:pt x="241408" y="87393"/>
                  </a:lnTo>
                  <a:cubicBezTo>
                    <a:pt x="241408" y="87342"/>
                    <a:pt x="241402" y="87290"/>
                    <a:pt x="241395" y="87232"/>
                  </a:cubicBezTo>
                  <a:close/>
                  <a:moveTo>
                    <a:pt x="14414" y="9605"/>
                  </a:moveTo>
                  <a:lnTo>
                    <a:pt x="149199" y="9605"/>
                  </a:lnTo>
                  <a:lnTo>
                    <a:pt x="149199" y="69322"/>
                  </a:lnTo>
                  <a:cubicBezTo>
                    <a:pt x="149199" y="81935"/>
                    <a:pt x="159466" y="92195"/>
                    <a:pt x="172081" y="92195"/>
                  </a:cubicBezTo>
                  <a:lnTo>
                    <a:pt x="231803" y="92195"/>
                  </a:lnTo>
                  <a:lnTo>
                    <a:pt x="231803" y="111212"/>
                  </a:lnTo>
                  <a:lnTo>
                    <a:pt x="9612" y="111212"/>
                  </a:lnTo>
                  <a:lnTo>
                    <a:pt x="9612" y="14407"/>
                  </a:lnTo>
                  <a:cubicBezTo>
                    <a:pt x="9612" y="11758"/>
                    <a:pt x="11766" y="9605"/>
                    <a:pt x="14414" y="9605"/>
                  </a:cubicBezTo>
                  <a:close/>
                  <a:moveTo>
                    <a:pt x="151430" y="260006"/>
                  </a:moveTo>
                  <a:lnTo>
                    <a:pt x="127332" y="278708"/>
                  </a:lnTo>
                  <a:cubicBezTo>
                    <a:pt x="125417" y="280193"/>
                    <a:pt x="123128" y="280984"/>
                    <a:pt x="120704" y="280984"/>
                  </a:cubicBezTo>
                  <a:cubicBezTo>
                    <a:pt x="118280" y="280984"/>
                    <a:pt x="115991" y="280193"/>
                    <a:pt x="114075" y="278708"/>
                  </a:cubicBezTo>
                  <a:lnTo>
                    <a:pt x="89978" y="260006"/>
                  </a:lnTo>
                  <a:cubicBezTo>
                    <a:pt x="82353" y="254085"/>
                    <a:pt x="76072" y="246371"/>
                    <a:pt x="71828" y="237698"/>
                  </a:cubicBezTo>
                  <a:cubicBezTo>
                    <a:pt x="67578" y="229026"/>
                    <a:pt x="65335" y="219344"/>
                    <a:pt x="65335" y="209682"/>
                  </a:cubicBezTo>
                  <a:lnTo>
                    <a:pt x="65335" y="161929"/>
                  </a:lnTo>
                  <a:lnTo>
                    <a:pt x="71179" y="161890"/>
                  </a:lnTo>
                  <a:cubicBezTo>
                    <a:pt x="97121" y="161697"/>
                    <a:pt x="109903" y="152761"/>
                    <a:pt x="115213" y="147451"/>
                  </a:cubicBezTo>
                  <a:cubicBezTo>
                    <a:pt x="116834" y="145831"/>
                    <a:pt x="118338" y="144095"/>
                    <a:pt x="119688" y="142301"/>
                  </a:cubicBezTo>
                  <a:cubicBezTo>
                    <a:pt x="120029" y="141845"/>
                    <a:pt x="120485" y="141781"/>
                    <a:pt x="120730" y="141781"/>
                  </a:cubicBezTo>
                  <a:lnTo>
                    <a:pt x="120730" y="141781"/>
                  </a:lnTo>
                  <a:cubicBezTo>
                    <a:pt x="121019" y="141781"/>
                    <a:pt x="121431" y="141871"/>
                    <a:pt x="121739" y="142289"/>
                  </a:cubicBezTo>
                  <a:cubicBezTo>
                    <a:pt x="123102" y="144121"/>
                    <a:pt x="124600" y="145857"/>
                    <a:pt x="126194" y="147451"/>
                  </a:cubicBezTo>
                  <a:cubicBezTo>
                    <a:pt x="130470" y="151726"/>
                    <a:pt x="143322" y="161691"/>
                    <a:pt x="170229" y="161890"/>
                  </a:cubicBezTo>
                  <a:lnTo>
                    <a:pt x="176080" y="161929"/>
                  </a:lnTo>
                  <a:lnTo>
                    <a:pt x="176080" y="209682"/>
                  </a:lnTo>
                  <a:cubicBezTo>
                    <a:pt x="176080" y="219344"/>
                    <a:pt x="173829" y="229026"/>
                    <a:pt x="169586" y="237705"/>
                  </a:cubicBezTo>
                  <a:cubicBezTo>
                    <a:pt x="165336" y="246377"/>
                    <a:pt x="159061" y="254085"/>
                    <a:pt x="151430" y="260006"/>
                  </a:cubicBezTo>
                  <a:close/>
                  <a:moveTo>
                    <a:pt x="184534" y="222514"/>
                  </a:moveTo>
                  <a:cubicBezTo>
                    <a:pt x="185293" y="218277"/>
                    <a:pt x="185685" y="213983"/>
                    <a:pt x="185685" y="209688"/>
                  </a:cubicBezTo>
                  <a:lnTo>
                    <a:pt x="185685" y="160450"/>
                  </a:lnTo>
                  <a:cubicBezTo>
                    <a:pt x="185685" y="156008"/>
                    <a:pt x="182065" y="152369"/>
                    <a:pt x="177623" y="152337"/>
                  </a:cubicBezTo>
                  <a:lnTo>
                    <a:pt x="170300" y="152285"/>
                  </a:lnTo>
                  <a:cubicBezTo>
                    <a:pt x="146293" y="152105"/>
                    <a:pt x="135671" y="143343"/>
                    <a:pt x="132984" y="140656"/>
                  </a:cubicBezTo>
                  <a:cubicBezTo>
                    <a:pt x="131724" y="139396"/>
                    <a:pt x="130534" y="138013"/>
                    <a:pt x="129448" y="136561"/>
                  </a:cubicBezTo>
                  <a:cubicBezTo>
                    <a:pt x="127384" y="133783"/>
                    <a:pt x="124215" y="132183"/>
                    <a:pt x="120755" y="132176"/>
                  </a:cubicBezTo>
                  <a:cubicBezTo>
                    <a:pt x="120742" y="132176"/>
                    <a:pt x="120736" y="132176"/>
                    <a:pt x="120723" y="132176"/>
                  </a:cubicBezTo>
                  <a:cubicBezTo>
                    <a:pt x="117264" y="132176"/>
                    <a:pt x="114088" y="133764"/>
                    <a:pt x="112005" y="136535"/>
                  </a:cubicBezTo>
                  <a:cubicBezTo>
                    <a:pt x="110925" y="137968"/>
                    <a:pt x="109723" y="139357"/>
                    <a:pt x="108424" y="140656"/>
                  </a:cubicBezTo>
                  <a:cubicBezTo>
                    <a:pt x="104149" y="144931"/>
                    <a:pt x="93624" y="152118"/>
                    <a:pt x="71108" y="152285"/>
                  </a:cubicBezTo>
                  <a:lnTo>
                    <a:pt x="63785" y="152337"/>
                  </a:lnTo>
                  <a:cubicBezTo>
                    <a:pt x="59342" y="152369"/>
                    <a:pt x="55723" y="156008"/>
                    <a:pt x="55723" y="160450"/>
                  </a:cubicBezTo>
                  <a:lnTo>
                    <a:pt x="55723" y="209688"/>
                  </a:lnTo>
                  <a:cubicBezTo>
                    <a:pt x="55723" y="213983"/>
                    <a:pt x="56115" y="218277"/>
                    <a:pt x="56874" y="222514"/>
                  </a:cubicBezTo>
                  <a:lnTo>
                    <a:pt x="9612" y="222514"/>
                  </a:lnTo>
                  <a:lnTo>
                    <a:pt x="9612" y="120816"/>
                  </a:lnTo>
                  <a:lnTo>
                    <a:pt x="231796" y="120816"/>
                  </a:lnTo>
                  <a:lnTo>
                    <a:pt x="231796" y="222514"/>
                  </a:lnTo>
                  <a:lnTo>
                    <a:pt x="184534" y="22251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6" name="Google Shape;1226;p70"/>
            <p:cNvSpPr/>
            <p:nvPr/>
          </p:nvSpPr>
          <p:spPr>
            <a:xfrm>
              <a:off x="6320016" y="1784308"/>
              <a:ext cx="95012" cy="115650"/>
            </a:xfrm>
            <a:custGeom>
              <a:avLst/>
              <a:gdLst/>
              <a:ahLst/>
              <a:cxnLst/>
              <a:rect l="l" t="t" r="r" b="b"/>
              <a:pathLst>
                <a:path w="95012" h="115650" extrusionOk="0">
                  <a:moveTo>
                    <a:pt x="88885" y="12925"/>
                  </a:moveTo>
                  <a:cubicBezTo>
                    <a:pt x="80469" y="11974"/>
                    <a:pt x="72645" y="10193"/>
                    <a:pt x="65624" y="7634"/>
                  </a:cubicBezTo>
                  <a:cubicBezTo>
                    <a:pt x="60956" y="5931"/>
                    <a:pt x="56745" y="3906"/>
                    <a:pt x="53106" y="1610"/>
                  </a:cubicBezTo>
                  <a:cubicBezTo>
                    <a:pt x="49705" y="-537"/>
                    <a:pt x="45307" y="-537"/>
                    <a:pt x="41906" y="1610"/>
                  </a:cubicBezTo>
                  <a:cubicBezTo>
                    <a:pt x="38267" y="3906"/>
                    <a:pt x="34056" y="5931"/>
                    <a:pt x="29388" y="7634"/>
                  </a:cubicBezTo>
                  <a:cubicBezTo>
                    <a:pt x="22368" y="10193"/>
                    <a:pt x="14543" y="11974"/>
                    <a:pt x="6134" y="12925"/>
                  </a:cubicBezTo>
                  <a:cubicBezTo>
                    <a:pt x="2636" y="13317"/>
                    <a:pt x="0" y="16268"/>
                    <a:pt x="0" y="19791"/>
                  </a:cubicBezTo>
                  <a:lnTo>
                    <a:pt x="0" y="52867"/>
                  </a:lnTo>
                  <a:cubicBezTo>
                    <a:pt x="0" y="70501"/>
                    <a:pt x="7991" y="86824"/>
                    <a:pt x="21930" y="97637"/>
                  </a:cubicBezTo>
                  <a:lnTo>
                    <a:pt x="43269" y="114198"/>
                  </a:lnTo>
                  <a:cubicBezTo>
                    <a:pt x="44516" y="115169"/>
                    <a:pt x="46015" y="115651"/>
                    <a:pt x="47506" y="115651"/>
                  </a:cubicBezTo>
                  <a:cubicBezTo>
                    <a:pt x="49004" y="115651"/>
                    <a:pt x="50496" y="115162"/>
                    <a:pt x="51743" y="114198"/>
                  </a:cubicBezTo>
                  <a:lnTo>
                    <a:pt x="73082" y="97637"/>
                  </a:lnTo>
                  <a:cubicBezTo>
                    <a:pt x="75178" y="96011"/>
                    <a:pt x="75557" y="92996"/>
                    <a:pt x="73931" y="90900"/>
                  </a:cubicBezTo>
                  <a:cubicBezTo>
                    <a:pt x="72304" y="88804"/>
                    <a:pt x="69289" y="88419"/>
                    <a:pt x="67193" y="90045"/>
                  </a:cubicBezTo>
                  <a:lnTo>
                    <a:pt x="47506" y="105326"/>
                  </a:lnTo>
                  <a:lnTo>
                    <a:pt x="27820" y="90051"/>
                  </a:lnTo>
                  <a:cubicBezTo>
                    <a:pt x="16247" y="81064"/>
                    <a:pt x="9605" y="67512"/>
                    <a:pt x="9605" y="52867"/>
                  </a:cubicBezTo>
                  <a:lnTo>
                    <a:pt x="9605" y="22176"/>
                  </a:lnTo>
                  <a:cubicBezTo>
                    <a:pt x="17873" y="21083"/>
                    <a:pt x="25627" y="19232"/>
                    <a:pt x="32680" y="16654"/>
                  </a:cubicBezTo>
                  <a:cubicBezTo>
                    <a:pt x="37991" y="14719"/>
                    <a:pt x="42813" y="12392"/>
                    <a:pt x="47030" y="9736"/>
                  </a:cubicBezTo>
                  <a:cubicBezTo>
                    <a:pt x="47326" y="9550"/>
                    <a:pt x="47686" y="9550"/>
                    <a:pt x="47982" y="9736"/>
                  </a:cubicBezTo>
                  <a:cubicBezTo>
                    <a:pt x="52200" y="12392"/>
                    <a:pt x="57028" y="14719"/>
                    <a:pt x="62332" y="16654"/>
                  </a:cubicBezTo>
                  <a:cubicBezTo>
                    <a:pt x="69385" y="19232"/>
                    <a:pt x="77139" y="21083"/>
                    <a:pt x="85407" y="22176"/>
                  </a:cubicBezTo>
                  <a:lnTo>
                    <a:pt x="85407" y="52861"/>
                  </a:lnTo>
                  <a:cubicBezTo>
                    <a:pt x="85407" y="59746"/>
                    <a:pt x="83973" y="66361"/>
                    <a:pt x="81144" y="72520"/>
                  </a:cubicBezTo>
                  <a:cubicBezTo>
                    <a:pt x="80038" y="74937"/>
                    <a:pt x="81099" y="77785"/>
                    <a:pt x="83510" y="78891"/>
                  </a:cubicBezTo>
                  <a:cubicBezTo>
                    <a:pt x="85915" y="79997"/>
                    <a:pt x="88769" y="78942"/>
                    <a:pt x="89875" y="76532"/>
                  </a:cubicBezTo>
                  <a:cubicBezTo>
                    <a:pt x="93283" y="69100"/>
                    <a:pt x="95012" y="61141"/>
                    <a:pt x="95012" y="52867"/>
                  </a:cubicBezTo>
                  <a:lnTo>
                    <a:pt x="95012" y="19791"/>
                  </a:lnTo>
                  <a:cubicBezTo>
                    <a:pt x="95012" y="16268"/>
                    <a:pt x="92376" y="13317"/>
                    <a:pt x="88885" y="129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70"/>
            <p:cNvSpPr/>
            <p:nvPr/>
          </p:nvSpPr>
          <p:spPr>
            <a:xfrm>
              <a:off x="6340930" y="1816884"/>
              <a:ext cx="53183" cy="38651"/>
            </a:xfrm>
            <a:custGeom>
              <a:avLst/>
              <a:gdLst/>
              <a:ahLst/>
              <a:cxnLst/>
              <a:rect l="l" t="t" r="r" b="b"/>
              <a:pathLst>
                <a:path w="53183" h="38651" extrusionOk="0">
                  <a:moveTo>
                    <a:pt x="44986" y="1403"/>
                  </a:moveTo>
                  <a:lnTo>
                    <a:pt x="19333" y="27054"/>
                  </a:lnTo>
                  <a:lnTo>
                    <a:pt x="8204" y="15932"/>
                  </a:lnTo>
                  <a:cubicBezTo>
                    <a:pt x="6327" y="14055"/>
                    <a:pt x="3286" y="14055"/>
                    <a:pt x="1408" y="15932"/>
                  </a:cubicBezTo>
                  <a:cubicBezTo>
                    <a:pt x="-469" y="17803"/>
                    <a:pt x="-469" y="20844"/>
                    <a:pt x="1408" y="22721"/>
                  </a:cubicBezTo>
                  <a:lnTo>
                    <a:pt x="15932" y="37244"/>
                  </a:lnTo>
                  <a:cubicBezTo>
                    <a:pt x="16871" y="38182"/>
                    <a:pt x="18098" y="38652"/>
                    <a:pt x="19333" y="38652"/>
                  </a:cubicBezTo>
                  <a:cubicBezTo>
                    <a:pt x="20561" y="38652"/>
                    <a:pt x="21789" y="38182"/>
                    <a:pt x="22728" y="37244"/>
                  </a:cubicBezTo>
                  <a:lnTo>
                    <a:pt x="51775" y="8198"/>
                  </a:lnTo>
                  <a:cubicBezTo>
                    <a:pt x="53653" y="6321"/>
                    <a:pt x="53653" y="3280"/>
                    <a:pt x="51775" y="1403"/>
                  </a:cubicBezTo>
                  <a:cubicBezTo>
                    <a:pt x="49898" y="-468"/>
                    <a:pt x="46857" y="-468"/>
                    <a:pt x="44986" y="1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8" name="Google Shape;1228;p70"/>
          <p:cNvGrpSpPr/>
          <p:nvPr/>
        </p:nvGrpSpPr>
        <p:grpSpPr>
          <a:xfrm>
            <a:off x="6286327" y="1861579"/>
            <a:ext cx="275398" cy="275469"/>
            <a:chOff x="7133312" y="1627898"/>
            <a:chExt cx="329069" cy="329154"/>
          </a:xfrm>
        </p:grpSpPr>
        <p:sp>
          <p:nvSpPr>
            <p:cNvPr id="1229" name="Google Shape;1229;p70"/>
            <p:cNvSpPr/>
            <p:nvPr/>
          </p:nvSpPr>
          <p:spPr>
            <a:xfrm>
              <a:off x="7133312" y="1627898"/>
              <a:ext cx="329069" cy="329154"/>
            </a:xfrm>
            <a:custGeom>
              <a:avLst/>
              <a:gdLst/>
              <a:ahLst/>
              <a:cxnLst/>
              <a:rect l="l" t="t" r="r" b="b"/>
              <a:pathLst>
                <a:path w="329069" h="329154" extrusionOk="0">
                  <a:moveTo>
                    <a:pt x="323182" y="294793"/>
                  </a:moveTo>
                  <a:lnTo>
                    <a:pt x="293267" y="264886"/>
                  </a:lnTo>
                  <a:cubicBezTo>
                    <a:pt x="315769" y="236181"/>
                    <a:pt x="327972" y="201016"/>
                    <a:pt x="327972" y="163973"/>
                  </a:cubicBezTo>
                  <a:cubicBezTo>
                    <a:pt x="327972" y="120174"/>
                    <a:pt x="310915" y="78997"/>
                    <a:pt x="279939" y="48023"/>
                  </a:cubicBezTo>
                  <a:cubicBezTo>
                    <a:pt x="270417" y="38502"/>
                    <a:pt x="259808" y="30190"/>
                    <a:pt x="248403" y="23317"/>
                  </a:cubicBezTo>
                  <a:cubicBezTo>
                    <a:pt x="246127" y="21948"/>
                    <a:pt x="243176" y="22681"/>
                    <a:pt x="241806" y="24957"/>
                  </a:cubicBezTo>
                  <a:cubicBezTo>
                    <a:pt x="240437" y="27226"/>
                    <a:pt x="241163" y="30183"/>
                    <a:pt x="243439" y="31553"/>
                  </a:cubicBezTo>
                  <a:cubicBezTo>
                    <a:pt x="254176" y="38020"/>
                    <a:pt x="264174" y="45850"/>
                    <a:pt x="273143" y="54818"/>
                  </a:cubicBezTo>
                  <a:cubicBezTo>
                    <a:pt x="302300" y="83979"/>
                    <a:pt x="318360" y="122739"/>
                    <a:pt x="318360" y="163973"/>
                  </a:cubicBezTo>
                  <a:cubicBezTo>
                    <a:pt x="318360" y="205201"/>
                    <a:pt x="302300" y="243966"/>
                    <a:pt x="273143" y="273121"/>
                  </a:cubicBezTo>
                  <a:cubicBezTo>
                    <a:pt x="243986" y="302276"/>
                    <a:pt x="205217" y="318335"/>
                    <a:pt x="163986" y="318335"/>
                  </a:cubicBezTo>
                  <a:cubicBezTo>
                    <a:pt x="122748" y="318335"/>
                    <a:pt x="83986" y="302276"/>
                    <a:pt x="54829" y="273121"/>
                  </a:cubicBezTo>
                  <a:cubicBezTo>
                    <a:pt x="25672" y="243966"/>
                    <a:pt x="9612" y="205201"/>
                    <a:pt x="9612" y="163973"/>
                  </a:cubicBezTo>
                  <a:cubicBezTo>
                    <a:pt x="9612" y="122739"/>
                    <a:pt x="25672" y="83979"/>
                    <a:pt x="54829" y="54818"/>
                  </a:cubicBezTo>
                  <a:cubicBezTo>
                    <a:pt x="83986" y="25664"/>
                    <a:pt x="122748" y="9611"/>
                    <a:pt x="163986" y="9611"/>
                  </a:cubicBezTo>
                  <a:cubicBezTo>
                    <a:pt x="184508" y="9611"/>
                    <a:pt x="204394" y="13539"/>
                    <a:pt x="223097" y="21279"/>
                  </a:cubicBezTo>
                  <a:cubicBezTo>
                    <a:pt x="225547" y="22295"/>
                    <a:pt x="228356" y="21131"/>
                    <a:pt x="229372" y="18682"/>
                  </a:cubicBezTo>
                  <a:cubicBezTo>
                    <a:pt x="230388" y="16226"/>
                    <a:pt x="229225" y="13417"/>
                    <a:pt x="226775" y="12401"/>
                  </a:cubicBezTo>
                  <a:cubicBezTo>
                    <a:pt x="206902" y="4172"/>
                    <a:pt x="185781" y="0"/>
                    <a:pt x="163986" y="0"/>
                  </a:cubicBezTo>
                  <a:cubicBezTo>
                    <a:pt x="120183" y="0"/>
                    <a:pt x="79003" y="17056"/>
                    <a:pt x="48027" y="48023"/>
                  </a:cubicBezTo>
                  <a:cubicBezTo>
                    <a:pt x="17057" y="78997"/>
                    <a:pt x="0" y="120174"/>
                    <a:pt x="0" y="163973"/>
                  </a:cubicBezTo>
                  <a:cubicBezTo>
                    <a:pt x="0" y="207772"/>
                    <a:pt x="17057" y="248949"/>
                    <a:pt x="48027" y="279916"/>
                  </a:cubicBezTo>
                  <a:cubicBezTo>
                    <a:pt x="79003" y="310890"/>
                    <a:pt x="120183" y="327946"/>
                    <a:pt x="163986" y="327946"/>
                  </a:cubicBezTo>
                  <a:cubicBezTo>
                    <a:pt x="200980" y="327946"/>
                    <a:pt x="236097" y="315776"/>
                    <a:pt x="264785" y="293340"/>
                  </a:cubicBezTo>
                  <a:lnTo>
                    <a:pt x="294707" y="323266"/>
                  </a:lnTo>
                  <a:cubicBezTo>
                    <a:pt x="298635" y="327187"/>
                    <a:pt x="303791" y="329154"/>
                    <a:pt x="308941" y="329154"/>
                  </a:cubicBezTo>
                  <a:cubicBezTo>
                    <a:pt x="314098" y="329154"/>
                    <a:pt x="319254" y="327187"/>
                    <a:pt x="323182" y="323266"/>
                  </a:cubicBezTo>
                  <a:cubicBezTo>
                    <a:pt x="331033" y="315416"/>
                    <a:pt x="331033" y="302642"/>
                    <a:pt x="323182" y="294793"/>
                  </a:cubicBezTo>
                  <a:close/>
                  <a:moveTo>
                    <a:pt x="316380" y="316470"/>
                  </a:moveTo>
                  <a:cubicBezTo>
                    <a:pt x="312278" y="320572"/>
                    <a:pt x="305611" y="320572"/>
                    <a:pt x="301503" y="316470"/>
                  </a:cubicBezTo>
                  <a:lnTo>
                    <a:pt x="272204" y="287168"/>
                  </a:lnTo>
                  <a:cubicBezTo>
                    <a:pt x="274840" y="284841"/>
                    <a:pt x="277431" y="282430"/>
                    <a:pt x="279939" y="279916"/>
                  </a:cubicBezTo>
                  <a:cubicBezTo>
                    <a:pt x="282414" y="277441"/>
                    <a:pt x="284793" y="274895"/>
                    <a:pt x="287088" y="272298"/>
                  </a:cubicBezTo>
                  <a:lnTo>
                    <a:pt x="316380" y="301594"/>
                  </a:lnTo>
                  <a:cubicBezTo>
                    <a:pt x="320482" y="305696"/>
                    <a:pt x="320482" y="312369"/>
                    <a:pt x="316380" y="3164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0" name="Google Shape;1230;p70"/>
            <p:cNvSpPr/>
            <p:nvPr/>
          </p:nvSpPr>
          <p:spPr>
            <a:xfrm>
              <a:off x="7152535" y="1647120"/>
              <a:ext cx="289518" cy="289495"/>
            </a:xfrm>
            <a:custGeom>
              <a:avLst/>
              <a:gdLst/>
              <a:ahLst/>
              <a:cxnLst/>
              <a:rect l="l" t="t" r="r" b="b"/>
              <a:pathLst>
                <a:path w="289518" h="289495" extrusionOk="0">
                  <a:moveTo>
                    <a:pt x="36049" y="232915"/>
                  </a:moveTo>
                  <a:cubicBezTo>
                    <a:pt x="34043" y="234658"/>
                    <a:pt x="33837" y="237692"/>
                    <a:pt x="35580" y="239698"/>
                  </a:cubicBezTo>
                  <a:cubicBezTo>
                    <a:pt x="63142" y="271347"/>
                    <a:pt x="102933" y="289495"/>
                    <a:pt x="144762" y="289495"/>
                  </a:cubicBezTo>
                  <a:cubicBezTo>
                    <a:pt x="224582" y="289495"/>
                    <a:pt x="289518" y="224564"/>
                    <a:pt x="289518" y="144744"/>
                  </a:cubicBezTo>
                  <a:cubicBezTo>
                    <a:pt x="289518" y="64931"/>
                    <a:pt x="224582" y="0"/>
                    <a:pt x="144762" y="0"/>
                  </a:cubicBezTo>
                  <a:cubicBezTo>
                    <a:pt x="64942" y="0"/>
                    <a:pt x="0" y="64931"/>
                    <a:pt x="0" y="144744"/>
                  </a:cubicBezTo>
                  <a:cubicBezTo>
                    <a:pt x="0" y="171623"/>
                    <a:pt x="7458" y="197878"/>
                    <a:pt x="21557" y="220675"/>
                  </a:cubicBezTo>
                  <a:cubicBezTo>
                    <a:pt x="22952" y="222938"/>
                    <a:pt x="25916" y="223632"/>
                    <a:pt x="28173" y="222237"/>
                  </a:cubicBezTo>
                  <a:cubicBezTo>
                    <a:pt x="30429" y="220842"/>
                    <a:pt x="31131" y="217878"/>
                    <a:pt x="29736" y="215622"/>
                  </a:cubicBezTo>
                  <a:cubicBezTo>
                    <a:pt x="16574" y="194343"/>
                    <a:pt x="9618" y="169836"/>
                    <a:pt x="9618" y="144744"/>
                  </a:cubicBezTo>
                  <a:cubicBezTo>
                    <a:pt x="9618" y="70235"/>
                    <a:pt x="70240" y="9611"/>
                    <a:pt x="144762" y="9611"/>
                  </a:cubicBezTo>
                  <a:cubicBezTo>
                    <a:pt x="219284" y="9611"/>
                    <a:pt x="279906" y="70235"/>
                    <a:pt x="279906" y="144744"/>
                  </a:cubicBezTo>
                  <a:cubicBezTo>
                    <a:pt x="279906" y="219261"/>
                    <a:pt x="219284" y="279884"/>
                    <a:pt x="144762" y="279884"/>
                  </a:cubicBezTo>
                  <a:cubicBezTo>
                    <a:pt x="105717" y="279884"/>
                    <a:pt x="68562" y="262931"/>
                    <a:pt x="42832" y="233385"/>
                  </a:cubicBezTo>
                  <a:cubicBezTo>
                    <a:pt x="41083" y="231379"/>
                    <a:pt x="38048" y="231173"/>
                    <a:pt x="36049" y="2329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1" name="Google Shape;1231;p70"/>
            <p:cNvSpPr/>
            <p:nvPr/>
          </p:nvSpPr>
          <p:spPr>
            <a:xfrm>
              <a:off x="7202845" y="1702518"/>
              <a:ext cx="188899" cy="192245"/>
            </a:xfrm>
            <a:custGeom>
              <a:avLst/>
              <a:gdLst/>
              <a:ahLst/>
              <a:cxnLst/>
              <a:rect l="l" t="t" r="r" b="b"/>
              <a:pathLst>
                <a:path w="188899" h="192245" extrusionOk="0">
                  <a:moveTo>
                    <a:pt x="30141" y="58521"/>
                  </a:moveTo>
                  <a:cubicBezTo>
                    <a:pt x="23917" y="56283"/>
                    <a:pt x="17038" y="59080"/>
                    <a:pt x="14138" y="65026"/>
                  </a:cubicBezTo>
                  <a:lnTo>
                    <a:pt x="10788" y="71912"/>
                  </a:lnTo>
                  <a:cubicBezTo>
                    <a:pt x="10679" y="72130"/>
                    <a:pt x="10454" y="72272"/>
                    <a:pt x="10210" y="72272"/>
                  </a:cubicBezTo>
                  <a:lnTo>
                    <a:pt x="4809" y="72272"/>
                  </a:lnTo>
                  <a:cubicBezTo>
                    <a:pt x="2154" y="72272"/>
                    <a:pt x="0" y="74419"/>
                    <a:pt x="0" y="77074"/>
                  </a:cubicBezTo>
                  <a:cubicBezTo>
                    <a:pt x="0" y="79729"/>
                    <a:pt x="2154" y="81883"/>
                    <a:pt x="4809" y="81883"/>
                  </a:cubicBezTo>
                  <a:lnTo>
                    <a:pt x="10210" y="81883"/>
                  </a:lnTo>
                  <a:cubicBezTo>
                    <a:pt x="14106" y="81883"/>
                    <a:pt x="17719" y="79620"/>
                    <a:pt x="19429" y="76123"/>
                  </a:cubicBezTo>
                  <a:lnTo>
                    <a:pt x="22779" y="69237"/>
                  </a:lnTo>
                  <a:cubicBezTo>
                    <a:pt x="23525" y="67707"/>
                    <a:pt x="25293" y="66994"/>
                    <a:pt x="26893" y="67566"/>
                  </a:cubicBezTo>
                  <a:lnTo>
                    <a:pt x="37277" y="71295"/>
                  </a:lnTo>
                  <a:cubicBezTo>
                    <a:pt x="35547" y="76875"/>
                    <a:pt x="34622" y="82802"/>
                    <a:pt x="34622" y="88942"/>
                  </a:cubicBezTo>
                  <a:cubicBezTo>
                    <a:pt x="34622" y="91050"/>
                    <a:pt x="34731" y="93255"/>
                    <a:pt x="34949" y="95518"/>
                  </a:cubicBezTo>
                  <a:cubicBezTo>
                    <a:pt x="30294" y="97389"/>
                    <a:pt x="26682" y="101336"/>
                    <a:pt x="25312" y="106325"/>
                  </a:cubicBezTo>
                  <a:lnTo>
                    <a:pt x="18130" y="132574"/>
                  </a:lnTo>
                  <a:cubicBezTo>
                    <a:pt x="18015" y="132979"/>
                    <a:pt x="17648" y="133262"/>
                    <a:pt x="17230" y="133262"/>
                  </a:cubicBezTo>
                  <a:lnTo>
                    <a:pt x="12408" y="133262"/>
                  </a:lnTo>
                  <a:cubicBezTo>
                    <a:pt x="9753" y="133262"/>
                    <a:pt x="7599" y="135409"/>
                    <a:pt x="7599" y="138064"/>
                  </a:cubicBezTo>
                  <a:cubicBezTo>
                    <a:pt x="7599" y="140719"/>
                    <a:pt x="9753" y="142873"/>
                    <a:pt x="12408" y="142873"/>
                  </a:cubicBezTo>
                  <a:lnTo>
                    <a:pt x="17230" y="142873"/>
                  </a:lnTo>
                  <a:cubicBezTo>
                    <a:pt x="21969" y="142873"/>
                    <a:pt x="26148" y="139684"/>
                    <a:pt x="27401" y="135113"/>
                  </a:cubicBezTo>
                  <a:lnTo>
                    <a:pt x="34583" y="108864"/>
                  </a:lnTo>
                  <a:cubicBezTo>
                    <a:pt x="34930" y="107617"/>
                    <a:pt x="35618" y="106531"/>
                    <a:pt x="36531" y="105695"/>
                  </a:cubicBezTo>
                  <a:cubicBezTo>
                    <a:pt x="38723" y="116123"/>
                    <a:pt x="42697" y="127231"/>
                    <a:pt x="47924" y="137299"/>
                  </a:cubicBezTo>
                  <a:lnTo>
                    <a:pt x="41630" y="146807"/>
                  </a:lnTo>
                  <a:cubicBezTo>
                    <a:pt x="38678" y="151275"/>
                    <a:pt x="38164" y="156881"/>
                    <a:pt x="40247" y="161806"/>
                  </a:cubicBezTo>
                  <a:lnTo>
                    <a:pt x="47455" y="178797"/>
                  </a:lnTo>
                  <a:cubicBezTo>
                    <a:pt x="47544" y="179015"/>
                    <a:pt x="47525" y="179260"/>
                    <a:pt x="47409" y="179465"/>
                  </a:cubicBezTo>
                  <a:lnTo>
                    <a:pt x="44208" y="185046"/>
                  </a:lnTo>
                  <a:cubicBezTo>
                    <a:pt x="42890" y="187354"/>
                    <a:pt x="43687" y="190285"/>
                    <a:pt x="45988" y="191609"/>
                  </a:cubicBezTo>
                  <a:cubicBezTo>
                    <a:pt x="46741" y="192040"/>
                    <a:pt x="47564" y="192246"/>
                    <a:pt x="48374" y="192246"/>
                  </a:cubicBezTo>
                  <a:cubicBezTo>
                    <a:pt x="50039" y="192246"/>
                    <a:pt x="51659" y="191378"/>
                    <a:pt x="52553" y="189829"/>
                  </a:cubicBezTo>
                  <a:lnTo>
                    <a:pt x="55749" y="184249"/>
                  </a:lnTo>
                  <a:cubicBezTo>
                    <a:pt x="57356" y="181452"/>
                    <a:pt x="57561" y="178013"/>
                    <a:pt x="56301" y="175049"/>
                  </a:cubicBezTo>
                  <a:lnTo>
                    <a:pt x="49100" y="158058"/>
                  </a:lnTo>
                  <a:cubicBezTo>
                    <a:pt x="48271" y="156103"/>
                    <a:pt x="48477" y="153885"/>
                    <a:pt x="49647" y="152111"/>
                  </a:cubicBezTo>
                  <a:lnTo>
                    <a:pt x="53312" y="146582"/>
                  </a:lnTo>
                  <a:cubicBezTo>
                    <a:pt x="65244" y="165097"/>
                    <a:pt x="79762" y="175248"/>
                    <a:pt x="94453" y="175248"/>
                  </a:cubicBezTo>
                  <a:cubicBezTo>
                    <a:pt x="109144" y="175248"/>
                    <a:pt x="123654" y="165097"/>
                    <a:pt x="135594" y="146582"/>
                  </a:cubicBezTo>
                  <a:lnTo>
                    <a:pt x="139252" y="152117"/>
                  </a:lnTo>
                  <a:cubicBezTo>
                    <a:pt x="140422" y="153885"/>
                    <a:pt x="140628" y="156103"/>
                    <a:pt x="139799" y="158058"/>
                  </a:cubicBezTo>
                  <a:lnTo>
                    <a:pt x="132598" y="175049"/>
                  </a:lnTo>
                  <a:cubicBezTo>
                    <a:pt x="131344" y="178013"/>
                    <a:pt x="131550" y="181452"/>
                    <a:pt x="133151" y="184249"/>
                  </a:cubicBezTo>
                  <a:lnTo>
                    <a:pt x="136352" y="189829"/>
                  </a:lnTo>
                  <a:cubicBezTo>
                    <a:pt x="137240" y="191378"/>
                    <a:pt x="138860" y="192246"/>
                    <a:pt x="140525" y="192246"/>
                  </a:cubicBezTo>
                  <a:cubicBezTo>
                    <a:pt x="141335" y="192246"/>
                    <a:pt x="142158" y="192040"/>
                    <a:pt x="142910" y="191609"/>
                  </a:cubicBezTo>
                  <a:cubicBezTo>
                    <a:pt x="145218" y="190292"/>
                    <a:pt x="146010" y="187354"/>
                    <a:pt x="144692" y="185046"/>
                  </a:cubicBezTo>
                  <a:lnTo>
                    <a:pt x="141490" y="179465"/>
                  </a:lnTo>
                  <a:cubicBezTo>
                    <a:pt x="141374" y="179266"/>
                    <a:pt x="141361" y="179015"/>
                    <a:pt x="141451" y="178797"/>
                  </a:cubicBezTo>
                  <a:lnTo>
                    <a:pt x="148652" y="161806"/>
                  </a:lnTo>
                  <a:cubicBezTo>
                    <a:pt x="150742" y="156881"/>
                    <a:pt x="150227" y="151275"/>
                    <a:pt x="147270" y="146807"/>
                  </a:cubicBezTo>
                  <a:lnTo>
                    <a:pt x="140975" y="137299"/>
                  </a:lnTo>
                  <a:cubicBezTo>
                    <a:pt x="146202" y="127231"/>
                    <a:pt x="150175" y="116123"/>
                    <a:pt x="152368" y="105695"/>
                  </a:cubicBezTo>
                  <a:cubicBezTo>
                    <a:pt x="153288" y="106531"/>
                    <a:pt x="153975" y="107617"/>
                    <a:pt x="154316" y="108864"/>
                  </a:cubicBezTo>
                  <a:lnTo>
                    <a:pt x="161504" y="135113"/>
                  </a:lnTo>
                  <a:cubicBezTo>
                    <a:pt x="162751" y="139684"/>
                    <a:pt x="166937" y="142873"/>
                    <a:pt x="171675" y="142873"/>
                  </a:cubicBezTo>
                  <a:lnTo>
                    <a:pt x="176497" y="142873"/>
                  </a:lnTo>
                  <a:cubicBezTo>
                    <a:pt x="179153" y="142873"/>
                    <a:pt x="181307" y="140719"/>
                    <a:pt x="181307" y="138064"/>
                  </a:cubicBezTo>
                  <a:cubicBezTo>
                    <a:pt x="181307" y="135409"/>
                    <a:pt x="179153" y="133262"/>
                    <a:pt x="176497" y="133262"/>
                  </a:cubicBezTo>
                  <a:lnTo>
                    <a:pt x="171675" y="133262"/>
                  </a:lnTo>
                  <a:cubicBezTo>
                    <a:pt x="171257" y="133262"/>
                    <a:pt x="170884" y="132979"/>
                    <a:pt x="170775" y="132574"/>
                  </a:cubicBezTo>
                  <a:lnTo>
                    <a:pt x="163587" y="106325"/>
                  </a:lnTo>
                  <a:cubicBezTo>
                    <a:pt x="162224" y="101336"/>
                    <a:pt x="158611" y="97389"/>
                    <a:pt x="153949" y="95518"/>
                  </a:cubicBezTo>
                  <a:cubicBezTo>
                    <a:pt x="154168" y="93255"/>
                    <a:pt x="154284" y="91050"/>
                    <a:pt x="154284" y="88942"/>
                  </a:cubicBezTo>
                  <a:cubicBezTo>
                    <a:pt x="154284" y="82802"/>
                    <a:pt x="153352" y="76875"/>
                    <a:pt x="151629" y="71295"/>
                  </a:cubicBezTo>
                  <a:lnTo>
                    <a:pt x="162006" y="67566"/>
                  </a:lnTo>
                  <a:cubicBezTo>
                    <a:pt x="163607" y="66987"/>
                    <a:pt x="165375" y="67707"/>
                    <a:pt x="166121" y="69237"/>
                  </a:cubicBezTo>
                  <a:lnTo>
                    <a:pt x="169477" y="76123"/>
                  </a:lnTo>
                  <a:cubicBezTo>
                    <a:pt x="171181" y="79620"/>
                    <a:pt x="174800" y="81883"/>
                    <a:pt x="178690" y="81883"/>
                  </a:cubicBezTo>
                  <a:lnTo>
                    <a:pt x="184097" y="81883"/>
                  </a:lnTo>
                  <a:cubicBezTo>
                    <a:pt x="186746" y="81883"/>
                    <a:pt x="188899" y="79729"/>
                    <a:pt x="188899" y="77074"/>
                  </a:cubicBezTo>
                  <a:cubicBezTo>
                    <a:pt x="188899" y="74419"/>
                    <a:pt x="186746" y="72272"/>
                    <a:pt x="184097" y="72272"/>
                  </a:cubicBezTo>
                  <a:lnTo>
                    <a:pt x="178690" y="72272"/>
                  </a:lnTo>
                  <a:cubicBezTo>
                    <a:pt x="178452" y="72272"/>
                    <a:pt x="178227" y="72130"/>
                    <a:pt x="178117" y="71912"/>
                  </a:cubicBezTo>
                  <a:lnTo>
                    <a:pt x="174761" y="65026"/>
                  </a:lnTo>
                  <a:cubicBezTo>
                    <a:pt x="171868" y="59080"/>
                    <a:pt x="164989" y="56283"/>
                    <a:pt x="158759" y="58521"/>
                  </a:cubicBezTo>
                  <a:lnTo>
                    <a:pt x="148048" y="62365"/>
                  </a:lnTo>
                  <a:cubicBezTo>
                    <a:pt x="146601" y="59459"/>
                    <a:pt x="144923" y="56688"/>
                    <a:pt x="143039" y="54072"/>
                  </a:cubicBezTo>
                  <a:cubicBezTo>
                    <a:pt x="146234" y="50575"/>
                    <a:pt x="148048" y="46004"/>
                    <a:pt x="148048" y="41118"/>
                  </a:cubicBezTo>
                  <a:cubicBezTo>
                    <a:pt x="148048" y="30497"/>
                    <a:pt x="139406" y="21857"/>
                    <a:pt x="128792" y="21857"/>
                  </a:cubicBezTo>
                  <a:cubicBezTo>
                    <a:pt x="125744" y="21857"/>
                    <a:pt x="122780" y="22577"/>
                    <a:pt x="120118" y="23921"/>
                  </a:cubicBezTo>
                  <a:cubicBezTo>
                    <a:pt x="118389" y="21452"/>
                    <a:pt x="116312" y="19247"/>
                    <a:pt x="113966" y="17376"/>
                  </a:cubicBezTo>
                  <a:lnTo>
                    <a:pt x="116280" y="14213"/>
                  </a:lnTo>
                  <a:cubicBezTo>
                    <a:pt x="119199" y="10227"/>
                    <a:pt x="124304" y="8633"/>
                    <a:pt x="128978" y="10240"/>
                  </a:cubicBezTo>
                  <a:lnTo>
                    <a:pt x="157621" y="20096"/>
                  </a:lnTo>
                  <a:cubicBezTo>
                    <a:pt x="163934" y="22275"/>
                    <a:pt x="170840" y="20732"/>
                    <a:pt x="175630" y="16084"/>
                  </a:cubicBezTo>
                  <a:lnTo>
                    <a:pt x="180664" y="11198"/>
                  </a:lnTo>
                  <a:cubicBezTo>
                    <a:pt x="182573" y="9347"/>
                    <a:pt x="182618" y="6306"/>
                    <a:pt x="180766" y="4403"/>
                  </a:cubicBezTo>
                  <a:cubicBezTo>
                    <a:pt x="178921" y="2494"/>
                    <a:pt x="175874" y="2449"/>
                    <a:pt x="173971" y="4300"/>
                  </a:cubicBezTo>
                  <a:lnTo>
                    <a:pt x="168937" y="9186"/>
                  </a:lnTo>
                  <a:cubicBezTo>
                    <a:pt x="166757" y="11301"/>
                    <a:pt x="163619" y="12002"/>
                    <a:pt x="160745" y="11012"/>
                  </a:cubicBezTo>
                  <a:lnTo>
                    <a:pt x="132109" y="1150"/>
                  </a:lnTo>
                  <a:cubicBezTo>
                    <a:pt x="123430" y="-1839"/>
                    <a:pt x="113953" y="1131"/>
                    <a:pt x="108527" y="8537"/>
                  </a:cubicBezTo>
                  <a:lnTo>
                    <a:pt x="105569" y="12567"/>
                  </a:lnTo>
                  <a:cubicBezTo>
                    <a:pt x="102104" y="11243"/>
                    <a:pt x="98355" y="10510"/>
                    <a:pt x="94453" y="10510"/>
                  </a:cubicBezTo>
                  <a:cubicBezTo>
                    <a:pt x="90525" y="10510"/>
                    <a:pt x="86770" y="11230"/>
                    <a:pt x="83311" y="12542"/>
                  </a:cubicBezTo>
                  <a:lnTo>
                    <a:pt x="80379" y="8537"/>
                  </a:lnTo>
                  <a:cubicBezTo>
                    <a:pt x="74952" y="1131"/>
                    <a:pt x="65476" y="-1839"/>
                    <a:pt x="56790" y="1150"/>
                  </a:cubicBezTo>
                  <a:lnTo>
                    <a:pt x="28153" y="11012"/>
                  </a:lnTo>
                  <a:cubicBezTo>
                    <a:pt x="25286" y="11995"/>
                    <a:pt x="22148" y="11301"/>
                    <a:pt x="19969" y="9186"/>
                  </a:cubicBezTo>
                  <a:lnTo>
                    <a:pt x="14935" y="4300"/>
                  </a:lnTo>
                  <a:cubicBezTo>
                    <a:pt x="13026" y="2449"/>
                    <a:pt x="9984" y="2494"/>
                    <a:pt x="8133" y="4403"/>
                  </a:cubicBezTo>
                  <a:cubicBezTo>
                    <a:pt x="6287" y="6306"/>
                    <a:pt x="6333" y="9347"/>
                    <a:pt x="8236" y="11198"/>
                  </a:cubicBezTo>
                  <a:lnTo>
                    <a:pt x="13270" y="16084"/>
                  </a:lnTo>
                  <a:cubicBezTo>
                    <a:pt x="18066" y="20739"/>
                    <a:pt x="24971" y="22275"/>
                    <a:pt x="31285" y="20102"/>
                  </a:cubicBezTo>
                  <a:lnTo>
                    <a:pt x="59921" y="10240"/>
                  </a:lnTo>
                  <a:cubicBezTo>
                    <a:pt x="64595" y="8633"/>
                    <a:pt x="69700" y="10227"/>
                    <a:pt x="72619" y="14220"/>
                  </a:cubicBezTo>
                  <a:lnTo>
                    <a:pt x="74902" y="17325"/>
                  </a:lnTo>
                  <a:cubicBezTo>
                    <a:pt x="72541" y="19202"/>
                    <a:pt x="70471" y="21414"/>
                    <a:pt x="68742" y="23895"/>
                  </a:cubicBezTo>
                  <a:cubicBezTo>
                    <a:pt x="66100" y="22564"/>
                    <a:pt x="63161" y="21857"/>
                    <a:pt x="60114" y="21857"/>
                  </a:cubicBezTo>
                  <a:cubicBezTo>
                    <a:pt x="49493" y="21857"/>
                    <a:pt x="40851" y="30497"/>
                    <a:pt x="40851" y="41118"/>
                  </a:cubicBezTo>
                  <a:cubicBezTo>
                    <a:pt x="40851" y="46004"/>
                    <a:pt x="42671" y="50575"/>
                    <a:pt x="45860" y="54072"/>
                  </a:cubicBezTo>
                  <a:cubicBezTo>
                    <a:pt x="43982" y="56688"/>
                    <a:pt x="42305" y="59459"/>
                    <a:pt x="40858" y="62365"/>
                  </a:cubicBezTo>
                  <a:lnTo>
                    <a:pt x="30141" y="58521"/>
                  </a:lnTo>
                  <a:close/>
                  <a:moveTo>
                    <a:pt x="89644" y="38958"/>
                  </a:moveTo>
                  <a:lnTo>
                    <a:pt x="89644" y="112002"/>
                  </a:lnTo>
                  <a:cubicBezTo>
                    <a:pt x="89644" y="127817"/>
                    <a:pt x="80154" y="141761"/>
                    <a:pt x="65727" y="147624"/>
                  </a:cubicBezTo>
                  <a:cubicBezTo>
                    <a:pt x="52913" y="131070"/>
                    <a:pt x="44234" y="106511"/>
                    <a:pt x="44234" y="88942"/>
                  </a:cubicBezTo>
                  <a:cubicBezTo>
                    <a:pt x="44234" y="62873"/>
                    <a:pt x="64203" y="41388"/>
                    <a:pt x="89644" y="38958"/>
                  </a:cubicBezTo>
                  <a:close/>
                  <a:moveTo>
                    <a:pt x="123179" y="147617"/>
                  </a:moveTo>
                  <a:cubicBezTo>
                    <a:pt x="120755" y="146621"/>
                    <a:pt x="118434" y="145386"/>
                    <a:pt x="116248" y="143914"/>
                  </a:cubicBezTo>
                  <a:cubicBezTo>
                    <a:pt x="114049" y="142436"/>
                    <a:pt x="111060" y="143014"/>
                    <a:pt x="109575" y="145213"/>
                  </a:cubicBezTo>
                  <a:cubicBezTo>
                    <a:pt x="108096" y="147418"/>
                    <a:pt x="108674" y="150401"/>
                    <a:pt x="110873" y="151886"/>
                  </a:cubicBezTo>
                  <a:cubicBezTo>
                    <a:pt x="112667" y="153095"/>
                    <a:pt x="114538" y="154175"/>
                    <a:pt x="116473" y="155126"/>
                  </a:cubicBezTo>
                  <a:cubicBezTo>
                    <a:pt x="109742" y="161581"/>
                    <a:pt x="102239" y="165631"/>
                    <a:pt x="94453" y="165631"/>
                  </a:cubicBezTo>
                  <a:cubicBezTo>
                    <a:pt x="86673" y="165631"/>
                    <a:pt x="79170" y="161581"/>
                    <a:pt x="72439" y="155133"/>
                  </a:cubicBezTo>
                  <a:cubicBezTo>
                    <a:pt x="82192" y="150356"/>
                    <a:pt x="89869" y="142519"/>
                    <a:pt x="94466" y="133005"/>
                  </a:cubicBezTo>
                  <a:cubicBezTo>
                    <a:pt x="94472" y="133011"/>
                    <a:pt x="94472" y="133024"/>
                    <a:pt x="94478" y="133030"/>
                  </a:cubicBezTo>
                  <a:cubicBezTo>
                    <a:pt x="95308" y="134740"/>
                    <a:pt x="97018" y="135730"/>
                    <a:pt x="98799" y="135730"/>
                  </a:cubicBezTo>
                  <a:cubicBezTo>
                    <a:pt x="99506" y="135730"/>
                    <a:pt x="100226" y="135576"/>
                    <a:pt x="100901" y="135248"/>
                  </a:cubicBezTo>
                  <a:cubicBezTo>
                    <a:pt x="103287" y="134085"/>
                    <a:pt x="104283" y="131205"/>
                    <a:pt x="103120" y="128819"/>
                  </a:cubicBezTo>
                  <a:cubicBezTo>
                    <a:pt x="100554" y="123561"/>
                    <a:pt x="99256" y="117903"/>
                    <a:pt x="99256" y="112002"/>
                  </a:cubicBezTo>
                  <a:lnTo>
                    <a:pt x="99256" y="38958"/>
                  </a:lnTo>
                  <a:cubicBezTo>
                    <a:pt x="124703" y="41388"/>
                    <a:pt x="144672" y="62873"/>
                    <a:pt x="144672" y="88942"/>
                  </a:cubicBezTo>
                  <a:cubicBezTo>
                    <a:pt x="144672" y="106505"/>
                    <a:pt x="135993" y="131063"/>
                    <a:pt x="123179" y="147617"/>
                  </a:cubicBezTo>
                  <a:close/>
                  <a:moveTo>
                    <a:pt x="128792" y="31468"/>
                  </a:moveTo>
                  <a:cubicBezTo>
                    <a:pt x="134109" y="31468"/>
                    <a:pt x="138436" y="35795"/>
                    <a:pt x="138436" y="41118"/>
                  </a:cubicBezTo>
                  <a:cubicBezTo>
                    <a:pt x="138436" y="43130"/>
                    <a:pt x="137818" y="45039"/>
                    <a:pt x="136713" y="46627"/>
                  </a:cubicBezTo>
                  <a:cubicBezTo>
                    <a:pt x="133344" y="43271"/>
                    <a:pt x="129589" y="40308"/>
                    <a:pt x="125507" y="37820"/>
                  </a:cubicBezTo>
                  <a:cubicBezTo>
                    <a:pt x="125275" y="36013"/>
                    <a:pt x="124889" y="34252"/>
                    <a:pt x="124362" y="32555"/>
                  </a:cubicBezTo>
                  <a:cubicBezTo>
                    <a:pt x="125718" y="31847"/>
                    <a:pt x="127236" y="31468"/>
                    <a:pt x="128792" y="31468"/>
                  </a:cubicBezTo>
                  <a:close/>
                  <a:moveTo>
                    <a:pt x="113998" y="32394"/>
                  </a:moveTo>
                  <a:cubicBezTo>
                    <a:pt x="107871" y="30272"/>
                    <a:pt x="101294" y="29115"/>
                    <a:pt x="94453" y="29115"/>
                  </a:cubicBezTo>
                  <a:cubicBezTo>
                    <a:pt x="87599" y="29115"/>
                    <a:pt x="81016" y="30272"/>
                    <a:pt x="74882" y="32400"/>
                  </a:cubicBezTo>
                  <a:cubicBezTo>
                    <a:pt x="78386" y="25104"/>
                    <a:pt x="85831" y="20121"/>
                    <a:pt x="94453" y="20121"/>
                  </a:cubicBezTo>
                  <a:cubicBezTo>
                    <a:pt x="102985" y="20121"/>
                    <a:pt x="110468" y="25116"/>
                    <a:pt x="113998" y="32394"/>
                  </a:cubicBezTo>
                  <a:close/>
                  <a:moveTo>
                    <a:pt x="60114" y="31468"/>
                  </a:moveTo>
                  <a:cubicBezTo>
                    <a:pt x="61676" y="31468"/>
                    <a:pt x="63181" y="31841"/>
                    <a:pt x="64530" y="32542"/>
                  </a:cubicBezTo>
                  <a:cubicBezTo>
                    <a:pt x="64004" y="34239"/>
                    <a:pt x="63624" y="36007"/>
                    <a:pt x="63393" y="37820"/>
                  </a:cubicBezTo>
                  <a:cubicBezTo>
                    <a:pt x="59317" y="40308"/>
                    <a:pt x="55555" y="43271"/>
                    <a:pt x="52193" y="46627"/>
                  </a:cubicBezTo>
                  <a:cubicBezTo>
                    <a:pt x="51087" y="45039"/>
                    <a:pt x="50470" y="43130"/>
                    <a:pt x="50470" y="41118"/>
                  </a:cubicBezTo>
                  <a:cubicBezTo>
                    <a:pt x="50470" y="35795"/>
                    <a:pt x="54797" y="31468"/>
                    <a:pt x="60114" y="314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32" name="Google Shape;1232;p70"/>
          <p:cNvGrpSpPr/>
          <p:nvPr/>
        </p:nvGrpSpPr>
        <p:grpSpPr>
          <a:xfrm>
            <a:off x="7214820" y="1894238"/>
            <a:ext cx="275491" cy="210147"/>
            <a:chOff x="8063582" y="1666921"/>
            <a:chExt cx="329180" cy="251102"/>
          </a:xfrm>
        </p:grpSpPr>
        <p:sp>
          <p:nvSpPr>
            <p:cNvPr id="1233" name="Google Shape;1233;p70"/>
            <p:cNvSpPr/>
            <p:nvPr/>
          </p:nvSpPr>
          <p:spPr>
            <a:xfrm>
              <a:off x="8124210" y="1864195"/>
              <a:ext cx="268552" cy="53828"/>
            </a:xfrm>
            <a:custGeom>
              <a:avLst/>
              <a:gdLst/>
              <a:ahLst/>
              <a:cxnLst/>
              <a:rect l="l" t="t" r="r" b="b"/>
              <a:pathLst>
                <a:path w="268552" h="53828" extrusionOk="0">
                  <a:moveTo>
                    <a:pt x="263731" y="0"/>
                  </a:moveTo>
                  <a:cubicBezTo>
                    <a:pt x="261030" y="0"/>
                    <a:pt x="258909" y="2160"/>
                    <a:pt x="258909" y="4822"/>
                  </a:cubicBezTo>
                  <a:lnTo>
                    <a:pt x="258909" y="29097"/>
                  </a:lnTo>
                  <a:cubicBezTo>
                    <a:pt x="258909" y="37416"/>
                    <a:pt x="252158" y="44185"/>
                    <a:pt x="243800" y="44185"/>
                  </a:cubicBezTo>
                  <a:lnTo>
                    <a:pt x="4822" y="44185"/>
                  </a:lnTo>
                  <a:cubicBezTo>
                    <a:pt x="2122" y="44185"/>
                    <a:pt x="0" y="46345"/>
                    <a:pt x="0" y="49007"/>
                  </a:cubicBezTo>
                  <a:cubicBezTo>
                    <a:pt x="0" y="51668"/>
                    <a:pt x="2122" y="53828"/>
                    <a:pt x="4822" y="53828"/>
                  </a:cubicBezTo>
                  <a:lnTo>
                    <a:pt x="243800" y="53828"/>
                  </a:lnTo>
                  <a:cubicBezTo>
                    <a:pt x="257430" y="53828"/>
                    <a:pt x="268553" y="42732"/>
                    <a:pt x="268553" y="29097"/>
                  </a:cubicBezTo>
                  <a:lnTo>
                    <a:pt x="268553" y="4822"/>
                  </a:lnTo>
                  <a:cubicBezTo>
                    <a:pt x="268553" y="2160"/>
                    <a:pt x="266366" y="0"/>
                    <a:pt x="26373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4" name="Google Shape;1234;p70"/>
            <p:cNvSpPr/>
            <p:nvPr/>
          </p:nvSpPr>
          <p:spPr>
            <a:xfrm>
              <a:off x="8063582" y="1666921"/>
              <a:ext cx="329180" cy="251102"/>
            </a:xfrm>
            <a:custGeom>
              <a:avLst/>
              <a:gdLst/>
              <a:ahLst/>
              <a:cxnLst/>
              <a:rect l="l" t="t" r="r" b="b"/>
              <a:pathLst>
                <a:path w="329180" h="251102" extrusionOk="0">
                  <a:moveTo>
                    <a:pt x="304428" y="0"/>
                  </a:moveTo>
                  <a:lnTo>
                    <a:pt x="222197" y="0"/>
                  </a:lnTo>
                  <a:cubicBezTo>
                    <a:pt x="219497" y="0"/>
                    <a:pt x="217375" y="2160"/>
                    <a:pt x="217375" y="4822"/>
                  </a:cubicBezTo>
                  <a:cubicBezTo>
                    <a:pt x="217375" y="7489"/>
                    <a:pt x="219497" y="9643"/>
                    <a:pt x="222197" y="9643"/>
                  </a:cubicBezTo>
                  <a:lnTo>
                    <a:pt x="304428" y="9643"/>
                  </a:lnTo>
                  <a:cubicBezTo>
                    <a:pt x="312786" y="9643"/>
                    <a:pt x="319537" y="16413"/>
                    <a:pt x="319537" y="24732"/>
                  </a:cubicBezTo>
                  <a:lnTo>
                    <a:pt x="319537" y="54940"/>
                  </a:lnTo>
                  <a:lnTo>
                    <a:pt x="9644" y="54940"/>
                  </a:lnTo>
                  <a:lnTo>
                    <a:pt x="9644" y="24732"/>
                  </a:lnTo>
                  <a:cubicBezTo>
                    <a:pt x="9644" y="16413"/>
                    <a:pt x="16395" y="9643"/>
                    <a:pt x="24753" y="9643"/>
                  </a:cubicBezTo>
                  <a:lnTo>
                    <a:pt x="196866" y="9643"/>
                  </a:lnTo>
                  <a:cubicBezTo>
                    <a:pt x="199566" y="9643"/>
                    <a:pt x="201688" y="7489"/>
                    <a:pt x="201688" y="4822"/>
                  </a:cubicBezTo>
                  <a:cubicBezTo>
                    <a:pt x="201688" y="2160"/>
                    <a:pt x="199566" y="0"/>
                    <a:pt x="196866" y="0"/>
                  </a:cubicBezTo>
                  <a:lnTo>
                    <a:pt x="24753" y="0"/>
                  </a:lnTo>
                  <a:cubicBezTo>
                    <a:pt x="11059" y="0"/>
                    <a:pt x="0" y="11096"/>
                    <a:pt x="0" y="24732"/>
                  </a:cubicBezTo>
                  <a:lnTo>
                    <a:pt x="0" y="226371"/>
                  </a:lnTo>
                  <a:cubicBezTo>
                    <a:pt x="0" y="240006"/>
                    <a:pt x="11059" y="251102"/>
                    <a:pt x="24753" y="251102"/>
                  </a:cubicBezTo>
                  <a:lnTo>
                    <a:pt x="41340" y="251102"/>
                  </a:lnTo>
                  <a:cubicBezTo>
                    <a:pt x="43977" y="251102"/>
                    <a:pt x="46162" y="248942"/>
                    <a:pt x="46162" y="246281"/>
                  </a:cubicBezTo>
                  <a:cubicBezTo>
                    <a:pt x="46162" y="243619"/>
                    <a:pt x="43977" y="241459"/>
                    <a:pt x="41340" y="241459"/>
                  </a:cubicBezTo>
                  <a:lnTo>
                    <a:pt x="24753" y="241459"/>
                  </a:lnTo>
                  <a:cubicBezTo>
                    <a:pt x="16395" y="241459"/>
                    <a:pt x="9644" y="234690"/>
                    <a:pt x="9644" y="226371"/>
                  </a:cubicBezTo>
                  <a:lnTo>
                    <a:pt x="9644" y="64584"/>
                  </a:lnTo>
                  <a:lnTo>
                    <a:pt x="319537" y="64584"/>
                  </a:lnTo>
                  <a:lnTo>
                    <a:pt x="319537" y="177975"/>
                  </a:lnTo>
                  <a:cubicBezTo>
                    <a:pt x="319537" y="180636"/>
                    <a:pt x="321659" y="182796"/>
                    <a:pt x="324359" y="182796"/>
                  </a:cubicBezTo>
                  <a:cubicBezTo>
                    <a:pt x="326995" y="182796"/>
                    <a:pt x="329181" y="180636"/>
                    <a:pt x="329181" y="177975"/>
                  </a:cubicBezTo>
                  <a:lnTo>
                    <a:pt x="329181" y="24732"/>
                  </a:lnTo>
                  <a:cubicBezTo>
                    <a:pt x="329181" y="11096"/>
                    <a:pt x="318058" y="0"/>
                    <a:pt x="30442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5" name="Google Shape;1235;p70"/>
            <p:cNvSpPr/>
            <p:nvPr/>
          </p:nvSpPr>
          <p:spPr>
            <a:xfrm>
              <a:off x="8095504" y="1690280"/>
              <a:ext cx="17873" cy="17859"/>
            </a:xfrm>
            <a:custGeom>
              <a:avLst/>
              <a:gdLst/>
              <a:ahLst/>
              <a:cxnLst/>
              <a:rect l="l" t="t" r="r" b="b"/>
              <a:pathLst>
                <a:path w="17873" h="17859" extrusionOk="0">
                  <a:moveTo>
                    <a:pt x="15270" y="15246"/>
                  </a:moveTo>
                  <a:cubicBezTo>
                    <a:pt x="18741" y="11755"/>
                    <a:pt x="18741" y="6104"/>
                    <a:pt x="15270" y="2613"/>
                  </a:cubicBezTo>
                  <a:cubicBezTo>
                    <a:pt x="11798" y="-871"/>
                    <a:pt x="6140" y="-871"/>
                    <a:pt x="2604" y="2613"/>
                  </a:cubicBezTo>
                  <a:cubicBezTo>
                    <a:pt x="-868" y="6104"/>
                    <a:pt x="-868" y="11755"/>
                    <a:pt x="2604" y="15246"/>
                  </a:cubicBezTo>
                  <a:cubicBezTo>
                    <a:pt x="6140" y="18730"/>
                    <a:pt x="11798" y="18730"/>
                    <a:pt x="15270" y="152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6" name="Google Shape;1236;p70"/>
            <p:cNvSpPr/>
            <p:nvPr/>
          </p:nvSpPr>
          <p:spPr>
            <a:xfrm>
              <a:off x="8122973" y="1690282"/>
              <a:ext cx="17857" cy="17862"/>
            </a:xfrm>
            <a:custGeom>
              <a:avLst/>
              <a:gdLst/>
              <a:ahLst/>
              <a:cxnLst/>
              <a:rect l="l" t="t" r="r" b="b"/>
              <a:pathLst>
                <a:path w="17857" h="17862" extrusionOk="0">
                  <a:moveTo>
                    <a:pt x="15253" y="15244"/>
                  </a:moveTo>
                  <a:cubicBezTo>
                    <a:pt x="18725" y="11760"/>
                    <a:pt x="18725" y="6103"/>
                    <a:pt x="15253" y="2618"/>
                  </a:cubicBezTo>
                  <a:cubicBezTo>
                    <a:pt x="11782" y="-873"/>
                    <a:pt x="6124" y="-873"/>
                    <a:pt x="2652" y="2618"/>
                  </a:cubicBezTo>
                  <a:cubicBezTo>
                    <a:pt x="-884" y="6103"/>
                    <a:pt x="-884" y="11760"/>
                    <a:pt x="2652" y="15244"/>
                  </a:cubicBezTo>
                  <a:cubicBezTo>
                    <a:pt x="6124" y="18735"/>
                    <a:pt x="11782" y="18735"/>
                    <a:pt x="15253" y="152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7" name="Google Shape;1237;p70"/>
            <p:cNvSpPr/>
            <p:nvPr/>
          </p:nvSpPr>
          <p:spPr>
            <a:xfrm>
              <a:off x="8150485" y="1690276"/>
              <a:ext cx="17865" cy="17866"/>
            </a:xfrm>
            <a:custGeom>
              <a:avLst/>
              <a:gdLst/>
              <a:ahLst/>
              <a:cxnLst/>
              <a:rect l="l" t="t" r="r" b="b"/>
              <a:pathLst>
                <a:path w="17865" h="17866" extrusionOk="0">
                  <a:moveTo>
                    <a:pt x="16866" y="13038"/>
                  </a:moveTo>
                  <a:cubicBezTo>
                    <a:pt x="19116" y="8660"/>
                    <a:pt x="17444" y="3273"/>
                    <a:pt x="13072" y="1003"/>
                  </a:cubicBezTo>
                  <a:cubicBezTo>
                    <a:pt x="8636" y="-1266"/>
                    <a:pt x="3300" y="444"/>
                    <a:pt x="985" y="4822"/>
                  </a:cubicBezTo>
                  <a:cubicBezTo>
                    <a:pt x="-1265" y="9200"/>
                    <a:pt x="471" y="14594"/>
                    <a:pt x="4843" y="16863"/>
                  </a:cubicBezTo>
                  <a:cubicBezTo>
                    <a:pt x="9215" y="19133"/>
                    <a:pt x="14616" y="17423"/>
                    <a:pt x="16866" y="130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8" name="Google Shape;1238;p70"/>
            <p:cNvSpPr/>
            <p:nvPr/>
          </p:nvSpPr>
          <p:spPr>
            <a:xfrm>
              <a:off x="8092000" y="1748580"/>
              <a:ext cx="74065" cy="9643"/>
            </a:xfrm>
            <a:custGeom>
              <a:avLst/>
              <a:gdLst/>
              <a:ahLst/>
              <a:cxnLst/>
              <a:rect l="l" t="t" r="r" b="b"/>
              <a:pathLst>
                <a:path w="74065" h="9643" extrusionOk="0">
                  <a:moveTo>
                    <a:pt x="69244" y="0"/>
                  </a:moveTo>
                  <a:lnTo>
                    <a:pt x="4822" y="0"/>
                  </a:lnTo>
                  <a:cubicBezTo>
                    <a:pt x="2122" y="0"/>
                    <a:pt x="0" y="2160"/>
                    <a:pt x="0" y="4822"/>
                  </a:cubicBezTo>
                  <a:cubicBezTo>
                    <a:pt x="0" y="7490"/>
                    <a:pt x="2122" y="9643"/>
                    <a:pt x="4822" y="9643"/>
                  </a:cubicBezTo>
                  <a:lnTo>
                    <a:pt x="69244" y="9643"/>
                  </a:lnTo>
                  <a:cubicBezTo>
                    <a:pt x="71880" y="9643"/>
                    <a:pt x="74066" y="7490"/>
                    <a:pt x="74066" y="4822"/>
                  </a:cubicBezTo>
                  <a:cubicBezTo>
                    <a:pt x="74066" y="2160"/>
                    <a:pt x="71880" y="0"/>
                    <a:pt x="6924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9" name="Google Shape;1239;p70"/>
            <p:cNvSpPr/>
            <p:nvPr/>
          </p:nvSpPr>
          <p:spPr>
            <a:xfrm>
              <a:off x="8177960" y="1748580"/>
              <a:ext cx="25074" cy="9643"/>
            </a:xfrm>
            <a:custGeom>
              <a:avLst/>
              <a:gdLst/>
              <a:ahLst/>
              <a:cxnLst/>
              <a:rect l="l" t="t" r="r" b="b"/>
              <a:pathLst>
                <a:path w="25074" h="9643" extrusionOk="0">
                  <a:moveTo>
                    <a:pt x="20252" y="0"/>
                  </a:moveTo>
                  <a:lnTo>
                    <a:pt x="4822" y="0"/>
                  </a:lnTo>
                  <a:cubicBezTo>
                    <a:pt x="2122" y="0"/>
                    <a:pt x="0" y="2160"/>
                    <a:pt x="0" y="4822"/>
                  </a:cubicBezTo>
                  <a:cubicBezTo>
                    <a:pt x="0" y="7490"/>
                    <a:pt x="2122" y="9643"/>
                    <a:pt x="4822" y="9643"/>
                  </a:cubicBezTo>
                  <a:lnTo>
                    <a:pt x="20252" y="9643"/>
                  </a:lnTo>
                  <a:cubicBezTo>
                    <a:pt x="22888" y="9643"/>
                    <a:pt x="25074" y="7490"/>
                    <a:pt x="25074" y="4822"/>
                  </a:cubicBezTo>
                  <a:cubicBezTo>
                    <a:pt x="25074" y="2160"/>
                    <a:pt x="22888" y="0"/>
                    <a:pt x="2025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0" name="Google Shape;1240;p70"/>
            <p:cNvSpPr/>
            <p:nvPr/>
          </p:nvSpPr>
          <p:spPr>
            <a:xfrm>
              <a:off x="8215443" y="1748580"/>
              <a:ext cx="46033" cy="9643"/>
            </a:xfrm>
            <a:custGeom>
              <a:avLst/>
              <a:gdLst/>
              <a:ahLst/>
              <a:cxnLst/>
              <a:rect l="l" t="t" r="r" b="b"/>
              <a:pathLst>
                <a:path w="46033" h="9643" extrusionOk="0">
                  <a:moveTo>
                    <a:pt x="41212" y="9643"/>
                  </a:moveTo>
                  <a:cubicBezTo>
                    <a:pt x="43848" y="9643"/>
                    <a:pt x="46034" y="7490"/>
                    <a:pt x="46034" y="4822"/>
                  </a:cubicBezTo>
                  <a:cubicBezTo>
                    <a:pt x="46034" y="2160"/>
                    <a:pt x="43848" y="0"/>
                    <a:pt x="41212" y="0"/>
                  </a:cubicBezTo>
                  <a:lnTo>
                    <a:pt x="4822" y="0"/>
                  </a:lnTo>
                  <a:cubicBezTo>
                    <a:pt x="2122" y="0"/>
                    <a:pt x="0" y="2160"/>
                    <a:pt x="0" y="4822"/>
                  </a:cubicBezTo>
                  <a:cubicBezTo>
                    <a:pt x="0" y="7490"/>
                    <a:pt x="2122" y="9643"/>
                    <a:pt x="4822" y="9643"/>
                  </a:cubicBezTo>
                  <a:lnTo>
                    <a:pt x="41212" y="96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1" name="Google Shape;1241;p70"/>
            <p:cNvSpPr/>
            <p:nvPr/>
          </p:nvSpPr>
          <p:spPr>
            <a:xfrm>
              <a:off x="8092000" y="1772244"/>
              <a:ext cx="38575" cy="9643"/>
            </a:xfrm>
            <a:custGeom>
              <a:avLst/>
              <a:gdLst/>
              <a:ahLst/>
              <a:cxnLst/>
              <a:rect l="l" t="t" r="r" b="b"/>
              <a:pathLst>
                <a:path w="38575" h="9643" extrusionOk="0">
                  <a:moveTo>
                    <a:pt x="4822" y="9643"/>
                  </a:moveTo>
                  <a:lnTo>
                    <a:pt x="33754" y="9643"/>
                  </a:lnTo>
                  <a:cubicBezTo>
                    <a:pt x="36454" y="9643"/>
                    <a:pt x="38576" y="7483"/>
                    <a:pt x="38576" y="4822"/>
                  </a:cubicBezTo>
                  <a:cubicBezTo>
                    <a:pt x="38576" y="2160"/>
                    <a:pt x="36454" y="0"/>
                    <a:pt x="33754" y="0"/>
                  </a:cubicBezTo>
                  <a:lnTo>
                    <a:pt x="4822" y="0"/>
                  </a:lnTo>
                  <a:cubicBezTo>
                    <a:pt x="2122" y="0"/>
                    <a:pt x="0" y="2160"/>
                    <a:pt x="0" y="4822"/>
                  </a:cubicBezTo>
                  <a:cubicBezTo>
                    <a:pt x="0" y="7483"/>
                    <a:pt x="2122"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2" name="Google Shape;1242;p70"/>
            <p:cNvSpPr/>
            <p:nvPr/>
          </p:nvSpPr>
          <p:spPr>
            <a:xfrm>
              <a:off x="8142148" y="1772244"/>
              <a:ext cx="40118" cy="9643"/>
            </a:xfrm>
            <a:custGeom>
              <a:avLst/>
              <a:gdLst/>
              <a:ahLst/>
              <a:cxnLst/>
              <a:rect l="l" t="t" r="r" b="b"/>
              <a:pathLst>
                <a:path w="40118" h="9643" extrusionOk="0">
                  <a:moveTo>
                    <a:pt x="4822" y="0"/>
                  </a:moveTo>
                  <a:cubicBezTo>
                    <a:pt x="2186" y="0"/>
                    <a:pt x="0" y="2160"/>
                    <a:pt x="0" y="4822"/>
                  </a:cubicBezTo>
                  <a:cubicBezTo>
                    <a:pt x="0" y="7483"/>
                    <a:pt x="2186" y="9643"/>
                    <a:pt x="4822" y="9643"/>
                  </a:cubicBezTo>
                  <a:lnTo>
                    <a:pt x="35297" y="9643"/>
                  </a:lnTo>
                  <a:cubicBezTo>
                    <a:pt x="37997" y="9643"/>
                    <a:pt x="40119" y="7483"/>
                    <a:pt x="40119" y="4822"/>
                  </a:cubicBezTo>
                  <a:cubicBezTo>
                    <a:pt x="40119" y="2160"/>
                    <a:pt x="37997" y="0"/>
                    <a:pt x="35297" y="0"/>
                  </a:cubicBezTo>
                  <a:lnTo>
                    <a:pt x="4822"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3" name="Google Shape;1243;p70"/>
            <p:cNvSpPr/>
            <p:nvPr/>
          </p:nvSpPr>
          <p:spPr>
            <a:xfrm>
              <a:off x="8290344" y="1772244"/>
              <a:ext cx="55420" cy="9643"/>
            </a:xfrm>
            <a:custGeom>
              <a:avLst/>
              <a:gdLst/>
              <a:ahLst/>
              <a:cxnLst/>
              <a:rect l="l" t="t" r="r" b="b"/>
              <a:pathLst>
                <a:path w="55420" h="9643" extrusionOk="0">
                  <a:moveTo>
                    <a:pt x="55421" y="4822"/>
                  </a:moveTo>
                  <a:cubicBezTo>
                    <a:pt x="55421" y="2160"/>
                    <a:pt x="53235" y="0"/>
                    <a:pt x="50599" y="0"/>
                  </a:cubicBezTo>
                  <a:lnTo>
                    <a:pt x="4822" y="0"/>
                  </a:lnTo>
                  <a:cubicBezTo>
                    <a:pt x="2122" y="0"/>
                    <a:pt x="0" y="2160"/>
                    <a:pt x="0" y="4822"/>
                  </a:cubicBezTo>
                  <a:cubicBezTo>
                    <a:pt x="0" y="7483"/>
                    <a:pt x="2122" y="9643"/>
                    <a:pt x="4822" y="9643"/>
                  </a:cubicBezTo>
                  <a:lnTo>
                    <a:pt x="50599" y="9643"/>
                  </a:lnTo>
                  <a:cubicBezTo>
                    <a:pt x="53235" y="9643"/>
                    <a:pt x="55421" y="7483"/>
                    <a:pt x="55421"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4" name="Google Shape;1244;p70"/>
            <p:cNvSpPr/>
            <p:nvPr/>
          </p:nvSpPr>
          <p:spPr>
            <a:xfrm>
              <a:off x="8194933" y="1772244"/>
              <a:ext cx="82745" cy="9643"/>
            </a:xfrm>
            <a:custGeom>
              <a:avLst/>
              <a:gdLst/>
              <a:ahLst/>
              <a:cxnLst/>
              <a:rect l="l" t="t" r="r" b="b"/>
              <a:pathLst>
                <a:path w="82745" h="9643" extrusionOk="0">
                  <a:moveTo>
                    <a:pt x="0" y="4822"/>
                  </a:moveTo>
                  <a:cubicBezTo>
                    <a:pt x="0" y="7483"/>
                    <a:pt x="2186" y="9643"/>
                    <a:pt x="4822" y="9643"/>
                  </a:cubicBezTo>
                  <a:lnTo>
                    <a:pt x="77923" y="9643"/>
                  </a:lnTo>
                  <a:cubicBezTo>
                    <a:pt x="80559" y="9643"/>
                    <a:pt x="82745" y="7483"/>
                    <a:pt x="82745" y="4822"/>
                  </a:cubicBezTo>
                  <a:cubicBezTo>
                    <a:pt x="82745" y="2160"/>
                    <a:pt x="80559" y="0"/>
                    <a:pt x="77923" y="0"/>
                  </a:cubicBezTo>
                  <a:lnTo>
                    <a:pt x="4822" y="0"/>
                  </a:lnTo>
                  <a:cubicBezTo>
                    <a:pt x="2186" y="0"/>
                    <a:pt x="0" y="2160"/>
                    <a:pt x="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5" name="Google Shape;1245;p70"/>
            <p:cNvSpPr/>
            <p:nvPr/>
          </p:nvSpPr>
          <p:spPr>
            <a:xfrm>
              <a:off x="8092000" y="1844896"/>
              <a:ext cx="20316" cy="9643"/>
            </a:xfrm>
            <a:custGeom>
              <a:avLst/>
              <a:gdLst/>
              <a:ahLst/>
              <a:cxnLst/>
              <a:rect l="l" t="t" r="r" b="b"/>
              <a:pathLst>
                <a:path w="20316" h="9643" extrusionOk="0">
                  <a:moveTo>
                    <a:pt x="4822" y="9643"/>
                  </a:moveTo>
                  <a:lnTo>
                    <a:pt x="15494" y="9643"/>
                  </a:lnTo>
                  <a:cubicBezTo>
                    <a:pt x="18131" y="9643"/>
                    <a:pt x="20316" y="7483"/>
                    <a:pt x="20316" y="4822"/>
                  </a:cubicBezTo>
                  <a:cubicBezTo>
                    <a:pt x="20316" y="2154"/>
                    <a:pt x="18131" y="0"/>
                    <a:pt x="15494" y="0"/>
                  </a:cubicBezTo>
                  <a:lnTo>
                    <a:pt x="4822" y="0"/>
                  </a:lnTo>
                  <a:cubicBezTo>
                    <a:pt x="2122" y="0"/>
                    <a:pt x="0" y="2154"/>
                    <a:pt x="0" y="4822"/>
                  </a:cubicBezTo>
                  <a:cubicBezTo>
                    <a:pt x="0" y="7483"/>
                    <a:pt x="2122"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6" name="Google Shape;1246;p70"/>
            <p:cNvSpPr/>
            <p:nvPr/>
          </p:nvSpPr>
          <p:spPr>
            <a:xfrm>
              <a:off x="8124210" y="1844896"/>
              <a:ext cx="78823" cy="9643"/>
            </a:xfrm>
            <a:custGeom>
              <a:avLst/>
              <a:gdLst/>
              <a:ahLst/>
              <a:cxnLst/>
              <a:rect l="l" t="t" r="r" b="b"/>
              <a:pathLst>
                <a:path w="78823" h="9643" extrusionOk="0">
                  <a:moveTo>
                    <a:pt x="78824" y="4822"/>
                  </a:moveTo>
                  <a:cubicBezTo>
                    <a:pt x="78824" y="2154"/>
                    <a:pt x="76638" y="0"/>
                    <a:pt x="74002" y="0"/>
                  </a:cubicBezTo>
                  <a:lnTo>
                    <a:pt x="4822" y="0"/>
                  </a:lnTo>
                  <a:cubicBezTo>
                    <a:pt x="2122" y="0"/>
                    <a:pt x="0" y="2154"/>
                    <a:pt x="0" y="4822"/>
                  </a:cubicBezTo>
                  <a:cubicBezTo>
                    <a:pt x="0" y="7483"/>
                    <a:pt x="2122" y="9643"/>
                    <a:pt x="4822" y="9643"/>
                  </a:cubicBezTo>
                  <a:lnTo>
                    <a:pt x="74002" y="9643"/>
                  </a:lnTo>
                  <a:cubicBezTo>
                    <a:pt x="76638" y="9643"/>
                    <a:pt x="78824" y="7483"/>
                    <a:pt x="78824"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7" name="Google Shape;1247;p70"/>
            <p:cNvSpPr/>
            <p:nvPr/>
          </p:nvSpPr>
          <p:spPr>
            <a:xfrm>
              <a:off x="8215443" y="1844896"/>
              <a:ext cx="46033" cy="9643"/>
            </a:xfrm>
            <a:custGeom>
              <a:avLst/>
              <a:gdLst/>
              <a:ahLst/>
              <a:cxnLst/>
              <a:rect l="l" t="t" r="r" b="b"/>
              <a:pathLst>
                <a:path w="46033" h="9643" extrusionOk="0">
                  <a:moveTo>
                    <a:pt x="0" y="4822"/>
                  </a:moveTo>
                  <a:cubicBezTo>
                    <a:pt x="0" y="7483"/>
                    <a:pt x="2122" y="9643"/>
                    <a:pt x="4822" y="9643"/>
                  </a:cubicBezTo>
                  <a:lnTo>
                    <a:pt x="41212" y="9643"/>
                  </a:lnTo>
                  <a:cubicBezTo>
                    <a:pt x="43848" y="9643"/>
                    <a:pt x="46034" y="7483"/>
                    <a:pt x="46034" y="4822"/>
                  </a:cubicBezTo>
                  <a:cubicBezTo>
                    <a:pt x="46034" y="2154"/>
                    <a:pt x="43848" y="0"/>
                    <a:pt x="41212" y="0"/>
                  </a:cubicBezTo>
                  <a:lnTo>
                    <a:pt x="4822" y="0"/>
                  </a:lnTo>
                  <a:cubicBezTo>
                    <a:pt x="2122" y="0"/>
                    <a:pt x="0" y="2154"/>
                    <a:pt x="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8" name="Google Shape;1248;p70"/>
            <p:cNvSpPr/>
            <p:nvPr/>
          </p:nvSpPr>
          <p:spPr>
            <a:xfrm>
              <a:off x="8092000" y="1868554"/>
              <a:ext cx="38575" cy="9643"/>
            </a:xfrm>
            <a:custGeom>
              <a:avLst/>
              <a:gdLst/>
              <a:ahLst/>
              <a:cxnLst/>
              <a:rect l="l" t="t" r="r" b="b"/>
              <a:pathLst>
                <a:path w="38575" h="9643" extrusionOk="0">
                  <a:moveTo>
                    <a:pt x="4822" y="9643"/>
                  </a:moveTo>
                  <a:lnTo>
                    <a:pt x="33754" y="9643"/>
                  </a:lnTo>
                  <a:cubicBezTo>
                    <a:pt x="36454" y="9643"/>
                    <a:pt x="38576" y="7483"/>
                    <a:pt x="38576" y="4822"/>
                  </a:cubicBezTo>
                  <a:cubicBezTo>
                    <a:pt x="38576" y="2160"/>
                    <a:pt x="36454" y="0"/>
                    <a:pt x="33754" y="0"/>
                  </a:cubicBezTo>
                  <a:lnTo>
                    <a:pt x="4822" y="0"/>
                  </a:lnTo>
                  <a:cubicBezTo>
                    <a:pt x="2122" y="0"/>
                    <a:pt x="0" y="2160"/>
                    <a:pt x="0" y="4822"/>
                  </a:cubicBezTo>
                  <a:cubicBezTo>
                    <a:pt x="0" y="7483"/>
                    <a:pt x="2122"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9" name="Google Shape;1249;p70"/>
            <p:cNvSpPr/>
            <p:nvPr/>
          </p:nvSpPr>
          <p:spPr>
            <a:xfrm>
              <a:off x="8142148" y="1868554"/>
              <a:ext cx="40118" cy="9643"/>
            </a:xfrm>
            <a:custGeom>
              <a:avLst/>
              <a:gdLst/>
              <a:ahLst/>
              <a:cxnLst/>
              <a:rect l="l" t="t" r="r" b="b"/>
              <a:pathLst>
                <a:path w="40118" h="9643" extrusionOk="0">
                  <a:moveTo>
                    <a:pt x="4822" y="0"/>
                  </a:moveTo>
                  <a:cubicBezTo>
                    <a:pt x="2186" y="0"/>
                    <a:pt x="0" y="2160"/>
                    <a:pt x="0" y="4822"/>
                  </a:cubicBezTo>
                  <a:cubicBezTo>
                    <a:pt x="0" y="7483"/>
                    <a:pt x="2186" y="9643"/>
                    <a:pt x="4822" y="9643"/>
                  </a:cubicBezTo>
                  <a:lnTo>
                    <a:pt x="35297" y="9643"/>
                  </a:lnTo>
                  <a:cubicBezTo>
                    <a:pt x="37997" y="9643"/>
                    <a:pt x="40119" y="7483"/>
                    <a:pt x="40119" y="4822"/>
                  </a:cubicBezTo>
                  <a:cubicBezTo>
                    <a:pt x="40119" y="2160"/>
                    <a:pt x="37997" y="0"/>
                    <a:pt x="35297" y="0"/>
                  </a:cubicBezTo>
                  <a:lnTo>
                    <a:pt x="4822"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0" name="Google Shape;1250;p70"/>
            <p:cNvSpPr/>
            <p:nvPr/>
          </p:nvSpPr>
          <p:spPr>
            <a:xfrm>
              <a:off x="8290344" y="1868554"/>
              <a:ext cx="27195" cy="9643"/>
            </a:xfrm>
            <a:custGeom>
              <a:avLst/>
              <a:gdLst/>
              <a:ahLst/>
              <a:cxnLst/>
              <a:rect l="l" t="t" r="r" b="b"/>
              <a:pathLst>
                <a:path w="27195" h="9643" extrusionOk="0">
                  <a:moveTo>
                    <a:pt x="4822" y="9643"/>
                  </a:moveTo>
                  <a:lnTo>
                    <a:pt x="22374" y="9643"/>
                  </a:lnTo>
                  <a:cubicBezTo>
                    <a:pt x="25074" y="9643"/>
                    <a:pt x="27196" y="7483"/>
                    <a:pt x="27196" y="4822"/>
                  </a:cubicBezTo>
                  <a:cubicBezTo>
                    <a:pt x="27196" y="2160"/>
                    <a:pt x="25074" y="0"/>
                    <a:pt x="22374" y="0"/>
                  </a:cubicBezTo>
                  <a:lnTo>
                    <a:pt x="4822" y="0"/>
                  </a:lnTo>
                  <a:cubicBezTo>
                    <a:pt x="2122" y="0"/>
                    <a:pt x="0" y="2160"/>
                    <a:pt x="0" y="4822"/>
                  </a:cubicBezTo>
                  <a:cubicBezTo>
                    <a:pt x="0" y="7483"/>
                    <a:pt x="2122"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1" name="Google Shape;1251;p70"/>
            <p:cNvSpPr/>
            <p:nvPr/>
          </p:nvSpPr>
          <p:spPr>
            <a:xfrm>
              <a:off x="8194933" y="1868554"/>
              <a:ext cx="82745" cy="9643"/>
            </a:xfrm>
            <a:custGeom>
              <a:avLst/>
              <a:gdLst/>
              <a:ahLst/>
              <a:cxnLst/>
              <a:rect l="l" t="t" r="r" b="b"/>
              <a:pathLst>
                <a:path w="82745" h="9643" extrusionOk="0">
                  <a:moveTo>
                    <a:pt x="4822" y="9643"/>
                  </a:moveTo>
                  <a:lnTo>
                    <a:pt x="77923" y="9643"/>
                  </a:lnTo>
                  <a:cubicBezTo>
                    <a:pt x="80559" y="9643"/>
                    <a:pt x="82745" y="7483"/>
                    <a:pt x="82745" y="4822"/>
                  </a:cubicBezTo>
                  <a:cubicBezTo>
                    <a:pt x="82745" y="2160"/>
                    <a:pt x="80559" y="0"/>
                    <a:pt x="77923" y="0"/>
                  </a:cubicBezTo>
                  <a:lnTo>
                    <a:pt x="4822" y="0"/>
                  </a:lnTo>
                  <a:cubicBezTo>
                    <a:pt x="2186" y="0"/>
                    <a:pt x="0" y="2160"/>
                    <a:pt x="0" y="4822"/>
                  </a:cubicBezTo>
                  <a:cubicBezTo>
                    <a:pt x="0" y="7483"/>
                    <a:pt x="2186"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2" name="Google Shape;1252;p70"/>
            <p:cNvSpPr/>
            <p:nvPr/>
          </p:nvSpPr>
          <p:spPr>
            <a:xfrm>
              <a:off x="8126911" y="1796989"/>
              <a:ext cx="74065" cy="9643"/>
            </a:xfrm>
            <a:custGeom>
              <a:avLst/>
              <a:gdLst/>
              <a:ahLst/>
              <a:cxnLst/>
              <a:rect l="l" t="t" r="r" b="b"/>
              <a:pathLst>
                <a:path w="74065" h="9643" extrusionOk="0">
                  <a:moveTo>
                    <a:pt x="69244" y="0"/>
                  </a:moveTo>
                  <a:lnTo>
                    <a:pt x="4822" y="0"/>
                  </a:lnTo>
                  <a:cubicBezTo>
                    <a:pt x="2186" y="0"/>
                    <a:pt x="0" y="2154"/>
                    <a:pt x="0" y="4822"/>
                  </a:cubicBezTo>
                  <a:cubicBezTo>
                    <a:pt x="0" y="7483"/>
                    <a:pt x="2186" y="9643"/>
                    <a:pt x="4822" y="9643"/>
                  </a:cubicBezTo>
                  <a:lnTo>
                    <a:pt x="69244" y="9643"/>
                  </a:lnTo>
                  <a:cubicBezTo>
                    <a:pt x="71880" y="9643"/>
                    <a:pt x="74066" y="7483"/>
                    <a:pt x="74066" y="4822"/>
                  </a:cubicBezTo>
                  <a:cubicBezTo>
                    <a:pt x="74066" y="2154"/>
                    <a:pt x="71880" y="0"/>
                    <a:pt x="6924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3" name="Google Shape;1253;p70"/>
            <p:cNvSpPr/>
            <p:nvPr/>
          </p:nvSpPr>
          <p:spPr>
            <a:xfrm>
              <a:off x="8212871" y="1796989"/>
              <a:ext cx="23788" cy="9643"/>
            </a:xfrm>
            <a:custGeom>
              <a:avLst/>
              <a:gdLst/>
              <a:ahLst/>
              <a:cxnLst/>
              <a:rect l="l" t="t" r="r" b="b"/>
              <a:pathLst>
                <a:path w="23788" h="9643" extrusionOk="0">
                  <a:moveTo>
                    <a:pt x="18966" y="9643"/>
                  </a:moveTo>
                  <a:cubicBezTo>
                    <a:pt x="21602" y="9643"/>
                    <a:pt x="23788" y="7483"/>
                    <a:pt x="23788" y="4822"/>
                  </a:cubicBezTo>
                  <a:cubicBezTo>
                    <a:pt x="23788" y="2154"/>
                    <a:pt x="21602" y="0"/>
                    <a:pt x="18966" y="0"/>
                  </a:cubicBezTo>
                  <a:lnTo>
                    <a:pt x="4822" y="0"/>
                  </a:lnTo>
                  <a:cubicBezTo>
                    <a:pt x="2186" y="0"/>
                    <a:pt x="0" y="2154"/>
                    <a:pt x="0" y="4822"/>
                  </a:cubicBezTo>
                  <a:cubicBezTo>
                    <a:pt x="0" y="7483"/>
                    <a:pt x="2186" y="9643"/>
                    <a:pt x="4822" y="9643"/>
                  </a:cubicBezTo>
                  <a:lnTo>
                    <a:pt x="18966" y="96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4" name="Google Shape;1254;p70"/>
            <p:cNvSpPr/>
            <p:nvPr/>
          </p:nvSpPr>
          <p:spPr>
            <a:xfrm>
              <a:off x="8248489" y="1796989"/>
              <a:ext cx="47898" cy="9643"/>
            </a:xfrm>
            <a:custGeom>
              <a:avLst/>
              <a:gdLst/>
              <a:ahLst/>
              <a:cxnLst/>
              <a:rect l="l" t="t" r="r" b="b"/>
              <a:pathLst>
                <a:path w="47898" h="9643" extrusionOk="0">
                  <a:moveTo>
                    <a:pt x="0" y="4822"/>
                  </a:moveTo>
                  <a:cubicBezTo>
                    <a:pt x="0" y="7483"/>
                    <a:pt x="2186" y="9643"/>
                    <a:pt x="4822" y="9643"/>
                  </a:cubicBezTo>
                  <a:lnTo>
                    <a:pt x="43076" y="9643"/>
                  </a:lnTo>
                  <a:cubicBezTo>
                    <a:pt x="45713" y="9643"/>
                    <a:pt x="47898" y="7483"/>
                    <a:pt x="47898" y="4822"/>
                  </a:cubicBezTo>
                  <a:cubicBezTo>
                    <a:pt x="47898" y="2154"/>
                    <a:pt x="45713" y="0"/>
                    <a:pt x="43076" y="0"/>
                  </a:cubicBezTo>
                  <a:lnTo>
                    <a:pt x="4822" y="0"/>
                  </a:lnTo>
                  <a:cubicBezTo>
                    <a:pt x="2186" y="0"/>
                    <a:pt x="0" y="2154"/>
                    <a:pt x="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5" name="Google Shape;1255;p70"/>
            <p:cNvSpPr/>
            <p:nvPr/>
          </p:nvSpPr>
          <p:spPr>
            <a:xfrm>
              <a:off x="8126911" y="1820647"/>
              <a:ext cx="38575" cy="9643"/>
            </a:xfrm>
            <a:custGeom>
              <a:avLst/>
              <a:gdLst/>
              <a:ahLst/>
              <a:cxnLst/>
              <a:rect l="l" t="t" r="r" b="b"/>
              <a:pathLst>
                <a:path w="38575" h="9643" extrusionOk="0">
                  <a:moveTo>
                    <a:pt x="4822" y="9643"/>
                  </a:moveTo>
                  <a:lnTo>
                    <a:pt x="33754" y="9643"/>
                  </a:lnTo>
                  <a:cubicBezTo>
                    <a:pt x="36454" y="9643"/>
                    <a:pt x="38576" y="7483"/>
                    <a:pt x="38576" y="4822"/>
                  </a:cubicBezTo>
                  <a:cubicBezTo>
                    <a:pt x="38576" y="2160"/>
                    <a:pt x="36454" y="0"/>
                    <a:pt x="33754" y="0"/>
                  </a:cubicBezTo>
                  <a:lnTo>
                    <a:pt x="4822" y="0"/>
                  </a:lnTo>
                  <a:cubicBezTo>
                    <a:pt x="2186" y="0"/>
                    <a:pt x="0" y="2160"/>
                    <a:pt x="0" y="4822"/>
                  </a:cubicBezTo>
                  <a:cubicBezTo>
                    <a:pt x="0" y="7483"/>
                    <a:pt x="2186"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6" name="Google Shape;1256;p70"/>
            <p:cNvSpPr/>
            <p:nvPr/>
          </p:nvSpPr>
          <p:spPr>
            <a:xfrm>
              <a:off x="8177124" y="1820647"/>
              <a:ext cx="64100" cy="9643"/>
            </a:xfrm>
            <a:custGeom>
              <a:avLst/>
              <a:gdLst/>
              <a:ahLst/>
              <a:cxnLst/>
              <a:rect l="l" t="t" r="r" b="b"/>
              <a:pathLst>
                <a:path w="64100" h="9643" extrusionOk="0">
                  <a:moveTo>
                    <a:pt x="0" y="4822"/>
                  </a:moveTo>
                  <a:cubicBezTo>
                    <a:pt x="0" y="7483"/>
                    <a:pt x="2122" y="9643"/>
                    <a:pt x="4822" y="9643"/>
                  </a:cubicBezTo>
                  <a:lnTo>
                    <a:pt x="59278" y="9643"/>
                  </a:lnTo>
                  <a:cubicBezTo>
                    <a:pt x="61979" y="9643"/>
                    <a:pt x="64100" y="7483"/>
                    <a:pt x="64100" y="4822"/>
                  </a:cubicBezTo>
                  <a:cubicBezTo>
                    <a:pt x="64100" y="2160"/>
                    <a:pt x="61979" y="0"/>
                    <a:pt x="59278" y="0"/>
                  </a:cubicBezTo>
                  <a:lnTo>
                    <a:pt x="4822" y="0"/>
                  </a:lnTo>
                  <a:cubicBezTo>
                    <a:pt x="2122" y="0"/>
                    <a:pt x="0" y="2160"/>
                    <a:pt x="0"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7" name="Google Shape;1257;p70"/>
            <p:cNvSpPr/>
            <p:nvPr/>
          </p:nvSpPr>
          <p:spPr>
            <a:xfrm>
              <a:off x="8252733" y="1820647"/>
              <a:ext cx="60885" cy="9643"/>
            </a:xfrm>
            <a:custGeom>
              <a:avLst/>
              <a:gdLst/>
              <a:ahLst/>
              <a:cxnLst/>
              <a:rect l="l" t="t" r="r" b="b"/>
              <a:pathLst>
                <a:path w="60885" h="9643" extrusionOk="0">
                  <a:moveTo>
                    <a:pt x="60886" y="4822"/>
                  </a:moveTo>
                  <a:cubicBezTo>
                    <a:pt x="60886" y="2160"/>
                    <a:pt x="58764" y="0"/>
                    <a:pt x="56064" y="0"/>
                  </a:cubicBezTo>
                  <a:lnTo>
                    <a:pt x="4822" y="0"/>
                  </a:lnTo>
                  <a:cubicBezTo>
                    <a:pt x="2186" y="0"/>
                    <a:pt x="0" y="2160"/>
                    <a:pt x="0" y="4822"/>
                  </a:cubicBezTo>
                  <a:cubicBezTo>
                    <a:pt x="0" y="7483"/>
                    <a:pt x="2186" y="9643"/>
                    <a:pt x="4822" y="9643"/>
                  </a:cubicBezTo>
                  <a:lnTo>
                    <a:pt x="56064" y="9643"/>
                  </a:lnTo>
                  <a:cubicBezTo>
                    <a:pt x="58764" y="9643"/>
                    <a:pt x="60886" y="7483"/>
                    <a:pt x="60886"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58" name="Google Shape;1258;p70"/>
          <p:cNvGrpSpPr/>
          <p:nvPr/>
        </p:nvGrpSpPr>
        <p:grpSpPr>
          <a:xfrm>
            <a:off x="715058" y="2465901"/>
            <a:ext cx="275490" cy="275474"/>
            <a:chOff x="1551322" y="2349994"/>
            <a:chExt cx="329179" cy="329160"/>
          </a:xfrm>
        </p:grpSpPr>
        <p:sp>
          <p:nvSpPr>
            <p:cNvPr id="1259" name="Google Shape;1259;p70"/>
            <p:cNvSpPr/>
            <p:nvPr/>
          </p:nvSpPr>
          <p:spPr>
            <a:xfrm>
              <a:off x="1652503" y="2450662"/>
              <a:ext cx="50769" cy="61735"/>
            </a:xfrm>
            <a:custGeom>
              <a:avLst/>
              <a:gdLst/>
              <a:ahLst/>
              <a:cxnLst/>
              <a:rect l="l" t="t" r="r" b="b"/>
              <a:pathLst>
                <a:path w="50769" h="61735" extrusionOk="0">
                  <a:moveTo>
                    <a:pt x="9299" y="58637"/>
                  </a:moveTo>
                  <a:lnTo>
                    <a:pt x="12995" y="48936"/>
                  </a:lnTo>
                  <a:lnTo>
                    <a:pt x="37808" y="48936"/>
                  </a:lnTo>
                  <a:lnTo>
                    <a:pt x="41465" y="58624"/>
                  </a:lnTo>
                  <a:cubicBezTo>
                    <a:pt x="42191" y="60546"/>
                    <a:pt x="44021" y="61736"/>
                    <a:pt x="45962" y="61736"/>
                  </a:cubicBezTo>
                  <a:cubicBezTo>
                    <a:pt x="46526" y="61736"/>
                    <a:pt x="47100" y="61633"/>
                    <a:pt x="47659" y="61421"/>
                  </a:cubicBezTo>
                  <a:cubicBezTo>
                    <a:pt x="50143" y="60488"/>
                    <a:pt x="51396" y="57711"/>
                    <a:pt x="50458" y="55230"/>
                  </a:cubicBezTo>
                  <a:lnTo>
                    <a:pt x="31064" y="3838"/>
                  </a:lnTo>
                  <a:cubicBezTo>
                    <a:pt x="31048" y="3799"/>
                    <a:pt x="31030" y="3754"/>
                    <a:pt x="31012" y="3709"/>
                  </a:cubicBezTo>
                  <a:cubicBezTo>
                    <a:pt x="30085" y="1453"/>
                    <a:pt x="27912" y="0"/>
                    <a:pt x="25475" y="0"/>
                  </a:cubicBezTo>
                  <a:cubicBezTo>
                    <a:pt x="25473" y="0"/>
                    <a:pt x="25470" y="0"/>
                    <a:pt x="25468" y="0"/>
                  </a:cubicBezTo>
                  <a:cubicBezTo>
                    <a:pt x="23029" y="0"/>
                    <a:pt x="20856" y="1459"/>
                    <a:pt x="19932" y="3722"/>
                  </a:cubicBezTo>
                  <a:cubicBezTo>
                    <a:pt x="19917" y="3754"/>
                    <a:pt x="19902" y="3793"/>
                    <a:pt x="19889" y="3832"/>
                  </a:cubicBezTo>
                  <a:lnTo>
                    <a:pt x="316" y="55217"/>
                  </a:lnTo>
                  <a:cubicBezTo>
                    <a:pt x="-629" y="57698"/>
                    <a:pt x="616" y="60476"/>
                    <a:pt x="3097" y="61421"/>
                  </a:cubicBezTo>
                  <a:cubicBezTo>
                    <a:pt x="5574" y="62359"/>
                    <a:pt x="8354" y="61119"/>
                    <a:pt x="9299" y="58637"/>
                  </a:cubicBezTo>
                  <a:close/>
                  <a:moveTo>
                    <a:pt x="25459" y="16213"/>
                  </a:moveTo>
                  <a:lnTo>
                    <a:pt x="34181" y="39325"/>
                  </a:lnTo>
                  <a:lnTo>
                    <a:pt x="16657" y="39325"/>
                  </a:lnTo>
                  <a:lnTo>
                    <a:pt x="25459" y="162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0" name="Google Shape;1260;p70"/>
            <p:cNvSpPr/>
            <p:nvPr/>
          </p:nvSpPr>
          <p:spPr>
            <a:xfrm>
              <a:off x="1762018" y="2449891"/>
              <a:ext cx="9613" cy="61729"/>
            </a:xfrm>
            <a:custGeom>
              <a:avLst/>
              <a:gdLst/>
              <a:ahLst/>
              <a:cxnLst/>
              <a:rect l="l" t="t" r="r" b="b"/>
              <a:pathLst>
                <a:path w="9613" h="61729" extrusionOk="0">
                  <a:moveTo>
                    <a:pt x="9613" y="56927"/>
                  </a:moveTo>
                  <a:lnTo>
                    <a:pt x="9613" y="4802"/>
                  </a:lnTo>
                  <a:cubicBezTo>
                    <a:pt x="9613" y="2147"/>
                    <a:pt x="7461" y="0"/>
                    <a:pt x="4807" y="0"/>
                  </a:cubicBezTo>
                  <a:cubicBezTo>
                    <a:pt x="2152" y="0"/>
                    <a:pt x="0" y="2147"/>
                    <a:pt x="0" y="4802"/>
                  </a:cubicBezTo>
                  <a:lnTo>
                    <a:pt x="0" y="56927"/>
                  </a:lnTo>
                  <a:cubicBezTo>
                    <a:pt x="0" y="59576"/>
                    <a:pt x="2152" y="61729"/>
                    <a:pt x="4807" y="61729"/>
                  </a:cubicBezTo>
                  <a:cubicBezTo>
                    <a:pt x="7461" y="61729"/>
                    <a:pt x="9613" y="59576"/>
                    <a:pt x="9613" y="569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1" name="Google Shape;1261;p70"/>
            <p:cNvSpPr/>
            <p:nvPr/>
          </p:nvSpPr>
          <p:spPr>
            <a:xfrm>
              <a:off x="1713265" y="2450661"/>
              <a:ext cx="39127" cy="61730"/>
            </a:xfrm>
            <a:custGeom>
              <a:avLst/>
              <a:gdLst/>
              <a:ahLst/>
              <a:cxnLst/>
              <a:rect l="l" t="t" r="r" b="b"/>
              <a:pathLst>
                <a:path w="39127" h="61730" extrusionOk="0">
                  <a:moveTo>
                    <a:pt x="4809" y="61730"/>
                  </a:moveTo>
                  <a:cubicBezTo>
                    <a:pt x="7464" y="61730"/>
                    <a:pt x="9616" y="59583"/>
                    <a:pt x="9616" y="56928"/>
                  </a:cubicBezTo>
                  <a:lnTo>
                    <a:pt x="9616" y="39069"/>
                  </a:lnTo>
                  <a:cubicBezTo>
                    <a:pt x="12907" y="39050"/>
                    <a:pt x="17105" y="39030"/>
                    <a:pt x="19323" y="39030"/>
                  </a:cubicBezTo>
                  <a:cubicBezTo>
                    <a:pt x="30244" y="39030"/>
                    <a:pt x="39128" y="30274"/>
                    <a:pt x="39128" y="19512"/>
                  </a:cubicBezTo>
                  <a:cubicBezTo>
                    <a:pt x="39128" y="8751"/>
                    <a:pt x="30244" y="1"/>
                    <a:pt x="19323" y="1"/>
                  </a:cubicBezTo>
                  <a:lnTo>
                    <a:pt x="4809" y="1"/>
                  </a:lnTo>
                  <a:cubicBezTo>
                    <a:pt x="2446" y="-57"/>
                    <a:pt x="-97" y="2097"/>
                    <a:pt x="3" y="4803"/>
                  </a:cubicBezTo>
                  <a:lnTo>
                    <a:pt x="3" y="56928"/>
                  </a:lnTo>
                  <a:cubicBezTo>
                    <a:pt x="2" y="59583"/>
                    <a:pt x="2154" y="61730"/>
                    <a:pt x="4809" y="61730"/>
                  </a:cubicBezTo>
                  <a:close/>
                  <a:moveTo>
                    <a:pt x="19323" y="9612"/>
                  </a:moveTo>
                  <a:cubicBezTo>
                    <a:pt x="24848" y="9612"/>
                    <a:pt x="29515" y="14144"/>
                    <a:pt x="29515" y="19512"/>
                  </a:cubicBezTo>
                  <a:cubicBezTo>
                    <a:pt x="29515" y="24881"/>
                    <a:pt x="24848" y="29413"/>
                    <a:pt x="19323" y="29413"/>
                  </a:cubicBezTo>
                  <a:cubicBezTo>
                    <a:pt x="17116" y="29413"/>
                    <a:pt x="12974" y="29439"/>
                    <a:pt x="9690" y="29452"/>
                  </a:cubicBezTo>
                  <a:cubicBezTo>
                    <a:pt x="9673" y="26076"/>
                    <a:pt x="9653" y="21769"/>
                    <a:pt x="9653" y="19512"/>
                  </a:cubicBezTo>
                  <a:cubicBezTo>
                    <a:pt x="9653" y="17603"/>
                    <a:pt x="9641" y="13129"/>
                    <a:pt x="9631" y="9612"/>
                  </a:cubicBezTo>
                  <a:lnTo>
                    <a:pt x="19323" y="96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2" name="Google Shape;1262;p70"/>
            <p:cNvSpPr/>
            <p:nvPr/>
          </p:nvSpPr>
          <p:spPr>
            <a:xfrm>
              <a:off x="1551322" y="2349994"/>
              <a:ext cx="270483" cy="329160"/>
            </a:xfrm>
            <a:custGeom>
              <a:avLst/>
              <a:gdLst/>
              <a:ahLst/>
              <a:cxnLst/>
              <a:rect l="l" t="t" r="r" b="b"/>
              <a:pathLst>
                <a:path w="270483" h="329160" extrusionOk="0">
                  <a:moveTo>
                    <a:pt x="195377" y="284905"/>
                  </a:moveTo>
                  <a:cubicBezTo>
                    <a:pt x="192722" y="284905"/>
                    <a:pt x="190571" y="287059"/>
                    <a:pt x="190571" y="289714"/>
                  </a:cubicBezTo>
                  <a:lnTo>
                    <a:pt x="190571" y="314535"/>
                  </a:lnTo>
                  <a:cubicBezTo>
                    <a:pt x="190571" y="317300"/>
                    <a:pt x="188324" y="319543"/>
                    <a:pt x="185562" y="319543"/>
                  </a:cubicBezTo>
                  <a:lnTo>
                    <a:pt x="143620" y="319543"/>
                  </a:lnTo>
                  <a:cubicBezTo>
                    <a:pt x="140858" y="319543"/>
                    <a:pt x="138611" y="317300"/>
                    <a:pt x="138611" y="314535"/>
                  </a:cubicBezTo>
                  <a:lnTo>
                    <a:pt x="138611" y="288634"/>
                  </a:lnTo>
                  <a:cubicBezTo>
                    <a:pt x="138611" y="285580"/>
                    <a:pt x="136546" y="282906"/>
                    <a:pt x="133586" y="282128"/>
                  </a:cubicBezTo>
                  <a:cubicBezTo>
                    <a:pt x="123011" y="279351"/>
                    <a:pt x="112853" y="275140"/>
                    <a:pt x="103394" y="269617"/>
                  </a:cubicBezTo>
                  <a:cubicBezTo>
                    <a:pt x="100752" y="268074"/>
                    <a:pt x="97400" y="268505"/>
                    <a:pt x="95242" y="270665"/>
                  </a:cubicBezTo>
                  <a:lnTo>
                    <a:pt x="76918" y="288987"/>
                  </a:lnTo>
                  <a:cubicBezTo>
                    <a:pt x="75972" y="289932"/>
                    <a:pt x="74714" y="290453"/>
                    <a:pt x="73376" y="290453"/>
                  </a:cubicBezTo>
                  <a:cubicBezTo>
                    <a:pt x="72038" y="290453"/>
                    <a:pt x="70781" y="289932"/>
                    <a:pt x="69834" y="288987"/>
                  </a:cubicBezTo>
                  <a:lnTo>
                    <a:pt x="40176" y="259331"/>
                  </a:lnTo>
                  <a:cubicBezTo>
                    <a:pt x="39230" y="258380"/>
                    <a:pt x="38708" y="257126"/>
                    <a:pt x="38708" y="255789"/>
                  </a:cubicBezTo>
                  <a:cubicBezTo>
                    <a:pt x="38708" y="254452"/>
                    <a:pt x="39230" y="253192"/>
                    <a:pt x="40176" y="252247"/>
                  </a:cubicBezTo>
                  <a:lnTo>
                    <a:pt x="58497" y="233925"/>
                  </a:lnTo>
                  <a:cubicBezTo>
                    <a:pt x="60658" y="231765"/>
                    <a:pt x="61089" y="228415"/>
                    <a:pt x="59545" y="225773"/>
                  </a:cubicBezTo>
                  <a:cubicBezTo>
                    <a:pt x="54023" y="216316"/>
                    <a:pt x="49813" y="206159"/>
                    <a:pt x="47031" y="195583"/>
                  </a:cubicBezTo>
                  <a:cubicBezTo>
                    <a:pt x="46253" y="192626"/>
                    <a:pt x="43579" y="190556"/>
                    <a:pt x="40527" y="190556"/>
                  </a:cubicBezTo>
                  <a:lnTo>
                    <a:pt x="14623" y="190556"/>
                  </a:lnTo>
                  <a:cubicBezTo>
                    <a:pt x="11861" y="190556"/>
                    <a:pt x="9614" y="188312"/>
                    <a:pt x="9614" y="185548"/>
                  </a:cubicBezTo>
                  <a:lnTo>
                    <a:pt x="9614" y="143613"/>
                  </a:lnTo>
                  <a:cubicBezTo>
                    <a:pt x="9614" y="140849"/>
                    <a:pt x="11861" y="138605"/>
                    <a:pt x="14623" y="138605"/>
                  </a:cubicBezTo>
                  <a:lnTo>
                    <a:pt x="40527" y="138605"/>
                  </a:lnTo>
                  <a:cubicBezTo>
                    <a:pt x="43579" y="138605"/>
                    <a:pt x="46252" y="136535"/>
                    <a:pt x="47031" y="133578"/>
                  </a:cubicBezTo>
                  <a:cubicBezTo>
                    <a:pt x="49813" y="123002"/>
                    <a:pt x="54023" y="112845"/>
                    <a:pt x="59544" y="103388"/>
                  </a:cubicBezTo>
                  <a:cubicBezTo>
                    <a:pt x="61088" y="100746"/>
                    <a:pt x="60659" y="97396"/>
                    <a:pt x="58499" y="95236"/>
                  </a:cubicBezTo>
                  <a:lnTo>
                    <a:pt x="40176" y="76914"/>
                  </a:lnTo>
                  <a:cubicBezTo>
                    <a:pt x="39230" y="75969"/>
                    <a:pt x="38708" y="74709"/>
                    <a:pt x="38708" y="73372"/>
                  </a:cubicBezTo>
                  <a:cubicBezTo>
                    <a:pt x="38708" y="72035"/>
                    <a:pt x="39230" y="70781"/>
                    <a:pt x="40176" y="69830"/>
                  </a:cubicBezTo>
                  <a:lnTo>
                    <a:pt x="69834" y="40174"/>
                  </a:lnTo>
                  <a:cubicBezTo>
                    <a:pt x="70781" y="39229"/>
                    <a:pt x="72038" y="38708"/>
                    <a:pt x="73376" y="38708"/>
                  </a:cubicBezTo>
                  <a:cubicBezTo>
                    <a:pt x="74714" y="38708"/>
                    <a:pt x="75972" y="39229"/>
                    <a:pt x="76918" y="40174"/>
                  </a:cubicBezTo>
                  <a:lnTo>
                    <a:pt x="95242" y="58496"/>
                  </a:lnTo>
                  <a:cubicBezTo>
                    <a:pt x="97400" y="60656"/>
                    <a:pt x="100753" y="61086"/>
                    <a:pt x="103395" y="59544"/>
                  </a:cubicBezTo>
                  <a:cubicBezTo>
                    <a:pt x="112853" y="54021"/>
                    <a:pt x="123011" y="49810"/>
                    <a:pt x="133587" y="47033"/>
                  </a:cubicBezTo>
                  <a:cubicBezTo>
                    <a:pt x="136545" y="46255"/>
                    <a:pt x="138611" y="43581"/>
                    <a:pt x="138611" y="40527"/>
                  </a:cubicBezTo>
                  <a:lnTo>
                    <a:pt x="138611" y="14626"/>
                  </a:lnTo>
                  <a:cubicBezTo>
                    <a:pt x="138611" y="11861"/>
                    <a:pt x="140858" y="9617"/>
                    <a:pt x="143620" y="9617"/>
                  </a:cubicBezTo>
                  <a:lnTo>
                    <a:pt x="185562" y="9617"/>
                  </a:lnTo>
                  <a:cubicBezTo>
                    <a:pt x="188324" y="9617"/>
                    <a:pt x="190571" y="11861"/>
                    <a:pt x="190571" y="14626"/>
                  </a:cubicBezTo>
                  <a:lnTo>
                    <a:pt x="190571" y="40527"/>
                  </a:lnTo>
                  <a:cubicBezTo>
                    <a:pt x="190571" y="43574"/>
                    <a:pt x="192636" y="46249"/>
                    <a:pt x="195596" y="47027"/>
                  </a:cubicBezTo>
                  <a:cubicBezTo>
                    <a:pt x="206171" y="49810"/>
                    <a:pt x="216329" y="54021"/>
                    <a:pt x="225788" y="59544"/>
                  </a:cubicBezTo>
                  <a:cubicBezTo>
                    <a:pt x="228430" y="61086"/>
                    <a:pt x="231782" y="60656"/>
                    <a:pt x="233940" y="58496"/>
                  </a:cubicBezTo>
                  <a:lnTo>
                    <a:pt x="252264" y="40174"/>
                  </a:lnTo>
                  <a:cubicBezTo>
                    <a:pt x="253209" y="39229"/>
                    <a:pt x="254467" y="38708"/>
                    <a:pt x="255805" y="38708"/>
                  </a:cubicBezTo>
                  <a:cubicBezTo>
                    <a:pt x="257143" y="38708"/>
                    <a:pt x="258401" y="39229"/>
                    <a:pt x="259348" y="40174"/>
                  </a:cubicBezTo>
                  <a:lnTo>
                    <a:pt x="262278" y="43105"/>
                  </a:lnTo>
                  <a:cubicBezTo>
                    <a:pt x="264154" y="44982"/>
                    <a:pt x="267198" y="44982"/>
                    <a:pt x="269076" y="43105"/>
                  </a:cubicBezTo>
                  <a:cubicBezTo>
                    <a:pt x="270952" y="41228"/>
                    <a:pt x="270952" y="38187"/>
                    <a:pt x="269075" y="36310"/>
                  </a:cubicBezTo>
                  <a:lnTo>
                    <a:pt x="266145" y="33378"/>
                  </a:lnTo>
                  <a:cubicBezTo>
                    <a:pt x="263383" y="30614"/>
                    <a:pt x="259711" y="29097"/>
                    <a:pt x="255806" y="29097"/>
                  </a:cubicBezTo>
                  <a:cubicBezTo>
                    <a:pt x="251900" y="29097"/>
                    <a:pt x="248228" y="30614"/>
                    <a:pt x="245467" y="33378"/>
                  </a:cubicBezTo>
                  <a:lnTo>
                    <a:pt x="228706" y="50138"/>
                  </a:lnTo>
                  <a:cubicBezTo>
                    <a:pt x="219695" y="45079"/>
                    <a:pt x="210120" y="41112"/>
                    <a:pt x="200184" y="38316"/>
                  </a:cubicBezTo>
                  <a:lnTo>
                    <a:pt x="200184" y="14626"/>
                  </a:lnTo>
                  <a:cubicBezTo>
                    <a:pt x="200184" y="6564"/>
                    <a:pt x="193624" y="0"/>
                    <a:pt x="185562" y="0"/>
                  </a:cubicBezTo>
                  <a:lnTo>
                    <a:pt x="143619" y="0"/>
                  </a:lnTo>
                  <a:cubicBezTo>
                    <a:pt x="135557" y="0"/>
                    <a:pt x="128997" y="6564"/>
                    <a:pt x="128997" y="14626"/>
                  </a:cubicBezTo>
                  <a:lnTo>
                    <a:pt x="128997" y="38316"/>
                  </a:lnTo>
                  <a:cubicBezTo>
                    <a:pt x="119062" y="41112"/>
                    <a:pt x="109485" y="45079"/>
                    <a:pt x="100475" y="50138"/>
                  </a:cubicBezTo>
                  <a:lnTo>
                    <a:pt x="83715" y="33378"/>
                  </a:lnTo>
                  <a:cubicBezTo>
                    <a:pt x="80953" y="30614"/>
                    <a:pt x="77282" y="29097"/>
                    <a:pt x="73376" y="29097"/>
                  </a:cubicBezTo>
                  <a:cubicBezTo>
                    <a:pt x="69470" y="29097"/>
                    <a:pt x="65798" y="30614"/>
                    <a:pt x="63036" y="33378"/>
                  </a:cubicBezTo>
                  <a:lnTo>
                    <a:pt x="33379" y="63034"/>
                  </a:lnTo>
                  <a:cubicBezTo>
                    <a:pt x="30617" y="65799"/>
                    <a:pt x="29096" y="69470"/>
                    <a:pt x="29096" y="73372"/>
                  </a:cubicBezTo>
                  <a:cubicBezTo>
                    <a:pt x="29096" y="77281"/>
                    <a:pt x="30617" y="80952"/>
                    <a:pt x="33378" y="83709"/>
                  </a:cubicBezTo>
                  <a:lnTo>
                    <a:pt x="50139" y="100469"/>
                  </a:lnTo>
                  <a:cubicBezTo>
                    <a:pt x="45082" y="109482"/>
                    <a:pt x="41113" y="119055"/>
                    <a:pt x="38318" y="128987"/>
                  </a:cubicBezTo>
                  <a:lnTo>
                    <a:pt x="14623" y="128987"/>
                  </a:lnTo>
                  <a:cubicBezTo>
                    <a:pt x="6560" y="128987"/>
                    <a:pt x="0" y="135545"/>
                    <a:pt x="0" y="143607"/>
                  </a:cubicBezTo>
                  <a:lnTo>
                    <a:pt x="0" y="185548"/>
                  </a:lnTo>
                  <a:cubicBezTo>
                    <a:pt x="0" y="193610"/>
                    <a:pt x="6560" y="200174"/>
                    <a:pt x="14623" y="200174"/>
                  </a:cubicBezTo>
                  <a:lnTo>
                    <a:pt x="38318" y="200174"/>
                  </a:lnTo>
                  <a:cubicBezTo>
                    <a:pt x="41113" y="210106"/>
                    <a:pt x="45082" y="219678"/>
                    <a:pt x="50139" y="228692"/>
                  </a:cubicBezTo>
                  <a:lnTo>
                    <a:pt x="33378" y="245452"/>
                  </a:lnTo>
                  <a:cubicBezTo>
                    <a:pt x="30617" y="248210"/>
                    <a:pt x="29096" y="251880"/>
                    <a:pt x="29096" y="255789"/>
                  </a:cubicBezTo>
                  <a:cubicBezTo>
                    <a:pt x="29096" y="259691"/>
                    <a:pt x="30617" y="263362"/>
                    <a:pt x="33378" y="266126"/>
                  </a:cubicBezTo>
                  <a:lnTo>
                    <a:pt x="63037" y="295783"/>
                  </a:lnTo>
                  <a:cubicBezTo>
                    <a:pt x="65799" y="298547"/>
                    <a:pt x="69471" y="300064"/>
                    <a:pt x="73376" y="300064"/>
                  </a:cubicBezTo>
                  <a:cubicBezTo>
                    <a:pt x="77282" y="300064"/>
                    <a:pt x="80954" y="298547"/>
                    <a:pt x="83715" y="295783"/>
                  </a:cubicBezTo>
                  <a:lnTo>
                    <a:pt x="100476" y="279023"/>
                  </a:lnTo>
                  <a:cubicBezTo>
                    <a:pt x="109487" y="284082"/>
                    <a:pt x="119062" y="288049"/>
                    <a:pt x="128998" y="290845"/>
                  </a:cubicBezTo>
                  <a:lnTo>
                    <a:pt x="128998" y="314535"/>
                  </a:lnTo>
                  <a:cubicBezTo>
                    <a:pt x="128998" y="322597"/>
                    <a:pt x="135557" y="329161"/>
                    <a:pt x="143620" y="329161"/>
                  </a:cubicBezTo>
                  <a:lnTo>
                    <a:pt x="185562" y="329161"/>
                  </a:lnTo>
                  <a:cubicBezTo>
                    <a:pt x="193625" y="329161"/>
                    <a:pt x="200184" y="322597"/>
                    <a:pt x="200184" y="314535"/>
                  </a:cubicBezTo>
                  <a:lnTo>
                    <a:pt x="200184" y="289714"/>
                  </a:lnTo>
                  <a:cubicBezTo>
                    <a:pt x="200184" y="287059"/>
                    <a:pt x="198032" y="284905"/>
                    <a:pt x="195377" y="2849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3" name="Google Shape;1263;p70"/>
            <p:cNvSpPr/>
            <p:nvPr/>
          </p:nvSpPr>
          <p:spPr>
            <a:xfrm>
              <a:off x="1612551" y="2411016"/>
              <a:ext cx="206926" cy="207116"/>
            </a:xfrm>
            <a:custGeom>
              <a:avLst/>
              <a:gdLst/>
              <a:ahLst/>
              <a:cxnLst/>
              <a:rect l="l" t="t" r="r" b="b"/>
              <a:pathLst>
                <a:path w="206926" h="207116" extrusionOk="0">
                  <a:moveTo>
                    <a:pt x="10881" y="120212"/>
                  </a:moveTo>
                  <a:cubicBezTo>
                    <a:pt x="10413" y="117602"/>
                    <a:pt x="7912" y="115860"/>
                    <a:pt x="5303" y="116329"/>
                  </a:cubicBezTo>
                  <a:cubicBezTo>
                    <a:pt x="2690" y="116798"/>
                    <a:pt x="951" y="119293"/>
                    <a:pt x="1418" y="121909"/>
                  </a:cubicBezTo>
                  <a:cubicBezTo>
                    <a:pt x="10250" y="171282"/>
                    <a:pt x="53123" y="207117"/>
                    <a:pt x="103361" y="207117"/>
                  </a:cubicBezTo>
                  <a:cubicBezTo>
                    <a:pt x="160467" y="207117"/>
                    <a:pt x="206927" y="160662"/>
                    <a:pt x="206927" y="103555"/>
                  </a:cubicBezTo>
                  <a:cubicBezTo>
                    <a:pt x="206927" y="46454"/>
                    <a:pt x="160467" y="0"/>
                    <a:pt x="103361" y="0"/>
                  </a:cubicBezTo>
                  <a:cubicBezTo>
                    <a:pt x="48882" y="0"/>
                    <a:pt x="3485" y="42539"/>
                    <a:pt x="10" y="96850"/>
                  </a:cubicBezTo>
                  <a:cubicBezTo>
                    <a:pt x="-160" y="99498"/>
                    <a:pt x="1851" y="101787"/>
                    <a:pt x="4500" y="101954"/>
                  </a:cubicBezTo>
                  <a:cubicBezTo>
                    <a:pt x="7151" y="102121"/>
                    <a:pt x="9433" y="100116"/>
                    <a:pt x="9602" y="97467"/>
                  </a:cubicBezTo>
                  <a:cubicBezTo>
                    <a:pt x="12756" y="48203"/>
                    <a:pt x="53939" y="9611"/>
                    <a:pt x="103361" y="9611"/>
                  </a:cubicBezTo>
                  <a:cubicBezTo>
                    <a:pt x="155167" y="9611"/>
                    <a:pt x="197313" y="51758"/>
                    <a:pt x="197313" y="103555"/>
                  </a:cubicBezTo>
                  <a:cubicBezTo>
                    <a:pt x="197313" y="129392"/>
                    <a:pt x="186829" y="152825"/>
                    <a:pt x="169893" y="169823"/>
                  </a:cubicBezTo>
                  <a:lnTo>
                    <a:pt x="169893" y="139421"/>
                  </a:lnTo>
                  <a:cubicBezTo>
                    <a:pt x="172683" y="137775"/>
                    <a:pt x="174560" y="134748"/>
                    <a:pt x="174560" y="131270"/>
                  </a:cubicBezTo>
                  <a:cubicBezTo>
                    <a:pt x="174560" y="126036"/>
                    <a:pt x="170319" y="121800"/>
                    <a:pt x="165086" y="121800"/>
                  </a:cubicBezTo>
                  <a:cubicBezTo>
                    <a:pt x="159854" y="121800"/>
                    <a:pt x="155613" y="126036"/>
                    <a:pt x="155613" y="131270"/>
                  </a:cubicBezTo>
                  <a:cubicBezTo>
                    <a:pt x="155613" y="134748"/>
                    <a:pt x="157490" y="137775"/>
                    <a:pt x="160280" y="139421"/>
                  </a:cubicBezTo>
                  <a:lnTo>
                    <a:pt x="160280" y="178245"/>
                  </a:lnTo>
                  <a:cubicBezTo>
                    <a:pt x="155421" y="181961"/>
                    <a:pt x="150192" y="185207"/>
                    <a:pt x="144657" y="187927"/>
                  </a:cubicBezTo>
                  <a:lnTo>
                    <a:pt x="144657" y="172112"/>
                  </a:lnTo>
                  <a:cubicBezTo>
                    <a:pt x="147480" y="170472"/>
                    <a:pt x="149382" y="167425"/>
                    <a:pt x="149382" y="163928"/>
                  </a:cubicBezTo>
                  <a:cubicBezTo>
                    <a:pt x="149382" y="158695"/>
                    <a:pt x="145141" y="154452"/>
                    <a:pt x="139909" y="154452"/>
                  </a:cubicBezTo>
                  <a:cubicBezTo>
                    <a:pt x="134676" y="154452"/>
                    <a:pt x="130435" y="158695"/>
                    <a:pt x="130435" y="163928"/>
                  </a:cubicBezTo>
                  <a:cubicBezTo>
                    <a:pt x="130435" y="167374"/>
                    <a:pt x="132286" y="170389"/>
                    <a:pt x="135044" y="172041"/>
                  </a:cubicBezTo>
                  <a:lnTo>
                    <a:pt x="135044" y="192002"/>
                  </a:lnTo>
                  <a:cubicBezTo>
                    <a:pt x="130265" y="193719"/>
                    <a:pt x="125310" y="195063"/>
                    <a:pt x="120210" y="195988"/>
                  </a:cubicBezTo>
                  <a:lnTo>
                    <a:pt x="120210" y="156245"/>
                  </a:lnTo>
                  <a:lnTo>
                    <a:pt x="132893" y="143561"/>
                  </a:lnTo>
                  <a:cubicBezTo>
                    <a:pt x="134407" y="142051"/>
                    <a:pt x="135241" y="140038"/>
                    <a:pt x="135241" y="137898"/>
                  </a:cubicBezTo>
                  <a:lnTo>
                    <a:pt x="135241" y="116297"/>
                  </a:lnTo>
                  <a:cubicBezTo>
                    <a:pt x="138031" y="114645"/>
                    <a:pt x="139908" y="111617"/>
                    <a:pt x="139908" y="108139"/>
                  </a:cubicBezTo>
                  <a:cubicBezTo>
                    <a:pt x="139908" y="102912"/>
                    <a:pt x="135667" y="98669"/>
                    <a:pt x="130434" y="98669"/>
                  </a:cubicBezTo>
                  <a:cubicBezTo>
                    <a:pt x="125202" y="98669"/>
                    <a:pt x="120961" y="102912"/>
                    <a:pt x="120961" y="108139"/>
                  </a:cubicBezTo>
                  <a:cubicBezTo>
                    <a:pt x="120961" y="111617"/>
                    <a:pt x="122838" y="114645"/>
                    <a:pt x="125628" y="116297"/>
                  </a:cubicBezTo>
                  <a:lnTo>
                    <a:pt x="125628" y="137236"/>
                  </a:lnTo>
                  <a:lnTo>
                    <a:pt x="112942" y="149920"/>
                  </a:lnTo>
                  <a:cubicBezTo>
                    <a:pt x="111429" y="151430"/>
                    <a:pt x="110597" y="153443"/>
                    <a:pt x="110597" y="155583"/>
                  </a:cubicBezTo>
                  <a:lnTo>
                    <a:pt x="110597" y="197229"/>
                  </a:lnTo>
                  <a:cubicBezTo>
                    <a:pt x="108208" y="197409"/>
                    <a:pt x="105795" y="197499"/>
                    <a:pt x="103361" y="197499"/>
                  </a:cubicBezTo>
                  <a:cubicBezTo>
                    <a:pt x="100950" y="197499"/>
                    <a:pt x="98558" y="197403"/>
                    <a:pt x="96188" y="197229"/>
                  </a:cubicBezTo>
                  <a:lnTo>
                    <a:pt x="96188" y="156445"/>
                  </a:lnTo>
                  <a:cubicBezTo>
                    <a:pt x="98978" y="154799"/>
                    <a:pt x="100855" y="151771"/>
                    <a:pt x="100855" y="148293"/>
                  </a:cubicBezTo>
                  <a:cubicBezTo>
                    <a:pt x="100855" y="143060"/>
                    <a:pt x="96614" y="138823"/>
                    <a:pt x="91381" y="138823"/>
                  </a:cubicBezTo>
                  <a:cubicBezTo>
                    <a:pt x="86149" y="138823"/>
                    <a:pt x="81908" y="143060"/>
                    <a:pt x="81908" y="148293"/>
                  </a:cubicBezTo>
                  <a:cubicBezTo>
                    <a:pt x="81908" y="151771"/>
                    <a:pt x="83785" y="154799"/>
                    <a:pt x="86575" y="156445"/>
                  </a:cubicBezTo>
                  <a:lnTo>
                    <a:pt x="86575" y="196008"/>
                  </a:lnTo>
                  <a:cubicBezTo>
                    <a:pt x="82100" y="195204"/>
                    <a:pt x="77730" y="194072"/>
                    <a:pt x="73487" y="192658"/>
                  </a:cubicBezTo>
                  <a:lnTo>
                    <a:pt x="73487" y="177544"/>
                  </a:lnTo>
                  <a:cubicBezTo>
                    <a:pt x="73487" y="175403"/>
                    <a:pt x="72654" y="173391"/>
                    <a:pt x="71141" y="171880"/>
                  </a:cubicBezTo>
                  <a:lnTo>
                    <a:pt x="58456" y="159196"/>
                  </a:lnTo>
                  <a:lnTo>
                    <a:pt x="58456" y="138258"/>
                  </a:lnTo>
                  <a:cubicBezTo>
                    <a:pt x="61245" y="136606"/>
                    <a:pt x="63123" y="133577"/>
                    <a:pt x="63123" y="130106"/>
                  </a:cubicBezTo>
                  <a:cubicBezTo>
                    <a:pt x="63123" y="124873"/>
                    <a:pt x="58881" y="120630"/>
                    <a:pt x="53649" y="120630"/>
                  </a:cubicBezTo>
                  <a:cubicBezTo>
                    <a:pt x="48417" y="120630"/>
                    <a:pt x="44175" y="124873"/>
                    <a:pt x="44175" y="130106"/>
                  </a:cubicBezTo>
                  <a:cubicBezTo>
                    <a:pt x="44175" y="133577"/>
                    <a:pt x="46053" y="136612"/>
                    <a:pt x="48843" y="138258"/>
                  </a:cubicBezTo>
                  <a:lnTo>
                    <a:pt x="48843" y="159858"/>
                  </a:lnTo>
                  <a:cubicBezTo>
                    <a:pt x="48843" y="161999"/>
                    <a:pt x="49676" y="164011"/>
                    <a:pt x="51189" y="165522"/>
                  </a:cubicBezTo>
                  <a:lnTo>
                    <a:pt x="63874" y="178206"/>
                  </a:lnTo>
                  <a:lnTo>
                    <a:pt x="63874" y="188846"/>
                  </a:lnTo>
                  <a:cubicBezTo>
                    <a:pt x="36766" y="176322"/>
                    <a:pt x="16425" y="151212"/>
                    <a:pt x="10881" y="1202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4" name="Google Shape;1264;p70"/>
            <p:cNvSpPr/>
            <p:nvPr/>
          </p:nvSpPr>
          <p:spPr>
            <a:xfrm>
              <a:off x="1764995" y="2401508"/>
              <a:ext cx="115506" cy="248550"/>
            </a:xfrm>
            <a:custGeom>
              <a:avLst/>
              <a:gdLst/>
              <a:ahLst/>
              <a:cxnLst/>
              <a:rect l="l" t="t" r="r" b="b"/>
              <a:pathLst>
                <a:path w="115506" h="248550" extrusionOk="0">
                  <a:moveTo>
                    <a:pt x="100886" y="77473"/>
                  </a:moveTo>
                  <a:lnTo>
                    <a:pt x="77191" y="77473"/>
                  </a:lnTo>
                  <a:cubicBezTo>
                    <a:pt x="74396" y="67541"/>
                    <a:pt x="70427" y="57968"/>
                    <a:pt x="65370" y="48955"/>
                  </a:cubicBezTo>
                  <a:lnTo>
                    <a:pt x="82130" y="32195"/>
                  </a:lnTo>
                  <a:cubicBezTo>
                    <a:pt x="84892" y="29437"/>
                    <a:pt x="86413" y="25767"/>
                    <a:pt x="86413" y="21858"/>
                  </a:cubicBezTo>
                  <a:cubicBezTo>
                    <a:pt x="86413" y="17956"/>
                    <a:pt x="84892" y="14278"/>
                    <a:pt x="82130" y="11520"/>
                  </a:cubicBezTo>
                  <a:lnTo>
                    <a:pt x="72014" y="1408"/>
                  </a:lnTo>
                  <a:cubicBezTo>
                    <a:pt x="70138" y="-469"/>
                    <a:pt x="67095" y="-469"/>
                    <a:pt x="65217" y="1408"/>
                  </a:cubicBezTo>
                  <a:cubicBezTo>
                    <a:pt x="63340" y="3285"/>
                    <a:pt x="63340" y="6326"/>
                    <a:pt x="65217" y="8203"/>
                  </a:cubicBezTo>
                  <a:lnTo>
                    <a:pt x="75333" y="18316"/>
                  </a:lnTo>
                  <a:cubicBezTo>
                    <a:pt x="76278" y="19261"/>
                    <a:pt x="76800" y="20521"/>
                    <a:pt x="76800" y="21858"/>
                  </a:cubicBezTo>
                  <a:cubicBezTo>
                    <a:pt x="76800" y="23195"/>
                    <a:pt x="76278" y="24455"/>
                    <a:pt x="75332" y="25400"/>
                  </a:cubicBezTo>
                  <a:lnTo>
                    <a:pt x="57010" y="43722"/>
                  </a:lnTo>
                  <a:cubicBezTo>
                    <a:pt x="54850" y="45882"/>
                    <a:pt x="54420" y="49232"/>
                    <a:pt x="55963" y="51874"/>
                  </a:cubicBezTo>
                  <a:cubicBezTo>
                    <a:pt x="61485" y="61331"/>
                    <a:pt x="65695" y="71488"/>
                    <a:pt x="68477" y="82064"/>
                  </a:cubicBezTo>
                  <a:cubicBezTo>
                    <a:pt x="69256" y="85021"/>
                    <a:pt x="71930" y="87084"/>
                    <a:pt x="74981" y="87084"/>
                  </a:cubicBezTo>
                  <a:lnTo>
                    <a:pt x="100885" y="87084"/>
                  </a:lnTo>
                  <a:cubicBezTo>
                    <a:pt x="103647" y="87084"/>
                    <a:pt x="105894" y="89335"/>
                    <a:pt x="105894" y="92093"/>
                  </a:cubicBezTo>
                  <a:lnTo>
                    <a:pt x="105894" y="134034"/>
                  </a:lnTo>
                  <a:cubicBezTo>
                    <a:pt x="105894" y="136798"/>
                    <a:pt x="103647" y="139042"/>
                    <a:pt x="100885" y="139042"/>
                  </a:cubicBezTo>
                  <a:lnTo>
                    <a:pt x="74981" y="139042"/>
                  </a:lnTo>
                  <a:cubicBezTo>
                    <a:pt x="71930" y="139042"/>
                    <a:pt x="69255" y="141112"/>
                    <a:pt x="68477" y="144069"/>
                  </a:cubicBezTo>
                  <a:cubicBezTo>
                    <a:pt x="65695" y="154645"/>
                    <a:pt x="61485" y="164802"/>
                    <a:pt x="55964" y="174252"/>
                  </a:cubicBezTo>
                  <a:cubicBezTo>
                    <a:pt x="54419" y="176901"/>
                    <a:pt x="54849" y="180251"/>
                    <a:pt x="57009" y="182411"/>
                  </a:cubicBezTo>
                  <a:lnTo>
                    <a:pt x="75332" y="200733"/>
                  </a:lnTo>
                  <a:cubicBezTo>
                    <a:pt x="76278" y="201678"/>
                    <a:pt x="76800" y="202938"/>
                    <a:pt x="76800" y="204275"/>
                  </a:cubicBezTo>
                  <a:cubicBezTo>
                    <a:pt x="76800" y="205612"/>
                    <a:pt x="76278" y="206866"/>
                    <a:pt x="75332" y="207817"/>
                  </a:cubicBezTo>
                  <a:lnTo>
                    <a:pt x="45674" y="237473"/>
                  </a:lnTo>
                  <a:cubicBezTo>
                    <a:pt x="44727" y="238418"/>
                    <a:pt x="43470" y="238939"/>
                    <a:pt x="42132" y="238939"/>
                  </a:cubicBezTo>
                  <a:cubicBezTo>
                    <a:pt x="40794" y="238939"/>
                    <a:pt x="39536" y="238418"/>
                    <a:pt x="38590" y="237473"/>
                  </a:cubicBezTo>
                  <a:lnTo>
                    <a:pt x="20267" y="219151"/>
                  </a:lnTo>
                  <a:cubicBezTo>
                    <a:pt x="18107" y="216991"/>
                    <a:pt x="14754" y="216560"/>
                    <a:pt x="12111" y="218103"/>
                  </a:cubicBezTo>
                  <a:cubicBezTo>
                    <a:pt x="9080" y="219871"/>
                    <a:pt x="5933" y="221530"/>
                    <a:pt x="2756" y="223028"/>
                  </a:cubicBezTo>
                  <a:cubicBezTo>
                    <a:pt x="355" y="224166"/>
                    <a:pt x="-672" y="227026"/>
                    <a:pt x="461" y="229431"/>
                  </a:cubicBezTo>
                  <a:cubicBezTo>
                    <a:pt x="1595" y="231829"/>
                    <a:pt x="4459" y="232857"/>
                    <a:pt x="6860" y="231726"/>
                  </a:cubicBezTo>
                  <a:cubicBezTo>
                    <a:pt x="9620" y="230421"/>
                    <a:pt x="12360" y="229007"/>
                    <a:pt x="15030" y="227509"/>
                  </a:cubicBezTo>
                  <a:lnTo>
                    <a:pt x="31791" y="244269"/>
                  </a:lnTo>
                  <a:cubicBezTo>
                    <a:pt x="34553" y="247027"/>
                    <a:pt x="38225" y="248550"/>
                    <a:pt x="42130" y="248550"/>
                  </a:cubicBezTo>
                  <a:cubicBezTo>
                    <a:pt x="46036" y="248550"/>
                    <a:pt x="49708" y="247027"/>
                    <a:pt x="52470" y="244269"/>
                  </a:cubicBezTo>
                  <a:lnTo>
                    <a:pt x="82128" y="214612"/>
                  </a:lnTo>
                  <a:cubicBezTo>
                    <a:pt x="84890" y="211848"/>
                    <a:pt x="86411" y="208177"/>
                    <a:pt x="86411" y="204275"/>
                  </a:cubicBezTo>
                  <a:cubicBezTo>
                    <a:pt x="86411" y="200366"/>
                    <a:pt x="84890" y="196695"/>
                    <a:pt x="82128" y="193931"/>
                  </a:cubicBezTo>
                  <a:lnTo>
                    <a:pt x="65368" y="177171"/>
                  </a:lnTo>
                  <a:cubicBezTo>
                    <a:pt x="70425" y="168164"/>
                    <a:pt x="74394" y="158592"/>
                    <a:pt x="77189" y="148653"/>
                  </a:cubicBezTo>
                  <a:lnTo>
                    <a:pt x="100884" y="148653"/>
                  </a:lnTo>
                  <a:cubicBezTo>
                    <a:pt x="108947" y="148653"/>
                    <a:pt x="115507" y="142096"/>
                    <a:pt x="115507" y="134034"/>
                  </a:cubicBezTo>
                  <a:lnTo>
                    <a:pt x="115507" y="92093"/>
                  </a:lnTo>
                  <a:cubicBezTo>
                    <a:pt x="115508" y="84031"/>
                    <a:pt x="108949" y="77473"/>
                    <a:pt x="100886" y="7747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65" name="Google Shape;1265;p70"/>
          <p:cNvGrpSpPr/>
          <p:nvPr/>
        </p:nvGrpSpPr>
        <p:grpSpPr>
          <a:xfrm>
            <a:off x="1643476" y="2498565"/>
            <a:ext cx="275491" cy="210147"/>
            <a:chOff x="2481502" y="2389023"/>
            <a:chExt cx="329180" cy="251102"/>
          </a:xfrm>
        </p:grpSpPr>
        <p:sp>
          <p:nvSpPr>
            <p:cNvPr id="1266" name="Google Shape;1266;p70"/>
            <p:cNvSpPr/>
            <p:nvPr/>
          </p:nvSpPr>
          <p:spPr>
            <a:xfrm>
              <a:off x="2481502" y="2389023"/>
              <a:ext cx="329180" cy="251102"/>
            </a:xfrm>
            <a:custGeom>
              <a:avLst/>
              <a:gdLst/>
              <a:ahLst/>
              <a:cxnLst/>
              <a:rect l="l" t="t" r="r" b="b"/>
              <a:pathLst>
                <a:path w="329180" h="251102" extrusionOk="0">
                  <a:moveTo>
                    <a:pt x="304447" y="0"/>
                  </a:moveTo>
                  <a:lnTo>
                    <a:pt x="223348" y="0"/>
                  </a:lnTo>
                  <a:cubicBezTo>
                    <a:pt x="220686" y="0"/>
                    <a:pt x="218526" y="2160"/>
                    <a:pt x="218526" y="4822"/>
                  </a:cubicBezTo>
                  <a:cubicBezTo>
                    <a:pt x="218526" y="7483"/>
                    <a:pt x="220686" y="9643"/>
                    <a:pt x="223348" y="9643"/>
                  </a:cubicBezTo>
                  <a:lnTo>
                    <a:pt x="304447" y="9643"/>
                  </a:lnTo>
                  <a:cubicBezTo>
                    <a:pt x="312767" y="9643"/>
                    <a:pt x="319537" y="16413"/>
                    <a:pt x="319537" y="24732"/>
                  </a:cubicBezTo>
                  <a:lnTo>
                    <a:pt x="319537" y="54941"/>
                  </a:lnTo>
                  <a:lnTo>
                    <a:pt x="9644" y="54941"/>
                  </a:lnTo>
                  <a:lnTo>
                    <a:pt x="9644" y="24732"/>
                  </a:lnTo>
                  <a:cubicBezTo>
                    <a:pt x="9644" y="16413"/>
                    <a:pt x="16408" y="9643"/>
                    <a:pt x="24727" y="9643"/>
                  </a:cubicBezTo>
                  <a:lnTo>
                    <a:pt x="200813" y="9643"/>
                  </a:lnTo>
                  <a:cubicBezTo>
                    <a:pt x="203481" y="9643"/>
                    <a:pt x="205635" y="7483"/>
                    <a:pt x="205635" y="4822"/>
                  </a:cubicBezTo>
                  <a:cubicBezTo>
                    <a:pt x="205635" y="2160"/>
                    <a:pt x="203481" y="0"/>
                    <a:pt x="200813" y="0"/>
                  </a:cubicBezTo>
                  <a:lnTo>
                    <a:pt x="24727" y="0"/>
                  </a:lnTo>
                  <a:cubicBezTo>
                    <a:pt x="11091" y="0"/>
                    <a:pt x="0" y="11096"/>
                    <a:pt x="0" y="24732"/>
                  </a:cubicBezTo>
                  <a:lnTo>
                    <a:pt x="0" y="226371"/>
                  </a:lnTo>
                  <a:cubicBezTo>
                    <a:pt x="0" y="240006"/>
                    <a:pt x="11091" y="251102"/>
                    <a:pt x="24727" y="251102"/>
                  </a:cubicBezTo>
                  <a:lnTo>
                    <a:pt x="304447" y="251102"/>
                  </a:lnTo>
                  <a:cubicBezTo>
                    <a:pt x="318084" y="251102"/>
                    <a:pt x="329181" y="240006"/>
                    <a:pt x="329181" y="226371"/>
                  </a:cubicBezTo>
                  <a:lnTo>
                    <a:pt x="329181" y="24732"/>
                  </a:lnTo>
                  <a:cubicBezTo>
                    <a:pt x="329181" y="11096"/>
                    <a:pt x="318084" y="0"/>
                    <a:pt x="304447" y="0"/>
                  </a:cubicBezTo>
                  <a:close/>
                  <a:moveTo>
                    <a:pt x="304447" y="241453"/>
                  </a:moveTo>
                  <a:lnTo>
                    <a:pt x="24727" y="241453"/>
                  </a:lnTo>
                  <a:cubicBezTo>
                    <a:pt x="16408" y="241453"/>
                    <a:pt x="9644" y="234690"/>
                    <a:pt x="9644" y="226371"/>
                  </a:cubicBezTo>
                  <a:lnTo>
                    <a:pt x="9644" y="64584"/>
                  </a:lnTo>
                  <a:lnTo>
                    <a:pt x="319537" y="64584"/>
                  </a:lnTo>
                  <a:lnTo>
                    <a:pt x="319537" y="226371"/>
                  </a:lnTo>
                  <a:cubicBezTo>
                    <a:pt x="319537" y="234690"/>
                    <a:pt x="312767" y="241453"/>
                    <a:pt x="304447" y="2414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7" name="Google Shape;1267;p70"/>
            <p:cNvSpPr/>
            <p:nvPr/>
          </p:nvSpPr>
          <p:spPr>
            <a:xfrm>
              <a:off x="2513449" y="2412385"/>
              <a:ext cx="17867" cy="17859"/>
            </a:xfrm>
            <a:custGeom>
              <a:avLst/>
              <a:gdLst/>
              <a:ahLst/>
              <a:cxnLst/>
              <a:rect l="l" t="t" r="r" b="b"/>
              <a:pathLst>
                <a:path w="17867" h="17859" extrusionOk="0">
                  <a:moveTo>
                    <a:pt x="0" y="8930"/>
                  </a:moveTo>
                  <a:cubicBezTo>
                    <a:pt x="0" y="13861"/>
                    <a:pt x="3999" y="17859"/>
                    <a:pt x="8937" y="17859"/>
                  </a:cubicBezTo>
                  <a:cubicBezTo>
                    <a:pt x="13868" y="17859"/>
                    <a:pt x="17867" y="13861"/>
                    <a:pt x="17867" y="8930"/>
                  </a:cubicBezTo>
                  <a:cubicBezTo>
                    <a:pt x="17867" y="3999"/>
                    <a:pt x="13868" y="0"/>
                    <a:pt x="8937" y="0"/>
                  </a:cubicBezTo>
                  <a:cubicBezTo>
                    <a:pt x="3999" y="0"/>
                    <a:pt x="0" y="3999"/>
                    <a:pt x="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8" name="Google Shape;1268;p70"/>
            <p:cNvSpPr/>
            <p:nvPr/>
          </p:nvSpPr>
          <p:spPr>
            <a:xfrm>
              <a:off x="2540928" y="2412385"/>
              <a:ext cx="17860" cy="17859"/>
            </a:xfrm>
            <a:custGeom>
              <a:avLst/>
              <a:gdLst/>
              <a:ahLst/>
              <a:cxnLst/>
              <a:rect l="l" t="t" r="r" b="b"/>
              <a:pathLst>
                <a:path w="17860" h="17859" extrusionOk="0">
                  <a:moveTo>
                    <a:pt x="0" y="8930"/>
                  </a:moveTo>
                  <a:cubicBezTo>
                    <a:pt x="0" y="13861"/>
                    <a:pt x="3999" y="17859"/>
                    <a:pt x="8930" y="17859"/>
                  </a:cubicBezTo>
                  <a:cubicBezTo>
                    <a:pt x="13862" y="17859"/>
                    <a:pt x="17861" y="13861"/>
                    <a:pt x="17861" y="8930"/>
                  </a:cubicBezTo>
                  <a:cubicBezTo>
                    <a:pt x="17861" y="3999"/>
                    <a:pt x="13862" y="0"/>
                    <a:pt x="8930" y="0"/>
                  </a:cubicBezTo>
                  <a:cubicBezTo>
                    <a:pt x="3999" y="0"/>
                    <a:pt x="0" y="3999"/>
                    <a:pt x="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9" name="Google Shape;1269;p70"/>
            <p:cNvSpPr/>
            <p:nvPr/>
          </p:nvSpPr>
          <p:spPr>
            <a:xfrm>
              <a:off x="2568407" y="2412385"/>
              <a:ext cx="17860" cy="17859"/>
            </a:xfrm>
            <a:custGeom>
              <a:avLst/>
              <a:gdLst/>
              <a:ahLst/>
              <a:cxnLst/>
              <a:rect l="l" t="t" r="r" b="b"/>
              <a:pathLst>
                <a:path w="17860" h="17859" extrusionOk="0">
                  <a:moveTo>
                    <a:pt x="0" y="8930"/>
                  </a:moveTo>
                  <a:cubicBezTo>
                    <a:pt x="0" y="13861"/>
                    <a:pt x="3999" y="17859"/>
                    <a:pt x="8930" y="17859"/>
                  </a:cubicBezTo>
                  <a:cubicBezTo>
                    <a:pt x="13862" y="17859"/>
                    <a:pt x="17861" y="13861"/>
                    <a:pt x="17861" y="8930"/>
                  </a:cubicBezTo>
                  <a:cubicBezTo>
                    <a:pt x="17861" y="3999"/>
                    <a:pt x="13862" y="0"/>
                    <a:pt x="8930" y="0"/>
                  </a:cubicBezTo>
                  <a:cubicBezTo>
                    <a:pt x="3999" y="0"/>
                    <a:pt x="0" y="3999"/>
                    <a:pt x="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0" name="Google Shape;1270;p70"/>
            <p:cNvSpPr/>
            <p:nvPr/>
          </p:nvSpPr>
          <p:spPr>
            <a:xfrm>
              <a:off x="2504673" y="2470733"/>
              <a:ext cx="132392" cy="132381"/>
            </a:xfrm>
            <a:custGeom>
              <a:avLst/>
              <a:gdLst/>
              <a:ahLst/>
              <a:cxnLst/>
              <a:rect l="l" t="t" r="r" b="b"/>
              <a:pathLst>
                <a:path w="132392" h="132381" extrusionOk="0">
                  <a:moveTo>
                    <a:pt x="121141" y="0"/>
                  </a:moveTo>
                  <a:lnTo>
                    <a:pt x="11251" y="0"/>
                  </a:lnTo>
                  <a:cubicBezTo>
                    <a:pt x="5053" y="0"/>
                    <a:pt x="0" y="5047"/>
                    <a:pt x="0" y="11250"/>
                  </a:cubicBezTo>
                  <a:lnTo>
                    <a:pt x="0" y="76149"/>
                  </a:lnTo>
                  <a:cubicBezTo>
                    <a:pt x="0" y="78811"/>
                    <a:pt x="2160" y="80971"/>
                    <a:pt x="4822" y="80971"/>
                  </a:cubicBezTo>
                  <a:cubicBezTo>
                    <a:pt x="7490" y="80971"/>
                    <a:pt x="9644" y="78811"/>
                    <a:pt x="9644" y="76149"/>
                  </a:cubicBezTo>
                  <a:lnTo>
                    <a:pt x="9644" y="11250"/>
                  </a:lnTo>
                  <a:cubicBezTo>
                    <a:pt x="9644" y="10363"/>
                    <a:pt x="10370" y="9643"/>
                    <a:pt x="11251" y="9643"/>
                  </a:cubicBezTo>
                  <a:lnTo>
                    <a:pt x="121141" y="9643"/>
                  </a:lnTo>
                  <a:cubicBezTo>
                    <a:pt x="122028" y="9643"/>
                    <a:pt x="122748" y="10363"/>
                    <a:pt x="122748" y="11250"/>
                  </a:cubicBezTo>
                  <a:lnTo>
                    <a:pt x="122748" y="121131"/>
                  </a:lnTo>
                  <a:cubicBezTo>
                    <a:pt x="122748" y="122012"/>
                    <a:pt x="122028" y="122739"/>
                    <a:pt x="121141" y="122739"/>
                  </a:cubicBezTo>
                  <a:lnTo>
                    <a:pt x="11251" y="122739"/>
                  </a:lnTo>
                  <a:cubicBezTo>
                    <a:pt x="10370" y="122739"/>
                    <a:pt x="9644" y="122012"/>
                    <a:pt x="9644" y="121131"/>
                  </a:cubicBezTo>
                  <a:lnTo>
                    <a:pt x="9644" y="98708"/>
                  </a:lnTo>
                  <a:cubicBezTo>
                    <a:pt x="9644" y="96040"/>
                    <a:pt x="7490" y="93886"/>
                    <a:pt x="4822" y="93886"/>
                  </a:cubicBezTo>
                  <a:cubicBezTo>
                    <a:pt x="2160" y="93886"/>
                    <a:pt x="0" y="96040"/>
                    <a:pt x="0" y="98708"/>
                  </a:cubicBezTo>
                  <a:lnTo>
                    <a:pt x="0" y="121131"/>
                  </a:lnTo>
                  <a:cubicBezTo>
                    <a:pt x="0" y="127329"/>
                    <a:pt x="5053" y="132382"/>
                    <a:pt x="11251" y="132382"/>
                  </a:cubicBezTo>
                  <a:lnTo>
                    <a:pt x="121141" y="132382"/>
                  </a:lnTo>
                  <a:cubicBezTo>
                    <a:pt x="127345" y="132382"/>
                    <a:pt x="132392" y="127329"/>
                    <a:pt x="132392" y="121131"/>
                  </a:cubicBezTo>
                  <a:lnTo>
                    <a:pt x="132392" y="11250"/>
                  </a:lnTo>
                  <a:cubicBezTo>
                    <a:pt x="132392" y="5047"/>
                    <a:pt x="127345" y="0"/>
                    <a:pt x="12114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1" name="Google Shape;1271;p70"/>
            <p:cNvSpPr/>
            <p:nvPr/>
          </p:nvSpPr>
          <p:spPr>
            <a:xfrm>
              <a:off x="2652959" y="2470733"/>
              <a:ext cx="56713" cy="57994"/>
            </a:xfrm>
            <a:custGeom>
              <a:avLst/>
              <a:gdLst/>
              <a:ahLst/>
              <a:cxnLst/>
              <a:rect l="l" t="t" r="r" b="b"/>
              <a:pathLst>
                <a:path w="56713" h="57994" extrusionOk="0">
                  <a:moveTo>
                    <a:pt x="11251" y="57994"/>
                  </a:moveTo>
                  <a:lnTo>
                    <a:pt x="45462" y="57994"/>
                  </a:lnTo>
                  <a:cubicBezTo>
                    <a:pt x="51666" y="57994"/>
                    <a:pt x="56713" y="52948"/>
                    <a:pt x="56713" y="46744"/>
                  </a:cubicBezTo>
                  <a:lnTo>
                    <a:pt x="56713" y="11250"/>
                  </a:lnTo>
                  <a:cubicBezTo>
                    <a:pt x="56713" y="5047"/>
                    <a:pt x="51666" y="0"/>
                    <a:pt x="45462" y="0"/>
                  </a:cubicBezTo>
                  <a:lnTo>
                    <a:pt x="11251" y="0"/>
                  </a:lnTo>
                  <a:cubicBezTo>
                    <a:pt x="5047" y="0"/>
                    <a:pt x="0" y="5047"/>
                    <a:pt x="0" y="11250"/>
                  </a:cubicBezTo>
                  <a:lnTo>
                    <a:pt x="0" y="46744"/>
                  </a:lnTo>
                  <a:cubicBezTo>
                    <a:pt x="0" y="52948"/>
                    <a:pt x="5047" y="57994"/>
                    <a:pt x="11251" y="57994"/>
                  </a:cubicBezTo>
                  <a:close/>
                  <a:moveTo>
                    <a:pt x="9644" y="11250"/>
                  </a:moveTo>
                  <a:cubicBezTo>
                    <a:pt x="9644" y="10363"/>
                    <a:pt x="10364" y="9643"/>
                    <a:pt x="11251" y="9643"/>
                  </a:cubicBezTo>
                  <a:lnTo>
                    <a:pt x="45462" y="9643"/>
                  </a:lnTo>
                  <a:cubicBezTo>
                    <a:pt x="46349" y="9643"/>
                    <a:pt x="47069" y="10363"/>
                    <a:pt x="47069" y="11250"/>
                  </a:cubicBezTo>
                  <a:lnTo>
                    <a:pt x="47069" y="46744"/>
                  </a:lnTo>
                  <a:cubicBezTo>
                    <a:pt x="47069" y="47631"/>
                    <a:pt x="46349" y="48351"/>
                    <a:pt x="45462" y="48351"/>
                  </a:cubicBezTo>
                  <a:lnTo>
                    <a:pt x="11251" y="48351"/>
                  </a:lnTo>
                  <a:cubicBezTo>
                    <a:pt x="10364" y="48351"/>
                    <a:pt x="9644" y="47631"/>
                    <a:pt x="9644" y="46744"/>
                  </a:cubicBezTo>
                  <a:lnTo>
                    <a:pt x="9644" y="11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2" name="Google Shape;1272;p70"/>
            <p:cNvSpPr/>
            <p:nvPr/>
          </p:nvSpPr>
          <p:spPr>
            <a:xfrm>
              <a:off x="2652959" y="2545365"/>
              <a:ext cx="111162" cy="57994"/>
            </a:xfrm>
            <a:custGeom>
              <a:avLst/>
              <a:gdLst/>
              <a:ahLst/>
              <a:cxnLst/>
              <a:rect l="l" t="t" r="r" b="b"/>
              <a:pathLst>
                <a:path w="111162" h="57994" extrusionOk="0">
                  <a:moveTo>
                    <a:pt x="99912" y="0"/>
                  </a:moveTo>
                  <a:lnTo>
                    <a:pt x="11251" y="0"/>
                  </a:lnTo>
                  <a:cubicBezTo>
                    <a:pt x="5047" y="0"/>
                    <a:pt x="0" y="5047"/>
                    <a:pt x="0" y="11250"/>
                  </a:cubicBezTo>
                  <a:lnTo>
                    <a:pt x="0" y="46744"/>
                  </a:lnTo>
                  <a:cubicBezTo>
                    <a:pt x="0" y="52947"/>
                    <a:pt x="5047" y="57994"/>
                    <a:pt x="11251" y="57994"/>
                  </a:cubicBezTo>
                  <a:lnTo>
                    <a:pt x="59780" y="57994"/>
                  </a:lnTo>
                  <a:cubicBezTo>
                    <a:pt x="62442" y="57994"/>
                    <a:pt x="64602" y="55834"/>
                    <a:pt x="64602" y="53173"/>
                  </a:cubicBezTo>
                  <a:cubicBezTo>
                    <a:pt x="64602" y="50511"/>
                    <a:pt x="62442" y="48351"/>
                    <a:pt x="59780" y="48351"/>
                  </a:cubicBezTo>
                  <a:lnTo>
                    <a:pt x="11251" y="48351"/>
                  </a:lnTo>
                  <a:cubicBezTo>
                    <a:pt x="10364" y="48351"/>
                    <a:pt x="9644" y="47631"/>
                    <a:pt x="9644" y="46744"/>
                  </a:cubicBezTo>
                  <a:lnTo>
                    <a:pt x="9644" y="11250"/>
                  </a:lnTo>
                  <a:cubicBezTo>
                    <a:pt x="9644" y="10363"/>
                    <a:pt x="10364" y="9643"/>
                    <a:pt x="11251" y="9643"/>
                  </a:cubicBezTo>
                  <a:lnTo>
                    <a:pt x="99912" y="9643"/>
                  </a:lnTo>
                  <a:cubicBezTo>
                    <a:pt x="100799" y="9643"/>
                    <a:pt x="101519" y="10363"/>
                    <a:pt x="101519" y="11250"/>
                  </a:cubicBezTo>
                  <a:lnTo>
                    <a:pt x="101519" y="46744"/>
                  </a:lnTo>
                  <a:cubicBezTo>
                    <a:pt x="101519" y="47631"/>
                    <a:pt x="100799" y="48351"/>
                    <a:pt x="99912" y="48351"/>
                  </a:cubicBezTo>
                  <a:lnTo>
                    <a:pt x="82282" y="48351"/>
                  </a:lnTo>
                  <a:cubicBezTo>
                    <a:pt x="79614" y="48351"/>
                    <a:pt x="77460" y="50511"/>
                    <a:pt x="77460" y="53173"/>
                  </a:cubicBezTo>
                  <a:cubicBezTo>
                    <a:pt x="77460" y="55834"/>
                    <a:pt x="79614" y="57994"/>
                    <a:pt x="82282" y="57994"/>
                  </a:cubicBezTo>
                  <a:lnTo>
                    <a:pt x="99912" y="57994"/>
                  </a:lnTo>
                  <a:cubicBezTo>
                    <a:pt x="106116" y="57994"/>
                    <a:pt x="111163" y="52947"/>
                    <a:pt x="111163" y="46744"/>
                  </a:cubicBezTo>
                  <a:lnTo>
                    <a:pt x="111163" y="11250"/>
                  </a:lnTo>
                  <a:cubicBezTo>
                    <a:pt x="111163" y="5047"/>
                    <a:pt x="106116" y="0"/>
                    <a:pt x="9991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3" name="Google Shape;1273;p70"/>
            <p:cNvSpPr/>
            <p:nvPr/>
          </p:nvSpPr>
          <p:spPr>
            <a:xfrm>
              <a:off x="2720178" y="2483443"/>
              <a:ext cx="35264" cy="9643"/>
            </a:xfrm>
            <a:custGeom>
              <a:avLst/>
              <a:gdLst/>
              <a:ahLst/>
              <a:cxnLst/>
              <a:rect l="l" t="t" r="r" b="b"/>
              <a:pathLst>
                <a:path w="35264" h="9643" extrusionOk="0">
                  <a:moveTo>
                    <a:pt x="4822" y="9643"/>
                  </a:moveTo>
                  <a:lnTo>
                    <a:pt x="30443" y="9643"/>
                  </a:lnTo>
                  <a:cubicBezTo>
                    <a:pt x="33105" y="9643"/>
                    <a:pt x="35265" y="7483"/>
                    <a:pt x="35265" y="4822"/>
                  </a:cubicBezTo>
                  <a:cubicBezTo>
                    <a:pt x="35265" y="2160"/>
                    <a:pt x="33105" y="0"/>
                    <a:pt x="30443" y="0"/>
                  </a:cubicBezTo>
                  <a:lnTo>
                    <a:pt x="4822" y="0"/>
                  </a:lnTo>
                  <a:cubicBezTo>
                    <a:pt x="2160" y="0"/>
                    <a:pt x="0" y="2160"/>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4" name="Google Shape;1274;p70"/>
            <p:cNvSpPr/>
            <p:nvPr/>
          </p:nvSpPr>
          <p:spPr>
            <a:xfrm>
              <a:off x="2720178" y="2504053"/>
              <a:ext cx="45326" cy="9643"/>
            </a:xfrm>
            <a:custGeom>
              <a:avLst/>
              <a:gdLst/>
              <a:ahLst/>
              <a:cxnLst/>
              <a:rect l="l" t="t" r="r" b="b"/>
              <a:pathLst>
                <a:path w="45326" h="9643" extrusionOk="0">
                  <a:moveTo>
                    <a:pt x="40505" y="0"/>
                  </a:moveTo>
                  <a:lnTo>
                    <a:pt x="4822" y="0"/>
                  </a:lnTo>
                  <a:cubicBezTo>
                    <a:pt x="2160" y="0"/>
                    <a:pt x="0" y="2154"/>
                    <a:pt x="0" y="4822"/>
                  </a:cubicBezTo>
                  <a:cubicBezTo>
                    <a:pt x="0" y="7483"/>
                    <a:pt x="2160" y="9643"/>
                    <a:pt x="4822" y="9643"/>
                  </a:cubicBezTo>
                  <a:lnTo>
                    <a:pt x="40505" y="9643"/>
                  </a:lnTo>
                  <a:cubicBezTo>
                    <a:pt x="43173" y="9643"/>
                    <a:pt x="45327" y="7483"/>
                    <a:pt x="45327" y="4822"/>
                  </a:cubicBezTo>
                  <a:cubicBezTo>
                    <a:pt x="45327" y="2154"/>
                    <a:pt x="43173" y="0"/>
                    <a:pt x="4050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5" name="Google Shape;1275;p70"/>
            <p:cNvSpPr/>
            <p:nvPr/>
          </p:nvSpPr>
          <p:spPr>
            <a:xfrm>
              <a:off x="2720178" y="2524266"/>
              <a:ext cx="23692" cy="9643"/>
            </a:xfrm>
            <a:custGeom>
              <a:avLst/>
              <a:gdLst/>
              <a:ahLst/>
              <a:cxnLst/>
              <a:rect l="l" t="t" r="r" b="b"/>
              <a:pathLst>
                <a:path w="23692" h="9643" extrusionOk="0">
                  <a:moveTo>
                    <a:pt x="18870" y="9643"/>
                  </a:moveTo>
                  <a:cubicBezTo>
                    <a:pt x="21532" y="9643"/>
                    <a:pt x="23692" y="7483"/>
                    <a:pt x="23692" y="4822"/>
                  </a:cubicBezTo>
                  <a:cubicBezTo>
                    <a:pt x="23692" y="2160"/>
                    <a:pt x="21532" y="0"/>
                    <a:pt x="18870" y="0"/>
                  </a:cubicBezTo>
                  <a:lnTo>
                    <a:pt x="4822" y="0"/>
                  </a:lnTo>
                  <a:cubicBezTo>
                    <a:pt x="2160" y="0"/>
                    <a:pt x="0" y="2160"/>
                    <a:pt x="0" y="4822"/>
                  </a:cubicBezTo>
                  <a:cubicBezTo>
                    <a:pt x="0" y="7483"/>
                    <a:pt x="2160" y="9643"/>
                    <a:pt x="4822" y="9643"/>
                  </a:cubicBezTo>
                  <a:lnTo>
                    <a:pt x="18870" y="96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6" name="Google Shape;1276;p70"/>
            <p:cNvSpPr/>
            <p:nvPr/>
          </p:nvSpPr>
          <p:spPr>
            <a:xfrm>
              <a:off x="2548328" y="2508735"/>
              <a:ext cx="52206" cy="57613"/>
            </a:xfrm>
            <a:custGeom>
              <a:avLst/>
              <a:gdLst/>
              <a:ahLst/>
              <a:cxnLst/>
              <a:rect l="l" t="t" r="r" b="b"/>
              <a:pathLst>
                <a:path w="52206" h="57613" extrusionOk="0">
                  <a:moveTo>
                    <a:pt x="8699" y="57613"/>
                  </a:moveTo>
                  <a:cubicBezTo>
                    <a:pt x="10191" y="57613"/>
                    <a:pt x="11689" y="57221"/>
                    <a:pt x="13052" y="56437"/>
                  </a:cubicBezTo>
                  <a:lnTo>
                    <a:pt x="47853" y="36340"/>
                  </a:lnTo>
                  <a:cubicBezTo>
                    <a:pt x="50579" y="34765"/>
                    <a:pt x="52206" y="31950"/>
                    <a:pt x="52206" y="28806"/>
                  </a:cubicBezTo>
                  <a:cubicBezTo>
                    <a:pt x="52206" y="25662"/>
                    <a:pt x="50579" y="22846"/>
                    <a:pt x="47860" y="21271"/>
                  </a:cubicBezTo>
                  <a:lnTo>
                    <a:pt x="13052" y="1181"/>
                  </a:lnTo>
                  <a:cubicBezTo>
                    <a:pt x="10326" y="-394"/>
                    <a:pt x="7072" y="-394"/>
                    <a:pt x="4346" y="1181"/>
                  </a:cubicBezTo>
                  <a:cubicBezTo>
                    <a:pt x="1627" y="2750"/>
                    <a:pt x="0" y="5566"/>
                    <a:pt x="0" y="8709"/>
                  </a:cubicBezTo>
                  <a:lnTo>
                    <a:pt x="0" y="48902"/>
                  </a:lnTo>
                  <a:cubicBezTo>
                    <a:pt x="0" y="52046"/>
                    <a:pt x="1627" y="54862"/>
                    <a:pt x="4346" y="56437"/>
                  </a:cubicBezTo>
                  <a:cubicBezTo>
                    <a:pt x="5709" y="57221"/>
                    <a:pt x="7201" y="57613"/>
                    <a:pt x="8699" y="57613"/>
                  </a:cubicBezTo>
                  <a:close/>
                  <a:moveTo>
                    <a:pt x="9644" y="10349"/>
                  </a:moveTo>
                  <a:lnTo>
                    <a:pt x="41617" y="28806"/>
                  </a:lnTo>
                  <a:lnTo>
                    <a:pt x="9644" y="47263"/>
                  </a:lnTo>
                  <a:lnTo>
                    <a:pt x="9644" y="103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77" name="Google Shape;1277;p70"/>
          <p:cNvGrpSpPr/>
          <p:nvPr/>
        </p:nvGrpSpPr>
        <p:grpSpPr>
          <a:xfrm>
            <a:off x="2571889" y="2479514"/>
            <a:ext cx="275491" cy="248250"/>
            <a:chOff x="3411676" y="2366259"/>
            <a:chExt cx="329180" cy="296631"/>
          </a:xfrm>
        </p:grpSpPr>
        <p:sp>
          <p:nvSpPr>
            <p:cNvPr id="1278" name="Google Shape;1278;p70"/>
            <p:cNvSpPr/>
            <p:nvPr/>
          </p:nvSpPr>
          <p:spPr>
            <a:xfrm>
              <a:off x="3443630" y="2389621"/>
              <a:ext cx="17860" cy="17859"/>
            </a:xfrm>
            <a:custGeom>
              <a:avLst/>
              <a:gdLst/>
              <a:ahLst/>
              <a:cxnLst/>
              <a:rect l="l" t="t" r="r" b="b"/>
              <a:pathLst>
                <a:path w="17860" h="17859" extrusionOk="0">
                  <a:moveTo>
                    <a:pt x="8930" y="17859"/>
                  </a:moveTo>
                  <a:cubicBezTo>
                    <a:pt x="13862" y="17859"/>
                    <a:pt x="17861" y="13860"/>
                    <a:pt x="17861" y="8930"/>
                  </a:cubicBezTo>
                  <a:cubicBezTo>
                    <a:pt x="17861" y="3999"/>
                    <a:pt x="13862" y="0"/>
                    <a:pt x="8930" y="0"/>
                  </a:cubicBezTo>
                  <a:cubicBezTo>
                    <a:pt x="3999" y="0"/>
                    <a:pt x="0" y="3999"/>
                    <a:pt x="0" y="8930"/>
                  </a:cubicBezTo>
                  <a:cubicBezTo>
                    <a:pt x="0" y="13860"/>
                    <a:pt x="3999" y="17859"/>
                    <a:pt x="8930" y="17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9" name="Google Shape;1279;p70"/>
            <p:cNvSpPr/>
            <p:nvPr/>
          </p:nvSpPr>
          <p:spPr>
            <a:xfrm>
              <a:off x="3471102" y="2389621"/>
              <a:ext cx="17867" cy="17859"/>
            </a:xfrm>
            <a:custGeom>
              <a:avLst/>
              <a:gdLst/>
              <a:ahLst/>
              <a:cxnLst/>
              <a:rect l="l" t="t" r="r" b="b"/>
              <a:pathLst>
                <a:path w="17867" h="17859" extrusionOk="0">
                  <a:moveTo>
                    <a:pt x="8937" y="17859"/>
                  </a:moveTo>
                  <a:cubicBezTo>
                    <a:pt x="13868" y="17859"/>
                    <a:pt x="17867" y="13860"/>
                    <a:pt x="17867" y="8930"/>
                  </a:cubicBezTo>
                  <a:cubicBezTo>
                    <a:pt x="17867" y="3999"/>
                    <a:pt x="13868" y="0"/>
                    <a:pt x="8937" y="0"/>
                  </a:cubicBezTo>
                  <a:cubicBezTo>
                    <a:pt x="3999" y="0"/>
                    <a:pt x="0" y="3999"/>
                    <a:pt x="0" y="8930"/>
                  </a:cubicBezTo>
                  <a:cubicBezTo>
                    <a:pt x="0" y="13860"/>
                    <a:pt x="3999" y="17859"/>
                    <a:pt x="8937" y="17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0" name="Google Shape;1280;p70"/>
            <p:cNvSpPr/>
            <p:nvPr/>
          </p:nvSpPr>
          <p:spPr>
            <a:xfrm>
              <a:off x="3498581" y="2389621"/>
              <a:ext cx="17867" cy="17859"/>
            </a:xfrm>
            <a:custGeom>
              <a:avLst/>
              <a:gdLst/>
              <a:ahLst/>
              <a:cxnLst/>
              <a:rect l="l" t="t" r="r" b="b"/>
              <a:pathLst>
                <a:path w="17867" h="17859" extrusionOk="0">
                  <a:moveTo>
                    <a:pt x="8930" y="17859"/>
                  </a:moveTo>
                  <a:cubicBezTo>
                    <a:pt x="13868" y="17859"/>
                    <a:pt x="17867" y="13860"/>
                    <a:pt x="17867" y="8930"/>
                  </a:cubicBezTo>
                  <a:cubicBezTo>
                    <a:pt x="17867" y="3999"/>
                    <a:pt x="13868" y="0"/>
                    <a:pt x="8930" y="0"/>
                  </a:cubicBezTo>
                  <a:cubicBezTo>
                    <a:pt x="3999" y="0"/>
                    <a:pt x="0" y="3999"/>
                    <a:pt x="0" y="8930"/>
                  </a:cubicBezTo>
                  <a:cubicBezTo>
                    <a:pt x="0" y="13860"/>
                    <a:pt x="3999" y="17859"/>
                    <a:pt x="8930" y="17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1" name="Google Shape;1281;p70"/>
            <p:cNvSpPr/>
            <p:nvPr/>
          </p:nvSpPr>
          <p:spPr>
            <a:xfrm>
              <a:off x="3670728" y="2481248"/>
              <a:ext cx="53385" cy="38800"/>
            </a:xfrm>
            <a:custGeom>
              <a:avLst/>
              <a:gdLst/>
              <a:ahLst/>
              <a:cxnLst/>
              <a:rect l="l" t="t" r="r" b="b"/>
              <a:pathLst>
                <a:path w="53385" h="38800" extrusionOk="0">
                  <a:moveTo>
                    <a:pt x="19402" y="38800"/>
                  </a:moveTo>
                  <a:cubicBezTo>
                    <a:pt x="18168" y="38800"/>
                    <a:pt x="16933" y="38331"/>
                    <a:pt x="15988" y="37392"/>
                  </a:cubicBezTo>
                  <a:lnTo>
                    <a:pt x="1413" y="22812"/>
                  </a:lnTo>
                  <a:cubicBezTo>
                    <a:pt x="-471" y="20928"/>
                    <a:pt x="-471" y="17874"/>
                    <a:pt x="1413" y="15991"/>
                  </a:cubicBezTo>
                  <a:cubicBezTo>
                    <a:pt x="3290" y="14107"/>
                    <a:pt x="6344" y="14107"/>
                    <a:pt x="8228" y="15991"/>
                  </a:cubicBezTo>
                  <a:lnTo>
                    <a:pt x="19402" y="27164"/>
                  </a:lnTo>
                  <a:lnTo>
                    <a:pt x="45151" y="1410"/>
                  </a:lnTo>
                  <a:cubicBezTo>
                    <a:pt x="47035" y="-473"/>
                    <a:pt x="50089" y="-467"/>
                    <a:pt x="51973" y="1410"/>
                  </a:cubicBezTo>
                  <a:cubicBezTo>
                    <a:pt x="53857" y="3294"/>
                    <a:pt x="53857" y="6348"/>
                    <a:pt x="51973" y="8231"/>
                  </a:cubicBezTo>
                  <a:lnTo>
                    <a:pt x="22810" y="37392"/>
                  </a:lnTo>
                  <a:cubicBezTo>
                    <a:pt x="21871" y="38331"/>
                    <a:pt x="20637" y="38800"/>
                    <a:pt x="19402" y="388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2" name="Google Shape;1282;p70"/>
            <p:cNvSpPr/>
            <p:nvPr/>
          </p:nvSpPr>
          <p:spPr>
            <a:xfrm>
              <a:off x="3443128" y="2461199"/>
              <a:ext cx="211492" cy="87000"/>
            </a:xfrm>
            <a:custGeom>
              <a:avLst/>
              <a:gdLst/>
              <a:ahLst/>
              <a:cxnLst/>
              <a:rect l="l" t="t" r="r" b="b"/>
              <a:pathLst>
                <a:path w="211492" h="87000" extrusionOk="0">
                  <a:moveTo>
                    <a:pt x="188025" y="87001"/>
                  </a:moveTo>
                  <a:lnTo>
                    <a:pt x="57710" y="87001"/>
                  </a:lnTo>
                  <a:cubicBezTo>
                    <a:pt x="55048" y="87001"/>
                    <a:pt x="52888" y="84847"/>
                    <a:pt x="52888" y="82179"/>
                  </a:cubicBezTo>
                  <a:cubicBezTo>
                    <a:pt x="52888" y="79518"/>
                    <a:pt x="55048" y="77358"/>
                    <a:pt x="57710" y="77358"/>
                  </a:cubicBezTo>
                  <a:lnTo>
                    <a:pt x="188025" y="77358"/>
                  </a:lnTo>
                  <a:cubicBezTo>
                    <a:pt x="195651" y="77358"/>
                    <a:pt x="201848" y="71160"/>
                    <a:pt x="201848" y="63536"/>
                  </a:cubicBezTo>
                  <a:lnTo>
                    <a:pt x="201848" y="23465"/>
                  </a:lnTo>
                  <a:cubicBezTo>
                    <a:pt x="201848" y="15841"/>
                    <a:pt x="195651" y="9643"/>
                    <a:pt x="188025" y="9643"/>
                  </a:cubicBezTo>
                  <a:lnTo>
                    <a:pt x="23467" y="9643"/>
                  </a:lnTo>
                  <a:cubicBezTo>
                    <a:pt x="15848" y="9643"/>
                    <a:pt x="9644" y="15841"/>
                    <a:pt x="9644" y="23465"/>
                  </a:cubicBezTo>
                  <a:lnTo>
                    <a:pt x="9644" y="63536"/>
                  </a:lnTo>
                  <a:cubicBezTo>
                    <a:pt x="9644" y="71160"/>
                    <a:pt x="15848" y="77358"/>
                    <a:pt x="23467" y="77358"/>
                  </a:cubicBezTo>
                  <a:lnTo>
                    <a:pt x="34268" y="77358"/>
                  </a:lnTo>
                  <a:cubicBezTo>
                    <a:pt x="36930" y="77358"/>
                    <a:pt x="39090" y="79518"/>
                    <a:pt x="39090" y="82179"/>
                  </a:cubicBezTo>
                  <a:cubicBezTo>
                    <a:pt x="39090" y="84847"/>
                    <a:pt x="36930" y="87001"/>
                    <a:pt x="34268" y="87001"/>
                  </a:cubicBezTo>
                  <a:lnTo>
                    <a:pt x="23467" y="87001"/>
                  </a:lnTo>
                  <a:cubicBezTo>
                    <a:pt x="10531" y="87001"/>
                    <a:pt x="0" y="76477"/>
                    <a:pt x="0" y="63536"/>
                  </a:cubicBezTo>
                  <a:lnTo>
                    <a:pt x="0" y="23465"/>
                  </a:lnTo>
                  <a:cubicBezTo>
                    <a:pt x="0" y="10524"/>
                    <a:pt x="10531" y="0"/>
                    <a:pt x="23467" y="0"/>
                  </a:cubicBezTo>
                  <a:lnTo>
                    <a:pt x="188025" y="0"/>
                  </a:lnTo>
                  <a:cubicBezTo>
                    <a:pt x="200968" y="0"/>
                    <a:pt x="211492" y="10524"/>
                    <a:pt x="211492" y="23465"/>
                  </a:cubicBezTo>
                  <a:lnTo>
                    <a:pt x="211492" y="63536"/>
                  </a:lnTo>
                  <a:cubicBezTo>
                    <a:pt x="211492" y="76477"/>
                    <a:pt x="200968" y="87001"/>
                    <a:pt x="188025" y="870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3" name="Google Shape;1283;p70"/>
            <p:cNvSpPr/>
            <p:nvPr/>
          </p:nvSpPr>
          <p:spPr>
            <a:xfrm>
              <a:off x="3477297" y="2481109"/>
              <a:ext cx="41224" cy="46101"/>
            </a:xfrm>
            <a:custGeom>
              <a:avLst/>
              <a:gdLst/>
              <a:ahLst/>
              <a:cxnLst/>
              <a:rect l="l" t="t" r="r" b="b"/>
              <a:pathLst>
                <a:path w="41224" h="46101" extrusionOk="0">
                  <a:moveTo>
                    <a:pt x="40579" y="11527"/>
                  </a:moveTo>
                  <a:cubicBezTo>
                    <a:pt x="39248" y="9219"/>
                    <a:pt x="36297" y="8428"/>
                    <a:pt x="33989" y="9759"/>
                  </a:cubicBezTo>
                  <a:lnTo>
                    <a:pt x="25431" y="14703"/>
                  </a:lnTo>
                  <a:lnTo>
                    <a:pt x="25431" y="4822"/>
                  </a:lnTo>
                  <a:cubicBezTo>
                    <a:pt x="25431" y="2160"/>
                    <a:pt x="23271" y="0"/>
                    <a:pt x="20609" y="0"/>
                  </a:cubicBezTo>
                  <a:cubicBezTo>
                    <a:pt x="17948" y="0"/>
                    <a:pt x="15787" y="2160"/>
                    <a:pt x="15787" y="4822"/>
                  </a:cubicBezTo>
                  <a:lnTo>
                    <a:pt x="15787" y="14703"/>
                  </a:lnTo>
                  <a:lnTo>
                    <a:pt x="7230" y="9759"/>
                  </a:lnTo>
                  <a:cubicBezTo>
                    <a:pt x="4928" y="8428"/>
                    <a:pt x="1977" y="9219"/>
                    <a:pt x="646" y="11527"/>
                  </a:cubicBezTo>
                  <a:cubicBezTo>
                    <a:pt x="-685" y="13828"/>
                    <a:pt x="106" y="16779"/>
                    <a:pt x="2408" y="18110"/>
                  </a:cubicBezTo>
                  <a:lnTo>
                    <a:pt x="10965" y="23054"/>
                  </a:lnTo>
                  <a:lnTo>
                    <a:pt x="2408" y="27991"/>
                  </a:lnTo>
                  <a:cubicBezTo>
                    <a:pt x="106" y="29322"/>
                    <a:pt x="-685" y="32273"/>
                    <a:pt x="646" y="34581"/>
                  </a:cubicBezTo>
                  <a:cubicBezTo>
                    <a:pt x="1540" y="36124"/>
                    <a:pt x="3160" y="36991"/>
                    <a:pt x="4825" y="36991"/>
                  </a:cubicBezTo>
                  <a:cubicBezTo>
                    <a:pt x="5642" y="36991"/>
                    <a:pt x="6471" y="36779"/>
                    <a:pt x="7230" y="36342"/>
                  </a:cubicBezTo>
                  <a:lnTo>
                    <a:pt x="15787" y="31405"/>
                  </a:lnTo>
                  <a:lnTo>
                    <a:pt x="15787" y="41279"/>
                  </a:lnTo>
                  <a:cubicBezTo>
                    <a:pt x="15787" y="43947"/>
                    <a:pt x="17948" y="46101"/>
                    <a:pt x="20609" y="46101"/>
                  </a:cubicBezTo>
                  <a:cubicBezTo>
                    <a:pt x="23271" y="46101"/>
                    <a:pt x="25431" y="43947"/>
                    <a:pt x="25431" y="41279"/>
                  </a:cubicBezTo>
                  <a:lnTo>
                    <a:pt x="25431" y="31405"/>
                  </a:lnTo>
                  <a:lnTo>
                    <a:pt x="33989" y="36342"/>
                  </a:lnTo>
                  <a:cubicBezTo>
                    <a:pt x="34747" y="36779"/>
                    <a:pt x="35577" y="36991"/>
                    <a:pt x="36393" y="36991"/>
                  </a:cubicBezTo>
                  <a:cubicBezTo>
                    <a:pt x="38065" y="36991"/>
                    <a:pt x="39685" y="36124"/>
                    <a:pt x="40579" y="34574"/>
                  </a:cubicBezTo>
                  <a:cubicBezTo>
                    <a:pt x="41910" y="32273"/>
                    <a:pt x="41119" y="29322"/>
                    <a:pt x="38811" y="27991"/>
                  </a:cubicBezTo>
                  <a:lnTo>
                    <a:pt x="30253" y="23054"/>
                  </a:lnTo>
                  <a:lnTo>
                    <a:pt x="38811" y="18110"/>
                  </a:lnTo>
                  <a:cubicBezTo>
                    <a:pt x="41119" y="16779"/>
                    <a:pt x="41910" y="13828"/>
                    <a:pt x="40579" y="115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4" name="Google Shape;1284;p70"/>
            <p:cNvSpPr/>
            <p:nvPr/>
          </p:nvSpPr>
          <p:spPr>
            <a:xfrm>
              <a:off x="3528198" y="2481109"/>
              <a:ext cx="41224" cy="46101"/>
            </a:xfrm>
            <a:custGeom>
              <a:avLst/>
              <a:gdLst/>
              <a:ahLst/>
              <a:cxnLst/>
              <a:rect l="l" t="t" r="r" b="b"/>
              <a:pathLst>
                <a:path w="41224" h="46101" extrusionOk="0">
                  <a:moveTo>
                    <a:pt x="40579" y="11527"/>
                  </a:moveTo>
                  <a:cubicBezTo>
                    <a:pt x="39248" y="9219"/>
                    <a:pt x="36297" y="8428"/>
                    <a:pt x="33989" y="9759"/>
                  </a:cubicBezTo>
                  <a:lnTo>
                    <a:pt x="25431" y="14703"/>
                  </a:lnTo>
                  <a:lnTo>
                    <a:pt x="25431" y="4822"/>
                  </a:lnTo>
                  <a:cubicBezTo>
                    <a:pt x="25431" y="2160"/>
                    <a:pt x="23271" y="0"/>
                    <a:pt x="20609" y="0"/>
                  </a:cubicBezTo>
                  <a:cubicBezTo>
                    <a:pt x="17948" y="0"/>
                    <a:pt x="15787" y="2160"/>
                    <a:pt x="15787" y="4822"/>
                  </a:cubicBezTo>
                  <a:lnTo>
                    <a:pt x="15787" y="14703"/>
                  </a:lnTo>
                  <a:lnTo>
                    <a:pt x="7230" y="9759"/>
                  </a:lnTo>
                  <a:cubicBezTo>
                    <a:pt x="4928" y="8428"/>
                    <a:pt x="1977" y="9219"/>
                    <a:pt x="646" y="11527"/>
                  </a:cubicBezTo>
                  <a:cubicBezTo>
                    <a:pt x="-685" y="13828"/>
                    <a:pt x="106" y="16779"/>
                    <a:pt x="2408" y="18110"/>
                  </a:cubicBezTo>
                  <a:lnTo>
                    <a:pt x="10965" y="23054"/>
                  </a:lnTo>
                  <a:lnTo>
                    <a:pt x="2408" y="27991"/>
                  </a:lnTo>
                  <a:cubicBezTo>
                    <a:pt x="106" y="29322"/>
                    <a:pt x="-685" y="32273"/>
                    <a:pt x="646" y="34581"/>
                  </a:cubicBezTo>
                  <a:cubicBezTo>
                    <a:pt x="1540" y="36124"/>
                    <a:pt x="3160" y="36991"/>
                    <a:pt x="4825" y="36991"/>
                  </a:cubicBezTo>
                  <a:cubicBezTo>
                    <a:pt x="5642" y="36991"/>
                    <a:pt x="6471" y="36779"/>
                    <a:pt x="7230" y="36342"/>
                  </a:cubicBezTo>
                  <a:lnTo>
                    <a:pt x="15787" y="31405"/>
                  </a:lnTo>
                  <a:lnTo>
                    <a:pt x="15787" y="41279"/>
                  </a:lnTo>
                  <a:cubicBezTo>
                    <a:pt x="15787" y="43947"/>
                    <a:pt x="17948" y="46101"/>
                    <a:pt x="20609" y="46101"/>
                  </a:cubicBezTo>
                  <a:cubicBezTo>
                    <a:pt x="23271" y="46101"/>
                    <a:pt x="25431" y="43947"/>
                    <a:pt x="25431" y="41279"/>
                  </a:cubicBezTo>
                  <a:lnTo>
                    <a:pt x="25431" y="31405"/>
                  </a:lnTo>
                  <a:lnTo>
                    <a:pt x="33989" y="36342"/>
                  </a:lnTo>
                  <a:cubicBezTo>
                    <a:pt x="34748" y="36779"/>
                    <a:pt x="35577" y="36991"/>
                    <a:pt x="36393" y="36991"/>
                  </a:cubicBezTo>
                  <a:cubicBezTo>
                    <a:pt x="38065" y="36991"/>
                    <a:pt x="39685" y="36124"/>
                    <a:pt x="40579" y="34574"/>
                  </a:cubicBezTo>
                  <a:cubicBezTo>
                    <a:pt x="41910" y="32273"/>
                    <a:pt x="41119" y="29322"/>
                    <a:pt x="38811" y="27991"/>
                  </a:cubicBezTo>
                  <a:lnTo>
                    <a:pt x="30253" y="23054"/>
                  </a:lnTo>
                  <a:lnTo>
                    <a:pt x="38811" y="18110"/>
                  </a:lnTo>
                  <a:cubicBezTo>
                    <a:pt x="41119" y="16779"/>
                    <a:pt x="41910" y="13828"/>
                    <a:pt x="40579" y="115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5" name="Google Shape;1285;p70"/>
            <p:cNvSpPr/>
            <p:nvPr/>
          </p:nvSpPr>
          <p:spPr>
            <a:xfrm>
              <a:off x="3579234" y="2481109"/>
              <a:ext cx="41225" cy="46101"/>
            </a:xfrm>
            <a:custGeom>
              <a:avLst/>
              <a:gdLst/>
              <a:ahLst/>
              <a:cxnLst/>
              <a:rect l="l" t="t" r="r" b="b"/>
              <a:pathLst>
                <a:path w="41225" h="46101" extrusionOk="0">
                  <a:moveTo>
                    <a:pt x="38817" y="27991"/>
                  </a:moveTo>
                  <a:lnTo>
                    <a:pt x="30260" y="23054"/>
                  </a:lnTo>
                  <a:lnTo>
                    <a:pt x="38817" y="18110"/>
                  </a:lnTo>
                  <a:cubicBezTo>
                    <a:pt x="41119" y="16779"/>
                    <a:pt x="41910" y="13835"/>
                    <a:pt x="40579" y="11527"/>
                  </a:cubicBezTo>
                  <a:cubicBezTo>
                    <a:pt x="39248" y="9219"/>
                    <a:pt x="36297" y="8428"/>
                    <a:pt x="33995" y="9759"/>
                  </a:cubicBezTo>
                  <a:lnTo>
                    <a:pt x="25438" y="14703"/>
                  </a:lnTo>
                  <a:lnTo>
                    <a:pt x="25438" y="4822"/>
                  </a:lnTo>
                  <a:cubicBezTo>
                    <a:pt x="25438" y="2160"/>
                    <a:pt x="23277" y="0"/>
                    <a:pt x="20616" y="0"/>
                  </a:cubicBezTo>
                  <a:cubicBezTo>
                    <a:pt x="17947" y="0"/>
                    <a:pt x="15794" y="2160"/>
                    <a:pt x="15794" y="4822"/>
                  </a:cubicBezTo>
                  <a:lnTo>
                    <a:pt x="15794" y="14703"/>
                  </a:lnTo>
                  <a:lnTo>
                    <a:pt x="7236" y="9759"/>
                  </a:lnTo>
                  <a:cubicBezTo>
                    <a:pt x="4928" y="8428"/>
                    <a:pt x="1977" y="9219"/>
                    <a:pt x="646" y="11527"/>
                  </a:cubicBezTo>
                  <a:cubicBezTo>
                    <a:pt x="-685" y="13828"/>
                    <a:pt x="106" y="16779"/>
                    <a:pt x="2414" y="18110"/>
                  </a:cubicBezTo>
                  <a:lnTo>
                    <a:pt x="10972" y="23054"/>
                  </a:lnTo>
                  <a:lnTo>
                    <a:pt x="2414" y="27991"/>
                  </a:lnTo>
                  <a:cubicBezTo>
                    <a:pt x="106" y="29322"/>
                    <a:pt x="-685" y="32273"/>
                    <a:pt x="646" y="34581"/>
                  </a:cubicBezTo>
                  <a:cubicBezTo>
                    <a:pt x="1540" y="36124"/>
                    <a:pt x="3160" y="36991"/>
                    <a:pt x="4825" y="36991"/>
                  </a:cubicBezTo>
                  <a:cubicBezTo>
                    <a:pt x="5648" y="36991"/>
                    <a:pt x="6477" y="36779"/>
                    <a:pt x="7236" y="36342"/>
                  </a:cubicBezTo>
                  <a:lnTo>
                    <a:pt x="15794" y="31405"/>
                  </a:lnTo>
                  <a:lnTo>
                    <a:pt x="15794" y="41279"/>
                  </a:lnTo>
                  <a:cubicBezTo>
                    <a:pt x="15794" y="43947"/>
                    <a:pt x="17947" y="46101"/>
                    <a:pt x="20616" y="46101"/>
                  </a:cubicBezTo>
                  <a:cubicBezTo>
                    <a:pt x="23277" y="46101"/>
                    <a:pt x="25438" y="43947"/>
                    <a:pt x="25438" y="41279"/>
                  </a:cubicBezTo>
                  <a:lnTo>
                    <a:pt x="25438" y="31405"/>
                  </a:lnTo>
                  <a:lnTo>
                    <a:pt x="33995" y="36342"/>
                  </a:lnTo>
                  <a:cubicBezTo>
                    <a:pt x="34754" y="36779"/>
                    <a:pt x="35583" y="36991"/>
                    <a:pt x="36400" y="36991"/>
                  </a:cubicBezTo>
                  <a:cubicBezTo>
                    <a:pt x="38065" y="36991"/>
                    <a:pt x="39685" y="36124"/>
                    <a:pt x="40579" y="34574"/>
                  </a:cubicBezTo>
                  <a:cubicBezTo>
                    <a:pt x="41910" y="32273"/>
                    <a:pt x="41119" y="29322"/>
                    <a:pt x="38817" y="279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6" name="Google Shape;1286;p70"/>
            <p:cNvSpPr/>
            <p:nvPr/>
          </p:nvSpPr>
          <p:spPr>
            <a:xfrm>
              <a:off x="3411676" y="2366259"/>
              <a:ext cx="329180" cy="296631"/>
            </a:xfrm>
            <a:custGeom>
              <a:avLst/>
              <a:gdLst/>
              <a:ahLst/>
              <a:cxnLst/>
              <a:rect l="l" t="t" r="r" b="b"/>
              <a:pathLst>
                <a:path w="329180" h="296631" extrusionOk="0">
                  <a:moveTo>
                    <a:pt x="304447" y="0"/>
                  </a:moveTo>
                  <a:lnTo>
                    <a:pt x="294341" y="0"/>
                  </a:lnTo>
                  <a:cubicBezTo>
                    <a:pt x="291672" y="0"/>
                    <a:pt x="289519" y="2160"/>
                    <a:pt x="289519" y="4822"/>
                  </a:cubicBezTo>
                  <a:cubicBezTo>
                    <a:pt x="289519" y="7483"/>
                    <a:pt x="291672" y="9643"/>
                    <a:pt x="294341" y="9643"/>
                  </a:cubicBezTo>
                  <a:lnTo>
                    <a:pt x="304447" y="9643"/>
                  </a:lnTo>
                  <a:cubicBezTo>
                    <a:pt x="312767" y="9643"/>
                    <a:pt x="319537" y="16413"/>
                    <a:pt x="319537" y="24732"/>
                  </a:cubicBezTo>
                  <a:lnTo>
                    <a:pt x="319537" y="54940"/>
                  </a:lnTo>
                  <a:lnTo>
                    <a:pt x="9644" y="54940"/>
                  </a:lnTo>
                  <a:lnTo>
                    <a:pt x="9644" y="24732"/>
                  </a:lnTo>
                  <a:cubicBezTo>
                    <a:pt x="9644" y="16413"/>
                    <a:pt x="16414" y="9643"/>
                    <a:pt x="24734" y="9643"/>
                  </a:cubicBezTo>
                  <a:lnTo>
                    <a:pt x="269845" y="9643"/>
                  </a:lnTo>
                  <a:cubicBezTo>
                    <a:pt x="272506" y="9643"/>
                    <a:pt x="274667" y="7483"/>
                    <a:pt x="274667" y="4822"/>
                  </a:cubicBezTo>
                  <a:cubicBezTo>
                    <a:pt x="274667" y="2160"/>
                    <a:pt x="272506" y="0"/>
                    <a:pt x="269845" y="0"/>
                  </a:cubicBezTo>
                  <a:lnTo>
                    <a:pt x="24734" y="0"/>
                  </a:lnTo>
                  <a:cubicBezTo>
                    <a:pt x="11097" y="0"/>
                    <a:pt x="0" y="11096"/>
                    <a:pt x="0" y="24732"/>
                  </a:cubicBezTo>
                  <a:lnTo>
                    <a:pt x="0" y="226371"/>
                  </a:lnTo>
                  <a:cubicBezTo>
                    <a:pt x="0" y="240006"/>
                    <a:pt x="11097" y="251096"/>
                    <a:pt x="24734" y="251096"/>
                  </a:cubicBezTo>
                  <a:lnTo>
                    <a:pt x="159486" y="251096"/>
                  </a:lnTo>
                  <a:lnTo>
                    <a:pt x="174459" y="291340"/>
                  </a:lnTo>
                  <a:cubicBezTo>
                    <a:pt x="175340" y="293713"/>
                    <a:pt x="177346" y="295448"/>
                    <a:pt x="179815" y="295982"/>
                  </a:cubicBezTo>
                  <a:cubicBezTo>
                    <a:pt x="182290" y="296522"/>
                    <a:pt x="184830" y="295776"/>
                    <a:pt x="186617" y="293989"/>
                  </a:cubicBezTo>
                  <a:lnTo>
                    <a:pt x="202890" y="277711"/>
                  </a:lnTo>
                  <a:lnTo>
                    <a:pt x="219458" y="294278"/>
                  </a:lnTo>
                  <a:cubicBezTo>
                    <a:pt x="221027" y="295847"/>
                    <a:pt x="223084" y="296631"/>
                    <a:pt x="225142" y="296631"/>
                  </a:cubicBezTo>
                  <a:cubicBezTo>
                    <a:pt x="227199" y="296631"/>
                    <a:pt x="229257" y="295847"/>
                    <a:pt x="230825" y="294278"/>
                  </a:cubicBezTo>
                  <a:lnTo>
                    <a:pt x="241074" y="284031"/>
                  </a:lnTo>
                  <a:cubicBezTo>
                    <a:pt x="242591" y="282513"/>
                    <a:pt x="243427" y="280495"/>
                    <a:pt x="243427" y="278354"/>
                  </a:cubicBezTo>
                  <a:cubicBezTo>
                    <a:pt x="243427" y="276207"/>
                    <a:pt x="242591" y="274188"/>
                    <a:pt x="241074" y="272671"/>
                  </a:cubicBezTo>
                  <a:lnTo>
                    <a:pt x="224505" y="256104"/>
                  </a:lnTo>
                  <a:lnTo>
                    <a:pt x="240784" y="239826"/>
                  </a:lnTo>
                  <a:cubicBezTo>
                    <a:pt x="242572" y="238039"/>
                    <a:pt x="243317" y="235500"/>
                    <a:pt x="242777" y="233031"/>
                  </a:cubicBezTo>
                  <a:cubicBezTo>
                    <a:pt x="242237" y="230556"/>
                    <a:pt x="240501" y="228557"/>
                    <a:pt x="238135" y="227669"/>
                  </a:cubicBezTo>
                  <a:lnTo>
                    <a:pt x="153178" y="196059"/>
                  </a:lnTo>
                  <a:cubicBezTo>
                    <a:pt x="150195" y="194947"/>
                    <a:pt x="146942" y="195654"/>
                    <a:pt x="144692" y="197904"/>
                  </a:cubicBezTo>
                  <a:cubicBezTo>
                    <a:pt x="142442" y="200154"/>
                    <a:pt x="141734" y="203407"/>
                    <a:pt x="142840" y="206390"/>
                  </a:cubicBezTo>
                  <a:lnTo>
                    <a:pt x="155892" y="241459"/>
                  </a:lnTo>
                  <a:lnTo>
                    <a:pt x="24734" y="241459"/>
                  </a:lnTo>
                  <a:cubicBezTo>
                    <a:pt x="16414" y="241459"/>
                    <a:pt x="9644" y="234690"/>
                    <a:pt x="9644" y="226371"/>
                  </a:cubicBezTo>
                  <a:lnTo>
                    <a:pt x="9644" y="64584"/>
                  </a:lnTo>
                  <a:lnTo>
                    <a:pt x="319537" y="64584"/>
                  </a:lnTo>
                  <a:lnTo>
                    <a:pt x="319537" y="226371"/>
                  </a:lnTo>
                  <a:cubicBezTo>
                    <a:pt x="319537" y="234690"/>
                    <a:pt x="312767" y="241453"/>
                    <a:pt x="304447" y="241453"/>
                  </a:cubicBezTo>
                  <a:lnTo>
                    <a:pt x="258542" y="241453"/>
                  </a:lnTo>
                  <a:cubicBezTo>
                    <a:pt x="255874" y="241453"/>
                    <a:pt x="253720" y="243613"/>
                    <a:pt x="253720" y="246274"/>
                  </a:cubicBezTo>
                  <a:cubicBezTo>
                    <a:pt x="253720" y="248942"/>
                    <a:pt x="255874" y="251096"/>
                    <a:pt x="258542" y="251096"/>
                  </a:cubicBezTo>
                  <a:lnTo>
                    <a:pt x="304447" y="251096"/>
                  </a:lnTo>
                  <a:cubicBezTo>
                    <a:pt x="318084" y="251096"/>
                    <a:pt x="329181" y="240006"/>
                    <a:pt x="329181" y="226371"/>
                  </a:cubicBezTo>
                  <a:lnTo>
                    <a:pt x="329181" y="24732"/>
                  </a:lnTo>
                  <a:cubicBezTo>
                    <a:pt x="329181" y="11096"/>
                    <a:pt x="318084" y="0"/>
                    <a:pt x="304447" y="0"/>
                  </a:cubicBezTo>
                  <a:close/>
                  <a:moveTo>
                    <a:pt x="231481" y="235487"/>
                  </a:moveTo>
                  <a:lnTo>
                    <a:pt x="214276" y="252690"/>
                  </a:lnTo>
                  <a:cubicBezTo>
                    <a:pt x="212392" y="254574"/>
                    <a:pt x="212392" y="257628"/>
                    <a:pt x="214276" y="259511"/>
                  </a:cubicBezTo>
                  <a:lnTo>
                    <a:pt x="233114" y="278348"/>
                  </a:lnTo>
                  <a:lnTo>
                    <a:pt x="225142" y="286326"/>
                  </a:lnTo>
                  <a:lnTo>
                    <a:pt x="206304" y="267483"/>
                  </a:lnTo>
                  <a:cubicBezTo>
                    <a:pt x="205397" y="266583"/>
                    <a:pt x="204169" y="266069"/>
                    <a:pt x="202890" y="266069"/>
                  </a:cubicBezTo>
                  <a:cubicBezTo>
                    <a:pt x="201611" y="266069"/>
                    <a:pt x="200389" y="266583"/>
                    <a:pt x="199482" y="267483"/>
                  </a:cubicBezTo>
                  <a:lnTo>
                    <a:pt x="182278" y="284693"/>
                  </a:lnTo>
                  <a:lnTo>
                    <a:pt x="153108" y="206319"/>
                  </a:lnTo>
                  <a:lnTo>
                    <a:pt x="231481" y="2354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87" name="Google Shape;1287;p70"/>
          <p:cNvGrpSpPr/>
          <p:nvPr/>
        </p:nvGrpSpPr>
        <p:grpSpPr>
          <a:xfrm>
            <a:off x="3500302" y="2507480"/>
            <a:ext cx="275491" cy="192317"/>
            <a:chOff x="4341850" y="2399675"/>
            <a:chExt cx="329180" cy="229797"/>
          </a:xfrm>
        </p:grpSpPr>
        <p:sp>
          <p:nvSpPr>
            <p:cNvPr id="1288" name="Google Shape;1288;p70"/>
            <p:cNvSpPr/>
            <p:nvPr/>
          </p:nvSpPr>
          <p:spPr>
            <a:xfrm>
              <a:off x="4341850" y="2399675"/>
              <a:ext cx="329180" cy="229797"/>
            </a:xfrm>
            <a:custGeom>
              <a:avLst/>
              <a:gdLst/>
              <a:ahLst/>
              <a:cxnLst/>
              <a:rect l="l" t="t" r="r" b="b"/>
              <a:pathLst>
                <a:path w="329180" h="229797" extrusionOk="0">
                  <a:moveTo>
                    <a:pt x="319087" y="177036"/>
                  </a:moveTo>
                  <a:lnTo>
                    <a:pt x="302248" y="177036"/>
                  </a:lnTo>
                  <a:lnTo>
                    <a:pt x="302248" y="14407"/>
                  </a:lnTo>
                  <a:cubicBezTo>
                    <a:pt x="302248" y="6461"/>
                    <a:pt x="295787" y="0"/>
                    <a:pt x="287840" y="0"/>
                  </a:cubicBezTo>
                  <a:lnTo>
                    <a:pt x="263962" y="0"/>
                  </a:lnTo>
                  <a:cubicBezTo>
                    <a:pt x="261307" y="0"/>
                    <a:pt x="259159" y="2147"/>
                    <a:pt x="259159" y="4802"/>
                  </a:cubicBezTo>
                  <a:cubicBezTo>
                    <a:pt x="259159" y="7457"/>
                    <a:pt x="261307" y="9605"/>
                    <a:pt x="263962" y="9605"/>
                  </a:cubicBezTo>
                  <a:lnTo>
                    <a:pt x="287840" y="9605"/>
                  </a:lnTo>
                  <a:cubicBezTo>
                    <a:pt x="290489" y="9605"/>
                    <a:pt x="292643" y="11758"/>
                    <a:pt x="292643" y="14407"/>
                  </a:cubicBezTo>
                  <a:lnTo>
                    <a:pt x="292643" y="151610"/>
                  </a:lnTo>
                  <a:lnTo>
                    <a:pt x="108141" y="151610"/>
                  </a:lnTo>
                  <a:cubicBezTo>
                    <a:pt x="105492" y="151610"/>
                    <a:pt x="103338" y="153764"/>
                    <a:pt x="103338" y="156413"/>
                  </a:cubicBezTo>
                  <a:cubicBezTo>
                    <a:pt x="103338" y="159068"/>
                    <a:pt x="105492" y="161221"/>
                    <a:pt x="108141" y="161221"/>
                  </a:cubicBezTo>
                  <a:lnTo>
                    <a:pt x="292643" y="161221"/>
                  </a:lnTo>
                  <a:lnTo>
                    <a:pt x="292643" y="177036"/>
                  </a:lnTo>
                  <a:lnTo>
                    <a:pt x="36544" y="177036"/>
                  </a:lnTo>
                  <a:lnTo>
                    <a:pt x="36544" y="161215"/>
                  </a:lnTo>
                  <a:lnTo>
                    <a:pt x="85593" y="161215"/>
                  </a:lnTo>
                  <a:cubicBezTo>
                    <a:pt x="88242" y="161215"/>
                    <a:pt x="90396" y="159068"/>
                    <a:pt x="90396" y="156413"/>
                  </a:cubicBezTo>
                  <a:cubicBezTo>
                    <a:pt x="90396" y="153764"/>
                    <a:pt x="88242" y="151610"/>
                    <a:pt x="85593" y="151610"/>
                  </a:cubicBezTo>
                  <a:lnTo>
                    <a:pt x="36544" y="151610"/>
                  </a:lnTo>
                  <a:lnTo>
                    <a:pt x="36544" y="14407"/>
                  </a:lnTo>
                  <a:cubicBezTo>
                    <a:pt x="36544" y="11758"/>
                    <a:pt x="38698" y="9605"/>
                    <a:pt x="41347" y="9605"/>
                  </a:cubicBezTo>
                  <a:lnTo>
                    <a:pt x="240591" y="9605"/>
                  </a:lnTo>
                  <a:cubicBezTo>
                    <a:pt x="243240" y="9605"/>
                    <a:pt x="245394" y="7451"/>
                    <a:pt x="245394" y="4802"/>
                  </a:cubicBezTo>
                  <a:cubicBezTo>
                    <a:pt x="245394" y="2147"/>
                    <a:pt x="243240" y="0"/>
                    <a:pt x="240591" y="0"/>
                  </a:cubicBezTo>
                  <a:lnTo>
                    <a:pt x="41347" y="0"/>
                  </a:lnTo>
                  <a:cubicBezTo>
                    <a:pt x="33400" y="0"/>
                    <a:pt x="26939" y="6461"/>
                    <a:pt x="26939" y="14407"/>
                  </a:cubicBezTo>
                  <a:lnTo>
                    <a:pt x="26939" y="177036"/>
                  </a:lnTo>
                  <a:lnTo>
                    <a:pt x="10094" y="177036"/>
                  </a:lnTo>
                  <a:cubicBezTo>
                    <a:pt x="4533" y="177036"/>
                    <a:pt x="0" y="181562"/>
                    <a:pt x="0" y="187129"/>
                  </a:cubicBezTo>
                  <a:cubicBezTo>
                    <a:pt x="0" y="210659"/>
                    <a:pt x="19146" y="229797"/>
                    <a:pt x="42671" y="229797"/>
                  </a:cubicBezTo>
                  <a:lnTo>
                    <a:pt x="281302" y="229797"/>
                  </a:lnTo>
                  <a:cubicBezTo>
                    <a:pt x="283957" y="229797"/>
                    <a:pt x="286105" y="227650"/>
                    <a:pt x="286105" y="224995"/>
                  </a:cubicBezTo>
                  <a:cubicBezTo>
                    <a:pt x="286105" y="222340"/>
                    <a:pt x="283957" y="220193"/>
                    <a:pt x="281302" y="220193"/>
                  </a:cubicBezTo>
                  <a:lnTo>
                    <a:pt x="42671" y="220193"/>
                  </a:lnTo>
                  <a:cubicBezTo>
                    <a:pt x="24444" y="220193"/>
                    <a:pt x="9612" y="205361"/>
                    <a:pt x="9612" y="187129"/>
                  </a:cubicBezTo>
                  <a:cubicBezTo>
                    <a:pt x="9612" y="186859"/>
                    <a:pt x="9830" y="186641"/>
                    <a:pt x="10094" y="186641"/>
                  </a:cubicBezTo>
                  <a:lnTo>
                    <a:pt x="319087" y="186641"/>
                  </a:lnTo>
                  <a:cubicBezTo>
                    <a:pt x="319357" y="186641"/>
                    <a:pt x="319576" y="186859"/>
                    <a:pt x="319576" y="187129"/>
                  </a:cubicBezTo>
                  <a:cubicBezTo>
                    <a:pt x="319576" y="199498"/>
                    <a:pt x="312760" y="210742"/>
                    <a:pt x="301779" y="216464"/>
                  </a:cubicBezTo>
                  <a:cubicBezTo>
                    <a:pt x="299426" y="217692"/>
                    <a:pt x="298513" y="220591"/>
                    <a:pt x="299741" y="222944"/>
                  </a:cubicBezTo>
                  <a:cubicBezTo>
                    <a:pt x="300969" y="225297"/>
                    <a:pt x="303869" y="226210"/>
                    <a:pt x="306222" y="224982"/>
                  </a:cubicBezTo>
                  <a:cubicBezTo>
                    <a:pt x="320386" y="217595"/>
                    <a:pt x="329181" y="203092"/>
                    <a:pt x="329181" y="187129"/>
                  </a:cubicBezTo>
                  <a:cubicBezTo>
                    <a:pt x="329181" y="181562"/>
                    <a:pt x="324655" y="177036"/>
                    <a:pt x="319087" y="17703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9" name="Google Shape;1289;p70"/>
            <p:cNvSpPr/>
            <p:nvPr/>
          </p:nvSpPr>
          <p:spPr>
            <a:xfrm>
              <a:off x="4440842" y="2432572"/>
              <a:ext cx="16889" cy="43677"/>
            </a:xfrm>
            <a:custGeom>
              <a:avLst/>
              <a:gdLst/>
              <a:ahLst/>
              <a:cxnLst/>
              <a:rect l="l" t="t" r="r" b="b"/>
              <a:pathLst>
                <a:path w="16889" h="43677" extrusionOk="0">
                  <a:moveTo>
                    <a:pt x="12087" y="43677"/>
                  </a:moveTo>
                  <a:cubicBezTo>
                    <a:pt x="14743" y="43677"/>
                    <a:pt x="16890" y="41524"/>
                    <a:pt x="16890" y="38875"/>
                  </a:cubicBezTo>
                  <a:lnTo>
                    <a:pt x="16890" y="4802"/>
                  </a:lnTo>
                  <a:cubicBezTo>
                    <a:pt x="16890" y="2154"/>
                    <a:pt x="14743" y="0"/>
                    <a:pt x="12087" y="0"/>
                  </a:cubicBezTo>
                  <a:lnTo>
                    <a:pt x="4803" y="0"/>
                  </a:lnTo>
                  <a:cubicBezTo>
                    <a:pt x="2154" y="0"/>
                    <a:pt x="0" y="2154"/>
                    <a:pt x="0" y="4802"/>
                  </a:cubicBezTo>
                  <a:cubicBezTo>
                    <a:pt x="0" y="7457"/>
                    <a:pt x="2154" y="9605"/>
                    <a:pt x="4803" y="9605"/>
                  </a:cubicBezTo>
                  <a:lnTo>
                    <a:pt x="7284" y="9605"/>
                  </a:lnTo>
                  <a:lnTo>
                    <a:pt x="7284" y="38875"/>
                  </a:lnTo>
                  <a:cubicBezTo>
                    <a:pt x="7284" y="41524"/>
                    <a:pt x="9432"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0" name="Google Shape;1290;p70"/>
            <p:cNvSpPr/>
            <p:nvPr/>
          </p:nvSpPr>
          <p:spPr>
            <a:xfrm>
              <a:off x="4399611" y="2431877"/>
              <a:ext cx="29311" cy="45065"/>
            </a:xfrm>
            <a:custGeom>
              <a:avLst/>
              <a:gdLst/>
              <a:ahLst/>
              <a:cxnLst/>
              <a:rect l="l" t="t" r="r" b="b"/>
              <a:pathLst>
                <a:path w="29311" h="45065" extrusionOk="0">
                  <a:moveTo>
                    <a:pt x="29311" y="30408"/>
                  </a:moveTo>
                  <a:lnTo>
                    <a:pt x="29311" y="14658"/>
                  </a:lnTo>
                  <a:cubicBezTo>
                    <a:pt x="29311" y="6577"/>
                    <a:pt x="22741" y="0"/>
                    <a:pt x="14659" y="0"/>
                  </a:cubicBezTo>
                  <a:cubicBezTo>
                    <a:pt x="6577" y="0"/>
                    <a:pt x="0" y="6577"/>
                    <a:pt x="0" y="14658"/>
                  </a:cubicBezTo>
                  <a:lnTo>
                    <a:pt x="0" y="30408"/>
                  </a:lnTo>
                  <a:cubicBezTo>
                    <a:pt x="0" y="38489"/>
                    <a:pt x="6577" y="45066"/>
                    <a:pt x="14659" y="45066"/>
                  </a:cubicBezTo>
                  <a:cubicBezTo>
                    <a:pt x="22741" y="45066"/>
                    <a:pt x="29311" y="38489"/>
                    <a:pt x="29311" y="30408"/>
                  </a:cubicBezTo>
                  <a:close/>
                  <a:moveTo>
                    <a:pt x="19706" y="30408"/>
                  </a:moveTo>
                  <a:cubicBezTo>
                    <a:pt x="19706" y="33192"/>
                    <a:pt x="17443" y="35461"/>
                    <a:pt x="14659" y="35461"/>
                  </a:cubicBezTo>
                  <a:cubicBezTo>
                    <a:pt x="11875" y="35461"/>
                    <a:pt x="9605" y="33192"/>
                    <a:pt x="9605" y="30408"/>
                  </a:cubicBezTo>
                  <a:lnTo>
                    <a:pt x="9605" y="14658"/>
                  </a:lnTo>
                  <a:cubicBezTo>
                    <a:pt x="9605" y="11874"/>
                    <a:pt x="11875" y="9605"/>
                    <a:pt x="14659" y="9605"/>
                  </a:cubicBezTo>
                  <a:cubicBezTo>
                    <a:pt x="17443"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1" name="Google Shape;1291;p70"/>
            <p:cNvSpPr/>
            <p:nvPr/>
          </p:nvSpPr>
          <p:spPr>
            <a:xfrm>
              <a:off x="4517152" y="2432572"/>
              <a:ext cx="16889" cy="43677"/>
            </a:xfrm>
            <a:custGeom>
              <a:avLst/>
              <a:gdLst/>
              <a:ahLst/>
              <a:cxnLst/>
              <a:rect l="l" t="t" r="r" b="b"/>
              <a:pathLst>
                <a:path w="16889" h="43677" extrusionOk="0">
                  <a:moveTo>
                    <a:pt x="16890" y="4802"/>
                  </a:moveTo>
                  <a:cubicBezTo>
                    <a:pt x="16890" y="2154"/>
                    <a:pt x="14736" y="0"/>
                    <a:pt x="12080" y="0"/>
                  </a:cubicBezTo>
                  <a:lnTo>
                    <a:pt x="4803" y="0"/>
                  </a:lnTo>
                  <a:cubicBezTo>
                    <a:pt x="2147" y="0"/>
                    <a:pt x="0" y="2154"/>
                    <a:pt x="0" y="4802"/>
                  </a:cubicBezTo>
                  <a:cubicBezTo>
                    <a:pt x="0" y="7457"/>
                    <a:pt x="2147" y="9605"/>
                    <a:pt x="4803" y="9605"/>
                  </a:cubicBezTo>
                  <a:lnTo>
                    <a:pt x="7278" y="9605"/>
                  </a:lnTo>
                  <a:lnTo>
                    <a:pt x="7278" y="38875"/>
                  </a:lnTo>
                  <a:cubicBezTo>
                    <a:pt x="7278" y="41524"/>
                    <a:pt x="9432" y="43677"/>
                    <a:pt x="12080" y="43677"/>
                  </a:cubicBezTo>
                  <a:cubicBezTo>
                    <a:pt x="14736" y="43677"/>
                    <a:pt x="16890" y="41524"/>
                    <a:pt x="16890" y="38875"/>
                  </a:cubicBezTo>
                  <a:lnTo>
                    <a:pt x="16890" y="480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2" name="Google Shape;1292;p70"/>
            <p:cNvSpPr/>
            <p:nvPr/>
          </p:nvSpPr>
          <p:spPr>
            <a:xfrm>
              <a:off x="4546765" y="2432572"/>
              <a:ext cx="16889" cy="43677"/>
            </a:xfrm>
            <a:custGeom>
              <a:avLst/>
              <a:gdLst/>
              <a:ahLst/>
              <a:cxnLst/>
              <a:rect l="l" t="t" r="r" b="b"/>
              <a:pathLst>
                <a:path w="16889" h="43677" extrusionOk="0">
                  <a:moveTo>
                    <a:pt x="12087" y="43677"/>
                  </a:moveTo>
                  <a:cubicBezTo>
                    <a:pt x="14743" y="43677"/>
                    <a:pt x="16890" y="41524"/>
                    <a:pt x="16890" y="38875"/>
                  </a:cubicBezTo>
                  <a:lnTo>
                    <a:pt x="16890" y="4802"/>
                  </a:lnTo>
                  <a:cubicBezTo>
                    <a:pt x="16890" y="2154"/>
                    <a:pt x="14743" y="0"/>
                    <a:pt x="12087" y="0"/>
                  </a:cubicBezTo>
                  <a:lnTo>
                    <a:pt x="4803" y="0"/>
                  </a:lnTo>
                  <a:cubicBezTo>
                    <a:pt x="2154" y="0"/>
                    <a:pt x="0" y="2154"/>
                    <a:pt x="0" y="4802"/>
                  </a:cubicBezTo>
                  <a:cubicBezTo>
                    <a:pt x="0" y="7457"/>
                    <a:pt x="2154" y="9605"/>
                    <a:pt x="4803" y="9605"/>
                  </a:cubicBezTo>
                  <a:lnTo>
                    <a:pt x="7284" y="9605"/>
                  </a:lnTo>
                  <a:lnTo>
                    <a:pt x="7284" y="38875"/>
                  </a:lnTo>
                  <a:cubicBezTo>
                    <a:pt x="7284" y="41524"/>
                    <a:pt x="9432"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3" name="Google Shape;1293;p70"/>
            <p:cNvSpPr/>
            <p:nvPr/>
          </p:nvSpPr>
          <p:spPr>
            <a:xfrm>
              <a:off x="4475921" y="2431877"/>
              <a:ext cx="29311" cy="45065"/>
            </a:xfrm>
            <a:custGeom>
              <a:avLst/>
              <a:gdLst/>
              <a:ahLst/>
              <a:cxnLst/>
              <a:rect l="l" t="t" r="r" b="b"/>
              <a:pathLst>
                <a:path w="29311" h="45065" extrusionOk="0">
                  <a:moveTo>
                    <a:pt x="29311" y="14658"/>
                  </a:moveTo>
                  <a:cubicBezTo>
                    <a:pt x="29311" y="6577"/>
                    <a:pt x="22734" y="0"/>
                    <a:pt x="14652" y="0"/>
                  </a:cubicBezTo>
                  <a:cubicBezTo>
                    <a:pt x="6577" y="0"/>
                    <a:pt x="0" y="6577"/>
                    <a:pt x="0" y="14658"/>
                  </a:cubicBezTo>
                  <a:lnTo>
                    <a:pt x="0" y="30408"/>
                  </a:lnTo>
                  <a:cubicBezTo>
                    <a:pt x="0" y="38489"/>
                    <a:pt x="6571" y="45066"/>
                    <a:pt x="14652" y="45066"/>
                  </a:cubicBezTo>
                  <a:cubicBezTo>
                    <a:pt x="22734" y="45066"/>
                    <a:pt x="29311" y="38489"/>
                    <a:pt x="29311" y="30408"/>
                  </a:cubicBezTo>
                  <a:lnTo>
                    <a:pt x="29311" y="14658"/>
                  </a:lnTo>
                  <a:close/>
                  <a:moveTo>
                    <a:pt x="19706" y="30408"/>
                  </a:moveTo>
                  <a:cubicBezTo>
                    <a:pt x="19706" y="33192"/>
                    <a:pt x="17443" y="35461"/>
                    <a:pt x="14652" y="35461"/>
                  </a:cubicBezTo>
                  <a:cubicBezTo>
                    <a:pt x="11868" y="35461"/>
                    <a:pt x="9605" y="33192"/>
                    <a:pt x="9605" y="30408"/>
                  </a:cubicBezTo>
                  <a:lnTo>
                    <a:pt x="9605" y="14658"/>
                  </a:lnTo>
                  <a:cubicBezTo>
                    <a:pt x="9605" y="11874"/>
                    <a:pt x="11868" y="9605"/>
                    <a:pt x="14652" y="9605"/>
                  </a:cubicBezTo>
                  <a:cubicBezTo>
                    <a:pt x="17436"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4" name="Google Shape;1294;p70"/>
            <p:cNvSpPr/>
            <p:nvPr/>
          </p:nvSpPr>
          <p:spPr>
            <a:xfrm>
              <a:off x="4582120" y="2431877"/>
              <a:ext cx="29311" cy="45065"/>
            </a:xfrm>
            <a:custGeom>
              <a:avLst/>
              <a:gdLst/>
              <a:ahLst/>
              <a:cxnLst/>
              <a:rect l="l" t="t" r="r" b="b"/>
              <a:pathLst>
                <a:path w="29311" h="45065" extrusionOk="0">
                  <a:moveTo>
                    <a:pt x="29311" y="14658"/>
                  </a:moveTo>
                  <a:cubicBezTo>
                    <a:pt x="29311" y="6577"/>
                    <a:pt x="22734" y="0"/>
                    <a:pt x="14652" y="0"/>
                  </a:cubicBezTo>
                  <a:cubicBezTo>
                    <a:pt x="6571" y="0"/>
                    <a:pt x="0" y="6577"/>
                    <a:pt x="0" y="14658"/>
                  </a:cubicBezTo>
                  <a:lnTo>
                    <a:pt x="0" y="30408"/>
                  </a:lnTo>
                  <a:cubicBezTo>
                    <a:pt x="0" y="38489"/>
                    <a:pt x="6571" y="45066"/>
                    <a:pt x="14652" y="45066"/>
                  </a:cubicBezTo>
                  <a:cubicBezTo>
                    <a:pt x="22734" y="45066"/>
                    <a:pt x="29311" y="38489"/>
                    <a:pt x="29311" y="30408"/>
                  </a:cubicBezTo>
                  <a:lnTo>
                    <a:pt x="29311" y="14658"/>
                  </a:lnTo>
                  <a:close/>
                  <a:moveTo>
                    <a:pt x="19706" y="30408"/>
                  </a:moveTo>
                  <a:cubicBezTo>
                    <a:pt x="19706" y="33192"/>
                    <a:pt x="17436" y="35461"/>
                    <a:pt x="14652" y="35461"/>
                  </a:cubicBezTo>
                  <a:cubicBezTo>
                    <a:pt x="11868" y="35461"/>
                    <a:pt x="9605" y="33192"/>
                    <a:pt x="9605" y="30408"/>
                  </a:cubicBezTo>
                  <a:lnTo>
                    <a:pt x="9605" y="14658"/>
                  </a:lnTo>
                  <a:cubicBezTo>
                    <a:pt x="9605" y="11874"/>
                    <a:pt x="11868" y="9605"/>
                    <a:pt x="14652" y="9605"/>
                  </a:cubicBezTo>
                  <a:cubicBezTo>
                    <a:pt x="17436"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70"/>
            <p:cNvSpPr/>
            <p:nvPr/>
          </p:nvSpPr>
          <p:spPr>
            <a:xfrm>
              <a:off x="4399611" y="2488142"/>
              <a:ext cx="16889" cy="43677"/>
            </a:xfrm>
            <a:custGeom>
              <a:avLst/>
              <a:gdLst/>
              <a:ahLst/>
              <a:cxnLst/>
              <a:rect l="l" t="t" r="r" b="b"/>
              <a:pathLst>
                <a:path w="16889" h="43677" extrusionOk="0">
                  <a:moveTo>
                    <a:pt x="12087" y="43677"/>
                  </a:moveTo>
                  <a:cubicBezTo>
                    <a:pt x="14743" y="43677"/>
                    <a:pt x="16890" y="41530"/>
                    <a:pt x="16890" y="38875"/>
                  </a:cubicBezTo>
                  <a:lnTo>
                    <a:pt x="16890" y="4802"/>
                  </a:lnTo>
                  <a:cubicBezTo>
                    <a:pt x="16890" y="2154"/>
                    <a:pt x="14743" y="0"/>
                    <a:pt x="12087" y="0"/>
                  </a:cubicBezTo>
                  <a:lnTo>
                    <a:pt x="4803" y="0"/>
                  </a:lnTo>
                  <a:cubicBezTo>
                    <a:pt x="2154" y="0"/>
                    <a:pt x="0" y="2154"/>
                    <a:pt x="0" y="4802"/>
                  </a:cubicBezTo>
                  <a:cubicBezTo>
                    <a:pt x="0" y="7457"/>
                    <a:pt x="2154" y="9611"/>
                    <a:pt x="4803" y="9611"/>
                  </a:cubicBezTo>
                  <a:lnTo>
                    <a:pt x="7284" y="9611"/>
                  </a:lnTo>
                  <a:lnTo>
                    <a:pt x="7284" y="38875"/>
                  </a:lnTo>
                  <a:cubicBezTo>
                    <a:pt x="7284" y="41530"/>
                    <a:pt x="9438"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70"/>
            <p:cNvSpPr/>
            <p:nvPr/>
          </p:nvSpPr>
          <p:spPr>
            <a:xfrm>
              <a:off x="4517152" y="2488142"/>
              <a:ext cx="16889" cy="43677"/>
            </a:xfrm>
            <a:custGeom>
              <a:avLst/>
              <a:gdLst/>
              <a:ahLst/>
              <a:cxnLst/>
              <a:rect l="l" t="t" r="r" b="b"/>
              <a:pathLst>
                <a:path w="16889" h="43677" extrusionOk="0">
                  <a:moveTo>
                    <a:pt x="12080" y="43677"/>
                  </a:moveTo>
                  <a:cubicBezTo>
                    <a:pt x="14736" y="43677"/>
                    <a:pt x="16890" y="41530"/>
                    <a:pt x="16890" y="38875"/>
                  </a:cubicBezTo>
                  <a:lnTo>
                    <a:pt x="16890" y="4802"/>
                  </a:lnTo>
                  <a:cubicBezTo>
                    <a:pt x="16890" y="2154"/>
                    <a:pt x="14736" y="0"/>
                    <a:pt x="12080" y="0"/>
                  </a:cubicBezTo>
                  <a:lnTo>
                    <a:pt x="4803" y="0"/>
                  </a:lnTo>
                  <a:cubicBezTo>
                    <a:pt x="2147" y="0"/>
                    <a:pt x="0" y="2154"/>
                    <a:pt x="0" y="4802"/>
                  </a:cubicBezTo>
                  <a:cubicBezTo>
                    <a:pt x="0" y="7457"/>
                    <a:pt x="2147" y="9611"/>
                    <a:pt x="4803" y="9611"/>
                  </a:cubicBezTo>
                  <a:lnTo>
                    <a:pt x="7278" y="9611"/>
                  </a:lnTo>
                  <a:lnTo>
                    <a:pt x="7278" y="38875"/>
                  </a:lnTo>
                  <a:cubicBezTo>
                    <a:pt x="7278" y="41530"/>
                    <a:pt x="9432" y="43677"/>
                    <a:pt x="12080"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70"/>
            <p:cNvSpPr/>
            <p:nvPr/>
          </p:nvSpPr>
          <p:spPr>
            <a:xfrm>
              <a:off x="4593725" y="2488142"/>
              <a:ext cx="16889" cy="43677"/>
            </a:xfrm>
            <a:custGeom>
              <a:avLst/>
              <a:gdLst/>
              <a:ahLst/>
              <a:cxnLst/>
              <a:rect l="l" t="t" r="r" b="b"/>
              <a:pathLst>
                <a:path w="16889" h="43677" extrusionOk="0">
                  <a:moveTo>
                    <a:pt x="12087" y="43677"/>
                  </a:moveTo>
                  <a:cubicBezTo>
                    <a:pt x="14743" y="43677"/>
                    <a:pt x="16890" y="41530"/>
                    <a:pt x="16890" y="38875"/>
                  </a:cubicBezTo>
                  <a:lnTo>
                    <a:pt x="16890" y="4802"/>
                  </a:lnTo>
                  <a:cubicBezTo>
                    <a:pt x="16890" y="2154"/>
                    <a:pt x="14743" y="0"/>
                    <a:pt x="12087" y="0"/>
                  </a:cubicBezTo>
                  <a:lnTo>
                    <a:pt x="4803" y="0"/>
                  </a:lnTo>
                  <a:cubicBezTo>
                    <a:pt x="2154" y="0"/>
                    <a:pt x="0" y="2154"/>
                    <a:pt x="0" y="4802"/>
                  </a:cubicBezTo>
                  <a:cubicBezTo>
                    <a:pt x="0" y="7457"/>
                    <a:pt x="2154" y="9611"/>
                    <a:pt x="4803" y="9611"/>
                  </a:cubicBezTo>
                  <a:lnTo>
                    <a:pt x="7284" y="9611"/>
                  </a:lnTo>
                  <a:lnTo>
                    <a:pt x="7284" y="38875"/>
                  </a:lnTo>
                  <a:cubicBezTo>
                    <a:pt x="7284" y="41530"/>
                    <a:pt x="9432" y="43677"/>
                    <a:pt x="12087" y="436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70"/>
            <p:cNvSpPr/>
            <p:nvPr/>
          </p:nvSpPr>
          <p:spPr>
            <a:xfrm>
              <a:off x="4475921" y="2487448"/>
              <a:ext cx="29311" cy="45065"/>
            </a:xfrm>
            <a:custGeom>
              <a:avLst/>
              <a:gdLst/>
              <a:ahLst/>
              <a:cxnLst/>
              <a:rect l="l" t="t" r="r" b="b"/>
              <a:pathLst>
                <a:path w="29311" h="45065" extrusionOk="0">
                  <a:moveTo>
                    <a:pt x="14652" y="0"/>
                  </a:moveTo>
                  <a:cubicBezTo>
                    <a:pt x="6571" y="0"/>
                    <a:pt x="0" y="6577"/>
                    <a:pt x="0" y="14658"/>
                  </a:cubicBezTo>
                  <a:lnTo>
                    <a:pt x="0" y="30415"/>
                  </a:lnTo>
                  <a:cubicBezTo>
                    <a:pt x="0" y="38496"/>
                    <a:pt x="6571" y="45066"/>
                    <a:pt x="14652" y="45066"/>
                  </a:cubicBezTo>
                  <a:cubicBezTo>
                    <a:pt x="22734" y="45066"/>
                    <a:pt x="29311" y="38496"/>
                    <a:pt x="29311" y="30415"/>
                  </a:cubicBezTo>
                  <a:lnTo>
                    <a:pt x="29311" y="14658"/>
                  </a:lnTo>
                  <a:cubicBezTo>
                    <a:pt x="29311" y="6577"/>
                    <a:pt x="22734" y="0"/>
                    <a:pt x="14652" y="0"/>
                  </a:cubicBezTo>
                  <a:close/>
                  <a:moveTo>
                    <a:pt x="19706" y="30408"/>
                  </a:moveTo>
                  <a:cubicBezTo>
                    <a:pt x="19706" y="33198"/>
                    <a:pt x="17443" y="35461"/>
                    <a:pt x="14652" y="35461"/>
                  </a:cubicBezTo>
                  <a:cubicBezTo>
                    <a:pt x="11868" y="35461"/>
                    <a:pt x="9605" y="33198"/>
                    <a:pt x="9605" y="30408"/>
                  </a:cubicBezTo>
                  <a:lnTo>
                    <a:pt x="9605" y="14658"/>
                  </a:lnTo>
                  <a:cubicBezTo>
                    <a:pt x="9605" y="11874"/>
                    <a:pt x="11868" y="9605"/>
                    <a:pt x="14652" y="9605"/>
                  </a:cubicBezTo>
                  <a:cubicBezTo>
                    <a:pt x="17436" y="9605"/>
                    <a:pt x="19706" y="11874"/>
                    <a:pt x="19706" y="14658"/>
                  </a:cubicBezTo>
                  <a:lnTo>
                    <a:pt x="19706" y="304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70"/>
            <p:cNvSpPr/>
            <p:nvPr/>
          </p:nvSpPr>
          <p:spPr>
            <a:xfrm>
              <a:off x="4431552" y="2487448"/>
              <a:ext cx="29311" cy="45065"/>
            </a:xfrm>
            <a:custGeom>
              <a:avLst/>
              <a:gdLst/>
              <a:ahLst/>
              <a:cxnLst/>
              <a:rect l="l" t="t" r="r" b="b"/>
              <a:pathLst>
                <a:path w="29311" h="45065" extrusionOk="0">
                  <a:moveTo>
                    <a:pt x="0" y="14658"/>
                  </a:moveTo>
                  <a:lnTo>
                    <a:pt x="0" y="30415"/>
                  </a:lnTo>
                  <a:cubicBezTo>
                    <a:pt x="0" y="38496"/>
                    <a:pt x="6577" y="45066"/>
                    <a:pt x="14659" y="45066"/>
                  </a:cubicBezTo>
                  <a:cubicBezTo>
                    <a:pt x="22741" y="45066"/>
                    <a:pt x="29311" y="38496"/>
                    <a:pt x="29311" y="30415"/>
                  </a:cubicBezTo>
                  <a:lnTo>
                    <a:pt x="29311" y="14658"/>
                  </a:lnTo>
                  <a:cubicBezTo>
                    <a:pt x="29311" y="6577"/>
                    <a:pt x="22741" y="0"/>
                    <a:pt x="14659" y="0"/>
                  </a:cubicBezTo>
                  <a:cubicBezTo>
                    <a:pt x="6577" y="0"/>
                    <a:pt x="0" y="6577"/>
                    <a:pt x="0" y="14658"/>
                  </a:cubicBezTo>
                  <a:close/>
                  <a:moveTo>
                    <a:pt x="9612" y="14658"/>
                  </a:moveTo>
                  <a:cubicBezTo>
                    <a:pt x="9612" y="11874"/>
                    <a:pt x="11875" y="9605"/>
                    <a:pt x="14659" y="9605"/>
                  </a:cubicBezTo>
                  <a:cubicBezTo>
                    <a:pt x="17443" y="9605"/>
                    <a:pt x="19706" y="11874"/>
                    <a:pt x="19706" y="14658"/>
                  </a:cubicBezTo>
                  <a:lnTo>
                    <a:pt x="19706" y="30415"/>
                  </a:lnTo>
                  <a:cubicBezTo>
                    <a:pt x="19706" y="33198"/>
                    <a:pt x="17443" y="35461"/>
                    <a:pt x="14659" y="35461"/>
                  </a:cubicBezTo>
                  <a:cubicBezTo>
                    <a:pt x="11875" y="35461"/>
                    <a:pt x="9612" y="33198"/>
                    <a:pt x="9612" y="30415"/>
                  </a:cubicBezTo>
                  <a:lnTo>
                    <a:pt x="9612" y="146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70"/>
            <p:cNvSpPr/>
            <p:nvPr/>
          </p:nvSpPr>
          <p:spPr>
            <a:xfrm>
              <a:off x="4552327" y="2487448"/>
              <a:ext cx="29317" cy="45065"/>
            </a:xfrm>
            <a:custGeom>
              <a:avLst/>
              <a:gdLst/>
              <a:ahLst/>
              <a:cxnLst/>
              <a:rect l="l" t="t" r="r" b="b"/>
              <a:pathLst>
                <a:path w="29317" h="45065" extrusionOk="0">
                  <a:moveTo>
                    <a:pt x="14659" y="45066"/>
                  </a:moveTo>
                  <a:cubicBezTo>
                    <a:pt x="22740" y="45066"/>
                    <a:pt x="29317" y="38496"/>
                    <a:pt x="29317" y="30415"/>
                  </a:cubicBezTo>
                  <a:lnTo>
                    <a:pt x="29317" y="14658"/>
                  </a:lnTo>
                  <a:cubicBezTo>
                    <a:pt x="29317" y="6577"/>
                    <a:pt x="22740" y="0"/>
                    <a:pt x="14659" y="0"/>
                  </a:cubicBezTo>
                  <a:cubicBezTo>
                    <a:pt x="6577" y="0"/>
                    <a:pt x="0" y="6577"/>
                    <a:pt x="0" y="14658"/>
                  </a:cubicBezTo>
                  <a:lnTo>
                    <a:pt x="0" y="30415"/>
                  </a:lnTo>
                  <a:cubicBezTo>
                    <a:pt x="0" y="38496"/>
                    <a:pt x="6577" y="45066"/>
                    <a:pt x="14659" y="45066"/>
                  </a:cubicBezTo>
                  <a:close/>
                  <a:moveTo>
                    <a:pt x="9612" y="14658"/>
                  </a:moveTo>
                  <a:cubicBezTo>
                    <a:pt x="9612" y="11874"/>
                    <a:pt x="11875" y="9605"/>
                    <a:pt x="14659" y="9605"/>
                  </a:cubicBezTo>
                  <a:cubicBezTo>
                    <a:pt x="17443" y="9605"/>
                    <a:pt x="19706" y="11874"/>
                    <a:pt x="19706" y="14658"/>
                  </a:cubicBezTo>
                  <a:lnTo>
                    <a:pt x="19706" y="30415"/>
                  </a:lnTo>
                  <a:cubicBezTo>
                    <a:pt x="19706" y="33198"/>
                    <a:pt x="17443" y="35461"/>
                    <a:pt x="14659" y="35461"/>
                  </a:cubicBezTo>
                  <a:cubicBezTo>
                    <a:pt x="11875" y="35461"/>
                    <a:pt x="9612" y="33198"/>
                    <a:pt x="9612" y="30415"/>
                  </a:cubicBezTo>
                  <a:lnTo>
                    <a:pt x="9612" y="146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01" name="Google Shape;1301;p70"/>
          <p:cNvGrpSpPr/>
          <p:nvPr/>
        </p:nvGrpSpPr>
        <p:grpSpPr>
          <a:xfrm>
            <a:off x="4428722" y="2472562"/>
            <a:ext cx="275491" cy="262152"/>
            <a:chOff x="5272033" y="2357953"/>
            <a:chExt cx="329180" cy="313242"/>
          </a:xfrm>
        </p:grpSpPr>
        <p:sp>
          <p:nvSpPr>
            <p:cNvPr id="1302" name="Google Shape;1302;p70"/>
            <p:cNvSpPr/>
            <p:nvPr/>
          </p:nvSpPr>
          <p:spPr>
            <a:xfrm>
              <a:off x="5272033" y="2357953"/>
              <a:ext cx="329180" cy="234104"/>
            </a:xfrm>
            <a:custGeom>
              <a:avLst/>
              <a:gdLst/>
              <a:ahLst/>
              <a:cxnLst/>
              <a:rect l="l" t="t" r="r" b="b"/>
              <a:pathLst>
                <a:path w="329180" h="234104" extrusionOk="0">
                  <a:moveTo>
                    <a:pt x="329179" y="139228"/>
                  </a:moveTo>
                  <a:cubicBezTo>
                    <a:pt x="329314" y="116509"/>
                    <a:pt x="314887" y="96606"/>
                    <a:pt x="293259" y="89682"/>
                  </a:cubicBezTo>
                  <a:cubicBezTo>
                    <a:pt x="288790" y="77184"/>
                    <a:pt x="279133" y="67290"/>
                    <a:pt x="266744" y="62507"/>
                  </a:cubicBezTo>
                  <a:cubicBezTo>
                    <a:pt x="266744" y="62494"/>
                    <a:pt x="266744" y="62481"/>
                    <a:pt x="266744" y="62481"/>
                  </a:cubicBezTo>
                  <a:cubicBezTo>
                    <a:pt x="266744" y="33989"/>
                    <a:pt x="243560" y="10800"/>
                    <a:pt x="215059" y="10800"/>
                  </a:cubicBezTo>
                  <a:cubicBezTo>
                    <a:pt x="205396" y="10800"/>
                    <a:pt x="195970" y="13488"/>
                    <a:pt x="187792" y="18579"/>
                  </a:cubicBezTo>
                  <a:cubicBezTo>
                    <a:pt x="177936" y="6770"/>
                    <a:pt x="163476" y="0"/>
                    <a:pt x="148110" y="0"/>
                  </a:cubicBezTo>
                  <a:cubicBezTo>
                    <a:pt x="140575" y="0"/>
                    <a:pt x="133310" y="1588"/>
                    <a:pt x="126514" y="4719"/>
                  </a:cubicBezTo>
                  <a:cubicBezTo>
                    <a:pt x="124103" y="5831"/>
                    <a:pt x="123043" y="8692"/>
                    <a:pt x="124155" y="11109"/>
                  </a:cubicBezTo>
                  <a:cubicBezTo>
                    <a:pt x="125267" y="13526"/>
                    <a:pt x="128128" y="14580"/>
                    <a:pt x="130546" y="13468"/>
                  </a:cubicBezTo>
                  <a:cubicBezTo>
                    <a:pt x="136068" y="10923"/>
                    <a:pt x="141977" y="9637"/>
                    <a:pt x="148110" y="9637"/>
                  </a:cubicBezTo>
                  <a:cubicBezTo>
                    <a:pt x="160635" y="9637"/>
                    <a:pt x="172413" y="15159"/>
                    <a:pt x="180437" y="24802"/>
                  </a:cubicBezTo>
                  <a:cubicBezTo>
                    <a:pt x="183478" y="28447"/>
                    <a:pt x="188802" y="29309"/>
                    <a:pt x="192826" y="26795"/>
                  </a:cubicBezTo>
                  <a:cubicBezTo>
                    <a:pt x="199481" y="22636"/>
                    <a:pt x="207170" y="20437"/>
                    <a:pt x="215059" y="20437"/>
                  </a:cubicBezTo>
                  <a:cubicBezTo>
                    <a:pt x="238243" y="20437"/>
                    <a:pt x="257113" y="39299"/>
                    <a:pt x="257113" y="62514"/>
                  </a:cubicBezTo>
                  <a:cubicBezTo>
                    <a:pt x="257107" y="66474"/>
                    <a:pt x="259550" y="70067"/>
                    <a:pt x="263182" y="71462"/>
                  </a:cubicBezTo>
                  <a:cubicBezTo>
                    <a:pt x="273006" y="75223"/>
                    <a:pt x="280670" y="83060"/>
                    <a:pt x="284200" y="92960"/>
                  </a:cubicBezTo>
                  <a:cubicBezTo>
                    <a:pt x="285196" y="95750"/>
                    <a:pt x="287466" y="97949"/>
                    <a:pt x="290269" y="98843"/>
                  </a:cubicBezTo>
                  <a:cubicBezTo>
                    <a:pt x="307892" y="104455"/>
                    <a:pt x="319657" y="120662"/>
                    <a:pt x="319542" y="139171"/>
                  </a:cubicBezTo>
                  <a:cubicBezTo>
                    <a:pt x="319426" y="158161"/>
                    <a:pt x="306214" y="174568"/>
                    <a:pt x="287967" y="179466"/>
                  </a:cubicBezTo>
                  <a:cubicBezTo>
                    <a:pt x="288257" y="177023"/>
                    <a:pt x="288417" y="174535"/>
                    <a:pt x="288417" y="172009"/>
                  </a:cubicBezTo>
                  <a:cubicBezTo>
                    <a:pt x="288417" y="137769"/>
                    <a:pt x="260559" y="109913"/>
                    <a:pt x="226317" y="109913"/>
                  </a:cubicBezTo>
                  <a:cubicBezTo>
                    <a:pt x="211240" y="109913"/>
                    <a:pt x="194607" y="118849"/>
                    <a:pt x="175461" y="137236"/>
                  </a:cubicBezTo>
                  <a:cubicBezTo>
                    <a:pt x="172555" y="140026"/>
                    <a:pt x="169617" y="143009"/>
                    <a:pt x="166691" y="146152"/>
                  </a:cubicBezTo>
                  <a:cubicBezTo>
                    <a:pt x="163766" y="143009"/>
                    <a:pt x="160834" y="140026"/>
                    <a:pt x="157928" y="137236"/>
                  </a:cubicBezTo>
                  <a:cubicBezTo>
                    <a:pt x="154135" y="133597"/>
                    <a:pt x="150399" y="130286"/>
                    <a:pt x="146825" y="127399"/>
                  </a:cubicBezTo>
                  <a:cubicBezTo>
                    <a:pt x="144754" y="125728"/>
                    <a:pt x="141720" y="126056"/>
                    <a:pt x="140048" y="128126"/>
                  </a:cubicBezTo>
                  <a:cubicBezTo>
                    <a:pt x="138376" y="130196"/>
                    <a:pt x="138704" y="133224"/>
                    <a:pt x="140774" y="134895"/>
                  </a:cubicBezTo>
                  <a:cubicBezTo>
                    <a:pt x="144131" y="137608"/>
                    <a:pt x="147660" y="140733"/>
                    <a:pt x="151254" y="144185"/>
                  </a:cubicBezTo>
                  <a:cubicBezTo>
                    <a:pt x="155176" y="147946"/>
                    <a:pt x="159162" y="152092"/>
                    <a:pt x="163103" y="156509"/>
                  </a:cubicBezTo>
                  <a:cubicBezTo>
                    <a:pt x="164017" y="157531"/>
                    <a:pt x="165322" y="158116"/>
                    <a:pt x="166691" y="158116"/>
                  </a:cubicBezTo>
                  <a:cubicBezTo>
                    <a:pt x="168067" y="158116"/>
                    <a:pt x="169372" y="157531"/>
                    <a:pt x="170285" y="156509"/>
                  </a:cubicBezTo>
                  <a:cubicBezTo>
                    <a:pt x="174226" y="152099"/>
                    <a:pt x="178212" y="147952"/>
                    <a:pt x="182134" y="144185"/>
                  </a:cubicBezTo>
                  <a:cubicBezTo>
                    <a:pt x="199397" y="127605"/>
                    <a:pt x="213850" y="119550"/>
                    <a:pt x="226317" y="119550"/>
                  </a:cubicBezTo>
                  <a:cubicBezTo>
                    <a:pt x="255242" y="119550"/>
                    <a:pt x="278780" y="143086"/>
                    <a:pt x="278780" y="172009"/>
                  </a:cubicBezTo>
                  <a:cubicBezTo>
                    <a:pt x="278780" y="200938"/>
                    <a:pt x="255242" y="224474"/>
                    <a:pt x="226317" y="224474"/>
                  </a:cubicBezTo>
                  <a:cubicBezTo>
                    <a:pt x="213850" y="224474"/>
                    <a:pt x="199397" y="216413"/>
                    <a:pt x="182134" y="199839"/>
                  </a:cubicBezTo>
                  <a:cubicBezTo>
                    <a:pt x="178212" y="196065"/>
                    <a:pt x="174226" y="191919"/>
                    <a:pt x="170285" y="187515"/>
                  </a:cubicBezTo>
                  <a:cubicBezTo>
                    <a:pt x="169372" y="186493"/>
                    <a:pt x="168067" y="185908"/>
                    <a:pt x="166691" y="185908"/>
                  </a:cubicBezTo>
                  <a:cubicBezTo>
                    <a:pt x="165322" y="185908"/>
                    <a:pt x="164017" y="186493"/>
                    <a:pt x="163103" y="187515"/>
                  </a:cubicBezTo>
                  <a:cubicBezTo>
                    <a:pt x="159162" y="191925"/>
                    <a:pt x="155176" y="196072"/>
                    <a:pt x="151254" y="199839"/>
                  </a:cubicBezTo>
                  <a:cubicBezTo>
                    <a:pt x="133985" y="216413"/>
                    <a:pt x="119539" y="224474"/>
                    <a:pt x="107072" y="224474"/>
                  </a:cubicBezTo>
                  <a:cubicBezTo>
                    <a:pt x="78147" y="224474"/>
                    <a:pt x="54609" y="200938"/>
                    <a:pt x="54609" y="172009"/>
                  </a:cubicBezTo>
                  <a:cubicBezTo>
                    <a:pt x="54609" y="143086"/>
                    <a:pt x="78147" y="119550"/>
                    <a:pt x="107072" y="119550"/>
                  </a:cubicBezTo>
                  <a:cubicBezTo>
                    <a:pt x="112241" y="119550"/>
                    <a:pt x="117873" y="120990"/>
                    <a:pt x="123808" y="123831"/>
                  </a:cubicBezTo>
                  <a:cubicBezTo>
                    <a:pt x="126212" y="124976"/>
                    <a:pt x="129086" y="123960"/>
                    <a:pt x="130237" y="121562"/>
                  </a:cubicBezTo>
                  <a:cubicBezTo>
                    <a:pt x="131381" y="119164"/>
                    <a:pt x="130365" y="116284"/>
                    <a:pt x="127967" y="115140"/>
                  </a:cubicBezTo>
                  <a:cubicBezTo>
                    <a:pt x="120728" y="111675"/>
                    <a:pt x="113694" y="109913"/>
                    <a:pt x="107072" y="109913"/>
                  </a:cubicBezTo>
                  <a:cubicBezTo>
                    <a:pt x="72830" y="109913"/>
                    <a:pt x="44971" y="137769"/>
                    <a:pt x="44971" y="172009"/>
                  </a:cubicBezTo>
                  <a:cubicBezTo>
                    <a:pt x="44971" y="174857"/>
                    <a:pt x="45171" y="177660"/>
                    <a:pt x="45544" y="180405"/>
                  </a:cubicBezTo>
                  <a:cubicBezTo>
                    <a:pt x="25291" y="177210"/>
                    <a:pt x="9906" y="160122"/>
                    <a:pt x="9636" y="139466"/>
                  </a:cubicBezTo>
                  <a:cubicBezTo>
                    <a:pt x="9488" y="128126"/>
                    <a:pt x="13795" y="117435"/>
                    <a:pt x="21755" y="109367"/>
                  </a:cubicBezTo>
                  <a:cubicBezTo>
                    <a:pt x="29721" y="101298"/>
                    <a:pt x="40349" y="96856"/>
                    <a:pt x="51684" y="96856"/>
                  </a:cubicBezTo>
                  <a:cubicBezTo>
                    <a:pt x="52140" y="96856"/>
                    <a:pt x="52590" y="96863"/>
                    <a:pt x="53040" y="96882"/>
                  </a:cubicBezTo>
                  <a:cubicBezTo>
                    <a:pt x="58010" y="97049"/>
                    <a:pt x="62279" y="93320"/>
                    <a:pt x="62781" y="88383"/>
                  </a:cubicBezTo>
                  <a:cubicBezTo>
                    <a:pt x="63288" y="83324"/>
                    <a:pt x="64851" y="78502"/>
                    <a:pt x="67410" y="74066"/>
                  </a:cubicBezTo>
                  <a:cubicBezTo>
                    <a:pt x="73614" y="63324"/>
                    <a:pt x="84730" y="56612"/>
                    <a:pt x="97145" y="56117"/>
                  </a:cubicBezTo>
                  <a:cubicBezTo>
                    <a:pt x="101884" y="55924"/>
                    <a:pt x="105806" y="52221"/>
                    <a:pt x="106275" y="47502"/>
                  </a:cubicBezTo>
                  <a:cubicBezTo>
                    <a:pt x="107053" y="39601"/>
                    <a:pt x="110049" y="32112"/>
                    <a:pt x="114942" y="25837"/>
                  </a:cubicBezTo>
                  <a:cubicBezTo>
                    <a:pt x="116581" y="23742"/>
                    <a:pt x="116208" y="20714"/>
                    <a:pt x="114106" y="19081"/>
                  </a:cubicBezTo>
                  <a:cubicBezTo>
                    <a:pt x="112010" y="17441"/>
                    <a:pt x="108982" y="17814"/>
                    <a:pt x="107349" y="19916"/>
                  </a:cubicBezTo>
                  <a:cubicBezTo>
                    <a:pt x="101344" y="27605"/>
                    <a:pt x="97660" y="36798"/>
                    <a:pt x="96689" y="46493"/>
                  </a:cubicBezTo>
                  <a:cubicBezTo>
                    <a:pt x="80982" y="47142"/>
                    <a:pt x="66921" y="55648"/>
                    <a:pt x="59071" y="69245"/>
                  </a:cubicBezTo>
                  <a:cubicBezTo>
                    <a:pt x="55850" y="74825"/>
                    <a:pt x="53876" y="80881"/>
                    <a:pt x="53207" y="87252"/>
                  </a:cubicBezTo>
                  <a:cubicBezTo>
                    <a:pt x="52706" y="87232"/>
                    <a:pt x="52191" y="87226"/>
                    <a:pt x="51684" y="87226"/>
                  </a:cubicBezTo>
                  <a:cubicBezTo>
                    <a:pt x="37751" y="87226"/>
                    <a:pt x="24687" y="92684"/>
                    <a:pt x="14901" y="102604"/>
                  </a:cubicBezTo>
                  <a:cubicBezTo>
                    <a:pt x="5110" y="112517"/>
                    <a:pt x="-182" y="125651"/>
                    <a:pt x="5" y="139595"/>
                  </a:cubicBezTo>
                  <a:cubicBezTo>
                    <a:pt x="345" y="166249"/>
                    <a:pt x="21106" y="188081"/>
                    <a:pt x="47749" y="190389"/>
                  </a:cubicBezTo>
                  <a:cubicBezTo>
                    <a:pt x="55605" y="215686"/>
                    <a:pt x="79227" y="234105"/>
                    <a:pt x="107072" y="234105"/>
                  </a:cubicBezTo>
                  <a:cubicBezTo>
                    <a:pt x="122149" y="234105"/>
                    <a:pt x="138782" y="225169"/>
                    <a:pt x="157928" y="206789"/>
                  </a:cubicBezTo>
                  <a:cubicBezTo>
                    <a:pt x="160834" y="203998"/>
                    <a:pt x="163772" y="201009"/>
                    <a:pt x="166691" y="197872"/>
                  </a:cubicBezTo>
                  <a:cubicBezTo>
                    <a:pt x="169617" y="201009"/>
                    <a:pt x="172555" y="203998"/>
                    <a:pt x="175461" y="206789"/>
                  </a:cubicBezTo>
                  <a:cubicBezTo>
                    <a:pt x="194607" y="225169"/>
                    <a:pt x="211240" y="234105"/>
                    <a:pt x="226317" y="234105"/>
                  </a:cubicBezTo>
                  <a:cubicBezTo>
                    <a:pt x="254374" y="234105"/>
                    <a:pt x="278143" y="215397"/>
                    <a:pt x="285814" y="189797"/>
                  </a:cubicBezTo>
                  <a:cubicBezTo>
                    <a:pt x="310554" y="185490"/>
                    <a:pt x="329025" y="164179"/>
                    <a:pt x="329179" y="1392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70"/>
            <p:cNvSpPr/>
            <p:nvPr/>
          </p:nvSpPr>
          <p:spPr>
            <a:xfrm>
              <a:off x="5450125" y="2491929"/>
              <a:ext cx="86260" cy="76065"/>
            </a:xfrm>
            <a:custGeom>
              <a:avLst/>
              <a:gdLst/>
              <a:ahLst/>
              <a:cxnLst/>
              <a:rect l="l" t="t" r="r" b="b"/>
              <a:pathLst>
                <a:path w="86260" h="76065" extrusionOk="0">
                  <a:moveTo>
                    <a:pt x="48225" y="76066"/>
                  </a:moveTo>
                  <a:cubicBezTo>
                    <a:pt x="69197" y="76066"/>
                    <a:pt x="86260" y="59004"/>
                    <a:pt x="86260" y="38033"/>
                  </a:cubicBezTo>
                  <a:cubicBezTo>
                    <a:pt x="86260" y="17062"/>
                    <a:pt x="69197" y="0"/>
                    <a:pt x="48225" y="0"/>
                  </a:cubicBezTo>
                  <a:cubicBezTo>
                    <a:pt x="32351" y="0"/>
                    <a:pt x="8620" y="25606"/>
                    <a:pt x="1721" y="33455"/>
                  </a:cubicBezTo>
                  <a:cubicBezTo>
                    <a:pt x="-574" y="36059"/>
                    <a:pt x="-574" y="39994"/>
                    <a:pt x="1721" y="42604"/>
                  </a:cubicBezTo>
                  <a:cubicBezTo>
                    <a:pt x="8633" y="50453"/>
                    <a:pt x="32402" y="76066"/>
                    <a:pt x="48225" y="76066"/>
                  </a:cubicBezTo>
                  <a:close/>
                  <a:moveTo>
                    <a:pt x="48225" y="9637"/>
                  </a:moveTo>
                  <a:cubicBezTo>
                    <a:pt x="63886" y="9637"/>
                    <a:pt x="76623" y="22372"/>
                    <a:pt x="76623" y="38033"/>
                  </a:cubicBezTo>
                  <a:cubicBezTo>
                    <a:pt x="76623" y="41157"/>
                    <a:pt x="76109" y="44166"/>
                    <a:pt x="75176" y="46975"/>
                  </a:cubicBezTo>
                  <a:lnTo>
                    <a:pt x="49562" y="46975"/>
                  </a:lnTo>
                  <a:cubicBezTo>
                    <a:pt x="46900" y="46975"/>
                    <a:pt x="44746" y="49135"/>
                    <a:pt x="44746" y="51797"/>
                  </a:cubicBezTo>
                  <a:cubicBezTo>
                    <a:pt x="44746" y="54458"/>
                    <a:pt x="46900" y="56612"/>
                    <a:pt x="49562" y="56612"/>
                  </a:cubicBezTo>
                  <a:lnTo>
                    <a:pt x="69679" y="56612"/>
                  </a:lnTo>
                  <a:cubicBezTo>
                    <a:pt x="64465" y="62623"/>
                    <a:pt x="56782" y="66435"/>
                    <a:pt x="48225" y="66435"/>
                  </a:cubicBezTo>
                  <a:cubicBezTo>
                    <a:pt x="41120" y="66435"/>
                    <a:pt x="25478" y="54593"/>
                    <a:pt x="10549" y="38026"/>
                  </a:cubicBezTo>
                  <a:cubicBezTo>
                    <a:pt x="25452" y="21466"/>
                    <a:pt x="41088" y="9637"/>
                    <a:pt x="48225" y="96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70"/>
            <p:cNvSpPr/>
            <p:nvPr/>
          </p:nvSpPr>
          <p:spPr>
            <a:xfrm>
              <a:off x="5341069" y="2491929"/>
              <a:ext cx="86257" cy="76065"/>
            </a:xfrm>
            <a:custGeom>
              <a:avLst/>
              <a:gdLst/>
              <a:ahLst/>
              <a:cxnLst/>
              <a:rect l="l" t="t" r="r" b="b"/>
              <a:pathLst>
                <a:path w="86257" h="76065" extrusionOk="0">
                  <a:moveTo>
                    <a:pt x="0" y="38033"/>
                  </a:moveTo>
                  <a:cubicBezTo>
                    <a:pt x="0" y="59004"/>
                    <a:pt x="17063" y="76066"/>
                    <a:pt x="38036" y="76066"/>
                  </a:cubicBezTo>
                  <a:cubicBezTo>
                    <a:pt x="53910" y="76066"/>
                    <a:pt x="77647" y="50466"/>
                    <a:pt x="84539" y="42617"/>
                  </a:cubicBezTo>
                  <a:cubicBezTo>
                    <a:pt x="86834" y="40006"/>
                    <a:pt x="86828" y="36072"/>
                    <a:pt x="84539" y="33462"/>
                  </a:cubicBezTo>
                  <a:cubicBezTo>
                    <a:pt x="77627" y="25612"/>
                    <a:pt x="53858" y="0"/>
                    <a:pt x="38036" y="0"/>
                  </a:cubicBezTo>
                  <a:cubicBezTo>
                    <a:pt x="17063" y="0"/>
                    <a:pt x="0" y="17062"/>
                    <a:pt x="0" y="38033"/>
                  </a:cubicBezTo>
                  <a:close/>
                  <a:moveTo>
                    <a:pt x="16581" y="56612"/>
                  </a:moveTo>
                  <a:lnTo>
                    <a:pt x="56321" y="56612"/>
                  </a:lnTo>
                  <a:cubicBezTo>
                    <a:pt x="48651" y="62745"/>
                    <a:pt x="42015" y="66435"/>
                    <a:pt x="38036" y="66435"/>
                  </a:cubicBezTo>
                  <a:cubicBezTo>
                    <a:pt x="29478" y="66435"/>
                    <a:pt x="21795" y="62623"/>
                    <a:pt x="16581" y="56612"/>
                  </a:cubicBezTo>
                  <a:close/>
                  <a:moveTo>
                    <a:pt x="75711" y="38046"/>
                  </a:moveTo>
                  <a:cubicBezTo>
                    <a:pt x="72863" y="41215"/>
                    <a:pt x="69983" y="44204"/>
                    <a:pt x="67141" y="46975"/>
                  </a:cubicBezTo>
                  <a:lnTo>
                    <a:pt x="11084" y="46975"/>
                  </a:lnTo>
                  <a:cubicBezTo>
                    <a:pt x="10152" y="44166"/>
                    <a:pt x="9637" y="41157"/>
                    <a:pt x="9637" y="38033"/>
                  </a:cubicBezTo>
                  <a:cubicBezTo>
                    <a:pt x="9637" y="22372"/>
                    <a:pt x="22374" y="9637"/>
                    <a:pt x="38036" y="9637"/>
                  </a:cubicBezTo>
                  <a:cubicBezTo>
                    <a:pt x="45140" y="9637"/>
                    <a:pt x="60782" y="21479"/>
                    <a:pt x="75711" y="3804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70"/>
            <p:cNvSpPr/>
            <p:nvPr/>
          </p:nvSpPr>
          <p:spPr>
            <a:xfrm>
              <a:off x="5380140" y="2601081"/>
              <a:ext cx="46753" cy="70114"/>
            </a:xfrm>
            <a:custGeom>
              <a:avLst/>
              <a:gdLst/>
              <a:ahLst/>
              <a:cxnLst/>
              <a:rect l="l" t="t" r="r" b="b"/>
              <a:pathLst>
                <a:path w="46753" h="70114" extrusionOk="0">
                  <a:moveTo>
                    <a:pt x="46754" y="50295"/>
                  </a:moveTo>
                  <a:lnTo>
                    <a:pt x="46754" y="6753"/>
                  </a:lnTo>
                  <a:cubicBezTo>
                    <a:pt x="46754" y="4117"/>
                    <a:pt x="45275" y="1783"/>
                    <a:pt x="42896" y="658"/>
                  </a:cubicBezTo>
                  <a:cubicBezTo>
                    <a:pt x="40517" y="-467"/>
                    <a:pt x="37779" y="-133"/>
                    <a:pt x="35740" y="1532"/>
                  </a:cubicBezTo>
                  <a:lnTo>
                    <a:pt x="23377" y="11651"/>
                  </a:lnTo>
                  <a:lnTo>
                    <a:pt x="11020" y="1532"/>
                  </a:lnTo>
                  <a:cubicBezTo>
                    <a:pt x="8982" y="-133"/>
                    <a:pt x="6236" y="-467"/>
                    <a:pt x="3858" y="658"/>
                  </a:cubicBezTo>
                  <a:cubicBezTo>
                    <a:pt x="1479" y="1783"/>
                    <a:pt x="0" y="4117"/>
                    <a:pt x="0" y="6753"/>
                  </a:cubicBezTo>
                  <a:lnTo>
                    <a:pt x="0" y="50295"/>
                  </a:lnTo>
                  <a:cubicBezTo>
                    <a:pt x="6" y="51716"/>
                    <a:pt x="662" y="53117"/>
                    <a:pt x="1768" y="54024"/>
                  </a:cubicBezTo>
                  <a:lnTo>
                    <a:pt x="19924" y="68880"/>
                  </a:lnTo>
                  <a:cubicBezTo>
                    <a:pt x="20921" y="69703"/>
                    <a:pt x="22155" y="70115"/>
                    <a:pt x="23383" y="70115"/>
                  </a:cubicBezTo>
                  <a:cubicBezTo>
                    <a:pt x="24611" y="70115"/>
                    <a:pt x="25839" y="69703"/>
                    <a:pt x="26836" y="68880"/>
                  </a:cubicBezTo>
                  <a:lnTo>
                    <a:pt x="44992" y="54024"/>
                  </a:lnTo>
                  <a:cubicBezTo>
                    <a:pt x="46349" y="52988"/>
                    <a:pt x="46748" y="51317"/>
                    <a:pt x="46754" y="50295"/>
                  </a:cubicBezTo>
                  <a:close/>
                  <a:moveTo>
                    <a:pt x="9637" y="48013"/>
                  </a:moveTo>
                  <a:lnTo>
                    <a:pt x="9637" y="12853"/>
                  </a:lnTo>
                  <a:lnTo>
                    <a:pt x="18703" y="20272"/>
                  </a:lnTo>
                  <a:cubicBezTo>
                    <a:pt x="21409" y="22497"/>
                    <a:pt x="25344" y="22490"/>
                    <a:pt x="28057" y="20272"/>
                  </a:cubicBezTo>
                  <a:lnTo>
                    <a:pt x="37123" y="12853"/>
                  </a:lnTo>
                  <a:lnTo>
                    <a:pt x="37123" y="48013"/>
                  </a:lnTo>
                  <a:lnTo>
                    <a:pt x="23377" y="59263"/>
                  </a:lnTo>
                  <a:lnTo>
                    <a:pt x="9637" y="480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70"/>
            <p:cNvSpPr/>
            <p:nvPr/>
          </p:nvSpPr>
          <p:spPr>
            <a:xfrm>
              <a:off x="5445790" y="2600529"/>
              <a:ext cx="46753" cy="70115"/>
            </a:xfrm>
            <a:custGeom>
              <a:avLst/>
              <a:gdLst/>
              <a:ahLst/>
              <a:cxnLst/>
              <a:rect l="l" t="t" r="r" b="b"/>
              <a:pathLst>
                <a:path w="46753" h="70115" extrusionOk="0">
                  <a:moveTo>
                    <a:pt x="46722" y="19314"/>
                  </a:moveTo>
                  <a:cubicBezTo>
                    <a:pt x="46587" y="18067"/>
                    <a:pt x="45957" y="16890"/>
                    <a:pt x="44986" y="16093"/>
                  </a:cubicBezTo>
                  <a:lnTo>
                    <a:pt x="26836" y="1230"/>
                  </a:lnTo>
                  <a:cubicBezTo>
                    <a:pt x="24830" y="-410"/>
                    <a:pt x="21917" y="-410"/>
                    <a:pt x="19918" y="1230"/>
                  </a:cubicBezTo>
                  <a:lnTo>
                    <a:pt x="1761" y="16093"/>
                  </a:lnTo>
                  <a:cubicBezTo>
                    <a:pt x="662" y="16993"/>
                    <a:pt x="0" y="18394"/>
                    <a:pt x="0" y="19822"/>
                  </a:cubicBezTo>
                  <a:lnTo>
                    <a:pt x="0" y="63364"/>
                  </a:lnTo>
                  <a:cubicBezTo>
                    <a:pt x="0" y="65993"/>
                    <a:pt x="1479" y="68327"/>
                    <a:pt x="3858" y="69458"/>
                  </a:cubicBezTo>
                  <a:cubicBezTo>
                    <a:pt x="6236" y="70583"/>
                    <a:pt x="8982" y="70249"/>
                    <a:pt x="11013" y="68578"/>
                  </a:cubicBezTo>
                  <a:lnTo>
                    <a:pt x="23377" y="58459"/>
                  </a:lnTo>
                  <a:lnTo>
                    <a:pt x="35734" y="68578"/>
                  </a:lnTo>
                  <a:cubicBezTo>
                    <a:pt x="37779" y="70255"/>
                    <a:pt x="40537" y="70577"/>
                    <a:pt x="42896" y="69458"/>
                  </a:cubicBezTo>
                  <a:cubicBezTo>
                    <a:pt x="45275" y="68327"/>
                    <a:pt x="46754" y="65993"/>
                    <a:pt x="46754" y="63364"/>
                  </a:cubicBezTo>
                  <a:lnTo>
                    <a:pt x="46754" y="19822"/>
                  </a:lnTo>
                  <a:cubicBezTo>
                    <a:pt x="46754" y="19648"/>
                    <a:pt x="46741" y="19481"/>
                    <a:pt x="46722" y="19314"/>
                  </a:cubicBezTo>
                  <a:close/>
                  <a:moveTo>
                    <a:pt x="37116" y="57263"/>
                  </a:moveTo>
                  <a:lnTo>
                    <a:pt x="28051" y="49838"/>
                  </a:lnTo>
                  <a:cubicBezTo>
                    <a:pt x="26701" y="48732"/>
                    <a:pt x="25036" y="48173"/>
                    <a:pt x="23377" y="48173"/>
                  </a:cubicBezTo>
                  <a:cubicBezTo>
                    <a:pt x="21712" y="48173"/>
                    <a:pt x="20053" y="48732"/>
                    <a:pt x="18697" y="49838"/>
                  </a:cubicBezTo>
                  <a:lnTo>
                    <a:pt x="9631" y="57256"/>
                  </a:lnTo>
                  <a:lnTo>
                    <a:pt x="9631" y="22104"/>
                  </a:lnTo>
                  <a:lnTo>
                    <a:pt x="23377" y="10853"/>
                  </a:lnTo>
                  <a:lnTo>
                    <a:pt x="37116" y="22104"/>
                  </a:lnTo>
                  <a:lnTo>
                    <a:pt x="37116" y="5726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07" name="Google Shape;1307;p70"/>
          <p:cNvGrpSpPr/>
          <p:nvPr/>
        </p:nvGrpSpPr>
        <p:grpSpPr>
          <a:xfrm>
            <a:off x="5394077" y="2465901"/>
            <a:ext cx="202819" cy="275469"/>
            <a:chOff x="6246349" y="2349994"/>
            <a:chExt cx="242346" cy="329154"/>
          </a:xfrm>
        </p:grpSpPr>
        <p:sp>
          <p:nvSpPr>
            <p:cNvPr id="1308" name="Google Shape;1308;p70"/>
            <p:cNvSpPr/>
            <p:nvPr/>
          </p:nvSpPr>
          <p:spPr>
            <a:xfrm>
              <a:off x="6246349" y="2399926"/>
              <a:ext cx="140956" cy="279221"/>
            </a:xfrm>
            <a:custGeom>
              <a:avLst/>
              <a:gdLst/>
              <a:ahLst/>
              <a:cxnLst/>
              <a:rect l="l" t="t" r="r" b="b"/>
              <a:pathLst>
                <a:path w="140956" h="279221" extrusionOk="0">
                  <a:moveTo>
                    <a:pt x="136134" y="269579"/>
                  </a:moveTo>
                  <a:lnTo>
                    <a:pt x="14466" y="269579"/>
                  </a:lnTo>
                  <a:cubicBezTo>
                    <a:pt x="11811" y="269579"/>
                    <a:pt x="9644" y="267419"/>
                    <a:pt x="9644" y="264757"/>
                  </a:cubicBezTo>
                  <a:lnTo>
                    <a:pt x="9644" y="87676"/>
                  </a:lnTo>
                  <a:lnTo>
                    <a:pt x="99217" y="87676"/>
                  </a:lnTo>
                  <a:cubicBezTo>
                    <a:pt x="110044" y="87676"/>
                    <a:pt x="118846" y="78868"/>
                    <a:pt x="118846" y="68049"/>
                  </a:cubicBezTo>
                  <a:lnTo>
                    <a:pt x="118846" y="30357"/>
                  </a:lnTo>
                  <a:cubicBezTo>
                    <a:pt x="118846" y="19531"/>
                    <a:pt x="110044" y="10730"/>
                    <a:pt x="99217" y="10730"/>
                  </a:cubicBezTo>
                  <a:lnTo>
                    <a:pt x="9644" y="10730"/>
                  </a:lnTo>
                  <a:lnTo>
                    <a:pt x="9644" y="4822"/>
                  </a:lnTo>
                  <a:cubicBezTo>
                    <a:pt x="9644" y="2154"/>
                    <a:pt x="7484" y="0"/>
                    <a:pt x="4822" y="0"/>
                  </a:cubicBezTo>
                  <a:cubicBezTo>
                    <a:pt x="2160" y="0"/>
                    <a:pt x="0" y="2154"/>
                    <a:pt x="0" y="4822"/>
                  </a:cubicBezTo>
                  <a:lnTo>
                    <a:pt x="0" y="264757"/>
                  </a:lnTo>
                  <a:cubicBezTo>
                    <a:pt x="0" y="272735"/>
                    <a:pt x="6494" y="279222"/>
                    <a:pt x="14466" y="279222"/>
                  </a:cubicBezTo>
                  <a:lnTo>
                    <a:pt x="136134" y="279222"/>
                  </a:lnTo>
                  <a:cubicBezTo>
                    <a:pt x="138796" y="279222"/>
                    <a:pt x="140956" y="277062"/>
                    <a:pt x="140956" y="274400"/>
                  </a:cubicBezTo>
                  <a:cubicBezTo>
                    <a:pt x="140956" y="271739"/>
                    <a:pt x="138796" y="269579"/>
                    <a:pt x="136134" y="269579"/>
                  </a:cubicBezTo>
                  <a:close/>
                  <a:moveTo>
                    <a:pt x="99224" y="20373"/>
                  </a:moveTo>
                  <a:cubicBezTo>
                    <a:pt x="104727" y="20373"/>
                    <a:pt x="109202" y="24847"/>
                    <a:pt x="109202" y="30357"/>
                  </a:cubicBezTo>
                  <a:lnTo>
                    <a:pt x="109202" y="68049"/>
                  </a:lnTo>
                  <a:cubicBezTo>
                    <a:pt x="109202" y="73552"/>
                    <a:pt x="104727" y="78033"/>
                    <a:pt x="99224" y="78033"/>
                  </a:cubicBezTo>
                  <a:lnTo>
                    <a:pt x="9644" y="78033"/>
                  </a:lnTo>
                  <a:lnTo>
                    <a:pt x="9644" y="20373"/>
                  </a:lnTo>
                  <a:lnTo>
                    <a:pt x="99224" y="203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70"/>
            <p:cNvSpPr/>
            <p:nvPr/>
          </p:nvSpPr>
          <p:spPr>
            <a:xfrm>
              <a:off x="6246349" y="2349994"/>
              <a:ext cx="242346" cy="329154"/>
            </a:xfrm>
            <a:custGeom>
              <a:avLst/>
              <a:gdLst/>
              <a:ahLst/>
              <a:cxnLst/>
              <a:rect l="l" t="t" r="r" b="b"/>
              <a:pathLst>
                <a:path w="242346" h="329154" extrusionOk="0">
                  <a:moveTo>
                    <a:pt x="242340" y="87579"/>
                  </a:moveTo>
                  <a:cubicBezTo>
                    <a:pt x="242308" y="86365"/>
                    <a:pt x="241787" y="85188"/>
                    <a:pt x="240932" y="84333"/>
                  </a:cubicBezTo>
                  <a:lnTo>
                    <a:pt x="158013" y="1414"/>
                  </a:lnTo>
                  <a:cubicBezTo>
                    <a:pt x="157113" y="521"/>
                    <a:pt x="155872" y="6"/>
                    <a:pt x="154599" y="0"/>
                  </a:cubicBezTo>
                  <a:lnTo>
                    <a:pt x="14466" y="0"/>
                  </a:lnTo>
                  <a:cubicBezTo>
                    <a:pt x="6494" y="0"/>
                    <a:pt x="0" y="6493"/>
                    <a:pt x="0" y="14465"/>
                  </a:cubicBezTo>
                  <a:lnTo>
                    <a:pt x="0" y="31128"/>
                  </a:lnTo>
                  <a:cubicBezTo>
                    <a:pt x="0" y="33790"/>
                    <a:pt x="2160" y="35950"/>
                    <a:pt x="4822" y="35950"/>
                  </a:cubicBezTo>
                  <a:cubicBezTo>
                    <a:pt x="7484" y="35950"/>
                    <a:pt x="9644" y="33790"/>
                    <a:pt x="9644" y="31128"/>
                  </a:cubicBezTo>
                  <a:lnTo>
                    <a:pt x="9644" y="14465"/>
                  </a:lnTo>
                  <a:cubicBezTo>
                    <a:pt x="9644" y="11810"/>
                    <a:pt x="11811" y="9643"/>
                    <a:pt x="14466" y="9643"/>
                  </a:cubicBezTo>
                  <a:lnTo>
                    <a:pt x="149777" y="9643"/>
                  </a:lnTo>
                  <a:lnTo>
                    <a:pt x="149777" y="69592"/>
                  </a:lnTo>
                  <a:cubicBezTo>
                    <a:pt x="149777" y="82256"/>
                    <a:pt x="160083" y="92562"/>
                    <a:pt x="172749" y="92562"/>
                  </a:cubicBezTo>
                  <a:lnTo>
                    <a:pt x="189433" y="92562"/>
                  </a:lnTo>
                  <a:cubicBezTo>
                    <a:pt x="192095" y="92562"/>
                    <a:pt x="194255" y="90402"/>
                    <a:pt x="194255" y="87740"/>
                  </a:cubicBezTo>
                  <a:cubicBezTo>
                    <a:pt x="194255" y="85079"/>
                    <a:pt x="192095" y="82919"/>
                    <a:pt x="189433" y="82919"/>
                  </a:cubicBezTo>
                  <a:lnTo>
                    <a:pt x="172749" y="82919"/>
                  </a:lnTo>
                  <a:cubicBezTo>
                    <a:pt x="165400" y="82919"/>
                    <a:pt x="159421" y="76940"/>
                    <a:pt x="159421" y="69592"/>
                  </a:cubicBezTo>
                  <a:lnTo>
                    <a:pt x="159421" y="16464"/>
                  </a:lnTo>
                  <a:lnTo>
                    <a:pt x="225881" y="82919"/>
                  </a:lnTo>
                  <a:lnTo>
                    <a:pt x="214591" y="82919"/>
                  </a:lnTo>
                  <a:cubicBezTo>
                    <a:pt x="211929" y="82919"/>
                    <a:pt x="209769" y="85079"/>
                    <a:pt x="209769" y="87740"/>
                  </a:cubicBezTo>
                  <a:cubicBezTo>
                    <a:pt x="209769" y="90402"/>
                    <a:pt x="211929" y="92562"/>
                    <a:pt x="214591" y="92562"/>
                  </a:cubicBezTo>
                  <a:lnTo>
                    <a:pt x="232703" y="92562"/>
                  </a:lnTo>
                  <a:lnTo>
                    <a:pt x="232703" y="314690"/>
                  </a:lnTo>
                  <a:cubicBezTo>
                    <a:pt x="232703" y="317351"/>
                    <a:pt x="230542" y="319511"/>
                    <a:pt x="227881" y="319511"/>
                  </a:cubicBezTo>
                  <a:lnTo>
                    <a:pt x="160135" y="319511"/>
                  </a:lnTo>
                  <a:cubicBezTo>
                    <a:pt x="157467" y="319511"/>
                    <a:pt x="155313" y="321671"/>
                    <a:pt x="155313" y="324333"/>
                  </a:cubicBezTo>
                  <a:cubicBezTo>
                    <a:pt x="155313" y="327001"/>
                    <a:pt x="157467" y="329154"/>
                    <a:pt x="160135" y="329154"/>
                  </a:cubicBezTo>
                  <a:lnTo>
                    <a:pt x="227881" y="329154"/>
                  </a:lnTo>
                  <a:cubicBezTo>
                    <a:pt x="235860" y="329154"/>
                    <a:pt x="242347" y="322668"/>
                    <a:pt x="242347" y="314690"/>
                  </a:cubicBezTo>
                  <a:lnTo>
                    <a:pt x="242347" y="87740"/>
                  </a:lnTo>
                  <a:cubicBezTo>
                    <a:pt x="242347" y="87689"/>
                    <a:pt x="242340" y="87631"/>
                    <a:pt x="242340" y="875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70"/>
            <p:cNvSpPr/>
            <p:nvPr/>
          </p:nvSpPr>
          <p:spPr>
            <a:xfrm>
              <a:off x="6285510" y="2562556"/>
              <a:ext cx="141978" cy="9643"/>
            </a:xfrm>
            <a:custGeom>
              <a:avLst/>
              <a:gdLst/>
              <a:ahLst/>
              <a:cxnLst/>
              <a:rect l="l" t="t" r="r" b="b"/>
              <a:pathLst>
                <a:path w="141978" h="9643" extrusionOk="0">
                  <a:moveTo>
                    <a:pt x="137156" y="0"/>
                  </a:moveTo>
                  <a:lnTo>
                    <a:pt x="4822" y="0"/>
                  </a:lnTo>
                  <a:cubicBezTo>
                    <a:pt x="2160" y="0"/>
                    <a:pt x="0" y="2154"/>
                    <a:pt x="0" y="4822"/>
                  </a:cubicBezTo>
                  <a:cubicBezTo>
                    <a:pt x="0" y="7483"/>
                    <a:pt x="2160" y="9643"/>
                    <a:pt x="4822" y="9643"/>
                  </a:cubicBezTo>
                  <a:lnTo>
                    <a:pt x="137156" y="9643"/>
                  </a:lnTo>
                  <a:cubicBezTo>
                    <a:pt x="139818" y="9643"/>
                    <a:pt x="141978" y="7483"/>
                    <a:pt x="141978" y="4822"/>
                  </a:cubicBezTo>
                  <a:cubicBezTo>
                    <a:pt x="141978" y="2154"/>
                    <a:pt x="139818" y="0"/>
                    <a:pt x="13715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70"/>
            <p:cNvSpPr/>
            <p:nvPr/>
          </p:nvSpPr>
          <p:spPr>
            <a:xfrm>
              <a:off x="6285510" y="2586702"/>
              <a:ext cx="79684" cy="9643"/>
            </a:xfrm>
            <a:custGeom>
              <a:avLst/>
              <a:gdLst/>
              <a:ahLst/>
              <a:cxnLst/>
              <a:rect l="l" t="t" r="r" b="b"/>
              <a:pathLst>
                <a:path w="79684" h="9643" extrusionOk="0">
                  <a:moveTo>
                    <a:pt x="4822" y="9643"/>
                  </a:moveTo>
                  <a:lnTo>
                    <a:pt x="74863" y="9643"/>
                  </a:lnTo>
                  <a:cubicBezTo>
                    <a:pt x="77531" y="9643"/>
                    <a:pt x="79685" y="7490"/>
                    <a:pt x="79685" y="4822"/>
                  </a:cubicBezTo>
                  <a:cubicBezTo>
                    <a:pt x="79685" y="2160"/>
                    <a:pt x="77531" y="0"/>
                    <a:pt x="74863" y="0"/>
                  </a:cubicBezTo>
                  <a:lnTo>
                    <a:pt x="4822" y="0"/>
                  </a:lnTo>
                  <a:cubicBezTo>
                    <a:pt x="2160" y="0"/>
                    <a:pt x="0" y="2160"/>
                    <a:pt x="0" y="4822"/>
                  </a:cubicBezTo>
                  <a:cubicBezTo>
                    <a:pt x="0" y="7490"/>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70"/>
            <p:cNvSpPr/>
            <p:nvPr/>
          </p:nvSpPr>
          <p:spPr>
            <a:xfrm>
              <a:off x="6285510" y="2610855"/>
              <a:ext cx="141978" cy="9643"/>
            </a:xfrm>
            <a:custGeom>
              <a:avLst/>
              <a:gdLst/>
              <a:ahLst/>
              <a:cxnLst/>
              <a:rect l="l" t="t" r="r" b="b"/>
              <a:pathLst>
                <a:path w="141978" h="9643" extrusionOk="0">
                  <a:moveTo>
                    <a:pt x="4822" y="9643"/>
                  </a:moveTo>
                  <a:lnTo>
                    <a:pt x="137156" y="9643"/>
                  </a:lnTo>
                  <a:cubicBezTo>
                    <a:pt x="139818" y="9643"/>
                    <a:pt x="141978" y="7490"/>
                    <a:pt x="141978" y="4822"/>
                  </a:cubicBezTo>
                  <a:cubicBezTo>
                    <a:pt x="141978" y="2160"/>
                    <a:pt x="139818" y="0"/>
                    <a:pt x="137156" y="0"/>
                  </a:cubicBezTo>
                  <a:lnTo>
                    <a:pt x="4822" y="0"/>
                  </a:lnTo>
                  <a:cubicBezTo>
                    <a:pt x="2160" y="0"/>
                    <a:pt x="0" y="2160"/>
                    <a:pt x="0" y="4822"/>
                  </a:cubicBezTo>
                  <a:cubicBezTo>
                    <a:pt x="0" y="7490"/>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70"/>
            <p:cNvSpPr/>
            <p:nvPr/>
          </p:nvSpPr>
          <p:spPr>
            <a:xfrm>
              <a:off x="6285510" y="2538364"/>
              <a:ext cx="75814" cy="9643"/>
            </a:xfrm>
            <a:custGeom>
              <a:avLst/>
              <a:gdLst/>
              <a:ahLst/>
              <a:cxnLst/>
              <a:rect l="l" t="t" r="r" b="b"/>
              <a:pathLst>
                <a:path w="75814" h="9643" extrusionOk="0">
                  <a:moveTo>
                    <a:pt x="4822" y="9643"/>
                  </a:moveTo>
                  <a:lnTo>
                    <a:pt x="70992" y="9643"/>
                  </a:lnTo>
                  <a:cubicBezTo>
                    <a:pt x="73654" y="9643"/>
                    <a:pt x="75814" y="7483"/>
                    <a:pt x="75814" y="4822"/>
                  </a:cubicBezTo>
                  <a:cubicBezTo>
                    <a:pt x="75814" y="2154"/>
                    <a:pt x="73654" y="0"/>
                    <a:pt x="70992" y="0"/>
                  </a:cubicBezTo>
                  <a:lnTo>
                    <a:pt x="4822" y="0"/>
                  </a:lnTo>
                  <a:cubicBezTo>
                    <a:pt x="2160" y="0"/>
                    <a:pt x="0" y="2154"/>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70"/>
            <p:cNvSpPr/>
            <p:nvPr/>
          </p:nvSpPr>
          <p:spPr>
            <a:xfrm>
              <a:off x="6285510" y="2444304"/>
              <a:ext cx="40800" cy="9643"/>
            </a:xfrm>
            <a:custGeom>
              <a:avLst/>
              <a:gdLst/>
              <a:ahLst/>
              <a:cxnLst/>
              <a:rect l="l" t="t" r="r" b="b"/>
              <a:pathLst>
                <a:path w="40800" h="9643" extrusionOk="0">
                  <a:moveTo>
                    <a:pt x="4822" y="9643"/>
                  </a:moveTo>
                  <a:lnTo>
                    <a:pt x="35978" y="9643"/>
                  </a:lnTo>
                  <a:cubicBezTo>
                    <a:pt x="38640" y="9643"/>
                    <a:pt x="40800" y="7490"/>
                    <a:pt x="40800" y="4822"/>
                  </a:cubicBezTo>
                  <a:cubicBezTo>
                    <a:pt x="40800" y="2160"/>
                    <a:pt x="38640" y="0"/>
                    <a:pt x="35978" y="0"/>
                  </a:cubicBezTo>
                  <a:lnTo>
                    <a:pt x="4822" y="0"/>
                  </a:lnTo>
                  <a:cubicBezTo>
                    <a:pt x="2160" y="0"/>
                    <a:pt x="0" y="2160"/>
                    <a:pt x="0" y="4822"/>
                  </a:cubicBezTo>
                  <a:cubicBezTo>
                    <a:pt x="0" y="7490"/>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15" name="Google Shape;1315;p70"/>
          <p:cNvGrpSpPr/>
          <p:nvPr/>
        </p:nvGrpSpPr>
        <p:grpSpPr>
          <a:xfrm>
            <a:off x="6286278" y="2514797"/>
            <a:ext cx="275491" cy="177677"/>
            <a:chOff x="7133254" y="2408419"/>
            <a:chExt cx="329180" cy="212304"/>
          </a:xfrm>
        </p:grpSpPr>
        <p:sp>
          <p:nvSpPr>
            <p:cNvPr id="1316" name="Google Shape;1316;p70"/>
            <p:cNvSpPr/>
            <p:nvPr/>
          </p:nvSpPr>
          <p:spPr>
            <a:xfrm>
              <a:off x="7133254" y="2408419"/>
              <a:ext cx="329180" cy="212304"/>
            </a:xfrm>
            <a:custGeom>
              <a:avLst/>
              <a:gdLst/>
              <a:ahLst/>
              <a:cxnLst/>
              <a:rect l="l" t="t" r="r" b="b"/>
              <a:pathLst>
                <a:path w="329180" h="212304" extrusionOk="0">
                  <a:moveTo>
                    <a:pt x="319087" y="159543"/>
                  </a:moveTo>
                  <a:lnTo>
                    <a:pt x="302248" y="159543"/>
                  </a:lnTo>
                  <a:lnTo>
                    <a:pt x="302248" y="14407"/>
                  </a:lnTo>
                  <a:cubicBezTo>
                    <a:pt x="302248" y="6467"/>
                    <a:pt x="295781" y="0"/>
                    <a:pt x="287841" y="0"/>
                  </a:cubicBezTo>
                  <a:lnTo>
                    <a:pt x="41347" y="0"/>
                  </a:lnTo>
                  <a:cubicBezTo>
                    <a:pt x="33400" y="0"/>
                    <a:pt x="26932" y="6467"/>
                    <a:pt x="26932" y="14407"/>
                  </a:cubicBezTo>
                  <a:lnTo>
                    <a:pt x="26932" y="159543"/>
                  </a:lnTo>
                  <a:lnTo>
                    <a:pt x="10094" y="159543"/>
                  </a:lnTo>
                  <a:cubicBezTo>
                    <a:pt x="4526" y="159543"/>
                    <a:pt x="0" y="164076"/>
                    <a:pt x="0" y="169637"/>
                  </a:cubicBezTo>
                  <a:cubicBezTo>
                    <a:pt x="0" y="193166"/>
                    <a:pt x="19140" y="212305"/>
                    <a:pt x="42671" y="212305"/>
                  </a:cubicBezTo>
                  <a:lnTo>
                    <a:pt x="243022" y="212305"/>
                  </a:lnTo>
                  <a:cubicBezTo>
                    <a:pt x="245677" y="212305"/>
                    <a:pt x="247824" y="210157"/>
                    <a:pt x="247824" y="207502"/>
                  </a:cubicBezTo>
                  <a:cubicBezTo>
                    <a:pt x="247824" y="204854"/>
                    <a:pt x="245677" y="202700"/>
                    <a:pt x="243022" y="202700"/>
                  </a:cubicBezTo>
                  <a:lnTo>
                    <a:pt x="42671" y="202700"/>
                  </a:lnTo>
                  <a:cubicBezTo>
                    <a:pt x="24438" y="202700"/>
                    <a:pt x="9605" y="187869"/>
                    <a:pt x="9605" y="169637"/>
                  </a:cubicBezTo>
                  <a:cubicBezTo>
                    <a:pt x="9605" y="169373"/>
                    <a:pt x="9824" y="169154"/>
                    <a:pt x="10094" y="169154"/>
                  </a:cubicBezTo>
                  <a:lnTo>
                    <a:pt x="319087" y="169154"/>
                  </a:lnTo>
                  <a:cubicBezTo>
                    <a:pt x="319357" y="169154"/>
                    <a:pt x="319575" y="169373"/>
                    <a:pt x="319575" y="169637"/>
                  </a:cubicBezTo>
                  <a:cubicBezTo>
                    <a:pt x="319575" y="187869"/>
                    <a:pt x="304743" y="202700"/>
                    <a:pt x="286510" y="202700"/>
                  </a:cubicBezTo>
                  <a:lnTo>
                    <a:pt x="266302" y="202700"/>
                  </a:lnTo>
                  <a:cubicBezTo>
                    <a:pt x="263647" y="202700"/>
                    <a:pt x="261493" y="204854"/>
                    <a:pt x="261493" y="207502"/>
                  </a:cubicBezTo>
                  <a:cubicBezTo>
                    <a:pt x="261493" y="210157"/>
                    <a:pt x="263647" y="212305"/>
                    <a:pt x="266302" y="212305"/>
                  </a:cubicBezTo>
                  <a:lnTo>
                    <a:pt x="286510" y="212305"/>
                  </a:lnTo>
                  <a:cubicBezTo>
                    <a:pt x="310041" y="212305"/>
                    <a:pt x="329181" y="193166"/>
                    <a:pt x="329181" y="169637"/>
                  </a:cubicBezTo>
                  <a:cubicBezTo>
                    <a:pt x="329181" y="164076"/>
                    <a:pt x="324655" y="159543"/>
                    <a:pt x="319087" y="159543"/>
                  </a:cubicBezTo>
                  <a:close/>
                  <a:moveTo>
                    <a:pt x="36544" y="143729"/>
                  </a:moveTo>
                  <a:lnTo>
                    <a:pt x="96484" y="143729"/>
                  </a:lnTo>
                  <a:cubicBezTo>
                    <a:pt x="99140" y="143729"/>
                    <a:pt x="101287" y="141575"/>
                    <a:pt x="101287" y="138926"/>
                  </a:cubicBezTo>
                  <a:cubicBezTo>
                    <a:pt x="101287" y="136271"/>
                    <a:pt x="99140" y="134124"/>
                    <a:pt x="96484" y="134124"/>
                  </a:cubicBezTo>
                  <a:lnTo>
                    <a:pt x="36544" y="134124"/>
                  </a:lnTo>
                  <a:lnTo>
                    <a:pt x="36544" y="14407"/>
                  </a:lnTo>
                  <a:cubicBezTo>
                    <a:pt x="36544" y="11765"/>
                    <a:pt x="38698" y="9605"/>
                    <a:pt x="41347" y="9605"/>
                  </a:cubicBezTo>
                  <a:lnTo>
                    <a:pt x="287841" y="9605"/>
                  </a:lnTo>
                  <a:cubicBezTo>
                    <a:pt x="290489" y="9605"/>
                    <a:pt x="292643" y="11765"/>
                    <a:pt x="292643" y="14407"/>
                  </a:cubicBezTo>
                  <a:lnTo>
                    <a:pt x="292643" y="134124"/>
                  </a:lnTo>
                  <a:lnTo>
                    <a:pt x="119849" y="134124"/>
                  </a:lnTo>
                  <a:cubicBezTo>
                    <a:pt x="117193" y="134124"/>
                    <a:pt x="115046" y="136271"/>
                    <a:pt x="115046" y="138926"/>
                  </a:cubicBezTo>
                  <a:cubicBezTo>
                    <a:pt x="115046" y="141575"/>
                    <a:pt x="117193" y="143729"/>
                    <a:pt x="119849" y="143729"/>
                  </a:cubicBezTo>
                  <a:lnTo>
                    <a:pt x="292643" y="143729"/>
                  </a:lnTo>
                  <a:lnTo>
                    <a:pt x="292643" y="159543"/>
                  </a:lnTo>
                  <a:lnTo>
                    <a:pt x="36544" y="159543"/>
                  </a:lnTo>
                  <a:lnTo>
                    <a:pt x="36544" y="14372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70"/>
            <p:cNvSpPr/>
            <p:nvPr/>
          </p:nvSpPr>
          <p:spPr>
            <a:xfrm>
              <a:off x="7335748" y="2444163"/>
              <a:ext cx="51007" cy="75525"/>
            </a:xfrm>
            <a:custGeom>
              <a:avLst/>
              <a:gdLst/>
              <a:ahLst/>
              <a:cxnLst/>
              <a:rect l="l" t="t" r="r" b="b"/>
              <a:pathLst>
                <a:path w="51007" h="75525" extrusionOk="0">
                  <a:moveTo>
                    <a:pt x="4806" y="56065"/>
                  </a:moveTo>
                  <a:lnTo>
                    <a:pt x="32934" y="56065"/>
                  </a:lnTo>
                  <a:cubicBezTo>
                    <a:pt x="32902" y="61247"/>
                    <a:pt x="32863" y="66242"/>
                    <a:pt x="32825" y="70678"/>
                  </a:cubicBezTo>
                  <a:cubicBezTo>
                    <a:pt x="32799" y="73333"/>
                    <a:pt x="34934" y="75500"/>
                    <a:pt x="37583" y="75525"/>
                  </a:cubicBezTo>
                  <a:lnTo>
                    <a:pt x="37627" y="75525"/>
                  </a:lnTo>
                  <a:cubicBezTo>
                    <a:pt x="40257" y="75525"/>
                    <a:pt x="42405" y="73397"/>
                    <a:pt x="42430" y="70761"/>
                  </a:cubicBezTo>
                  <a:cubicBezTo>
                    <a:pt x="42443" y="69032"/>
                    <a:pt x="42494" y="63343"/>
                    <a:pt x="42546" y="56065"/>
                  </a:cubicBezTo>
                  <a:lnTo>
                    <a:pt x="46204" y="56065"/>
                  </a:lnTo>
                  <a:cubicBezTo>
                    <a:pt x="48853" y="56065"/>
                    <a:pt x="51007" y="53918"/>
                    <a:pt x="51007" y="51263"/>
                  </a:cubicBezTo>
                  <a:cubicBezTo>
                    <a:pt x="51007" y="48608"/>
                    <a:pt x="48860" y="46461"/>
                    <a:pt x="46204" y="46461"/>
                  </a:cubicBezTo>
                  <a:lnTo>
                    <a:pt x="42610" y="46461"/>
                  </a:lnTo>
                  <a:cubicBezTo>
                    <a:pt x="42707" y="30131"/>
                    <a:pt x="42778" y="11347"/>
                    <a:pt x="42578" y="8968"/>
                  </a:cubicBezTo>
                  <a:cubicBezTo>
                    <a:pt x="42231" y="4783"/>
                    <a:pt x="39794" y="1395"/>
                    <a:pt x="36367" y="334"/>
                  </a:cubicBezTo>
                  <a:cubicBezTo>
                    <a:pt x="34754" y="-161"/>
                    <a:pt x="30581" y="-798"/>
                    <a:pt x="26614" y="4063"/>
                  </a:cubicBezTo>
                  <a:cubicBezTo>
                    <a:pt x="22911" y="8608"/>
                    <a:pt x="4291" y="42243"/>
                    <a:pt x="595" y="48942"/>
                  </a:cubicBezTo>
                  <a:cubicBezTo>
                    <a:pt x="-222" y="50434"/>
                    <a:pt x="-196" y="52240"/>
                    <a:pt x="666" y="53706"/>
                  </a:cubicBezTo>
                  <a:cubicBezTo>
                    <a:pt x="1533" y="55172"/>
                    <a:pt x="3102" y="56065"/>
                    <a:pt x="4806" y="56065"/>
                  </a:cubicBezTo>
                  <a:close/>
                  <a:moveTo>
                    <a:pt x="33063" y="11565"/>
                  </a:moveTo>
                  <a:cubicBezTo>
                    <a:pt x="33140" y="16747"/>
                    <a:pt x="33095" y="31392"/>
                    <a:pt x="32998" y="46461"/>
                  </a:cubicBezTo>
                  <a:lnTo>
                    <a:pt x="12958" y="46461"/>
                  </a:lnTo>
                  <a:cubicBezTo>
                    <a:pt x="20339" y="33204"/>
                    <a:pt x="29616" y="16843"/>
                    <a:pt x="33063" y="115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70"/>
            <p:cNvSpPr/>
            <p:nvPr/>
          </p:nvSpPr>
          <p:spPr>
            <a:xfrm>
              <a:off x="7208937" y="2444163"/>
              <a:ext cx="51006" cy="75518"/>
            </a:xfrm>
            <a:custGeom>
              <a:avLst/>
              <a:gdLst/>
              <a:ahLst/>
              <a:cxnLst/>
              <a:rect l="l" t="t" r="r" b="b"/>
              <a:pathLst>
                <a:path w="51006" h="75518" extrusionOk="0">
                  <a:moveTo>
                    <a:pt x="42430" y="70761"/>
                  </a:moveTo>
                  <a:cubicBezTo>
                    <a:pt x="42442" y="69032"/>
                    <a:pt x="42488" y="63343"/>
                    <a:pt x="42545" y="56065"/>
                  </a:cubicBezTo>
                  <a:lnTo>
                    <a:pt x="46204" y="56065"/>
                  </a:lnTo>
                  <a:cubicBezTo>
                    <a:pt x="48853" y="56065"/>
                    <a:pt x="51007" y="53918"/>
                    <a:pt x="51007" y="51263"/>
                  </a:cubicBezTo>
                  <a:cubicBezTo>
                    <a:pt x="51007" y="48608"/>
                    <a:pt x="48853" y="46461"/>
                    <a:pt x="46204" y="46461"/>
                  </a:cubicBezTo>
                  <a:lnTo>
                    <a:pt x="42610" y="46461"/>
                  </a:lnTo>
                  <a:cubicBezTo>
                    <a:pt x="42706" y="30125"/>
                    <a:pt x="42777" y="11347"/>
                    <a:pt x="42577" y="8968"/>
                  </a:cubicBezTo>
                  <a:cubicBezTo>
                    <a:pt x="42230" y="4783"/>
                    <a:pt x="39794" y="1395"/>
                    <a:pt x="36367" y="334"/>
                  </a:cubicBezTo>
                  <a:cubicBezTo>
                    <a:pt x="34759" y="-161"/>
                    <a:pt x="30580" y="-798"/>
                    <a:pt x="26613" y="4063"/>
                  </a:cubicBezTo>
                  <a:cubicBezTo>
                    <a:pt x="22910" y="8608"/>
                    <a:pt x="4291" y="42243"/>
                    <a:pt x="594" y="48942"/>
                  </a:cubicBezTo>
                  <a:cubicBezTo>
                    <a:pt x="-222" y="50427"/>
                    <a:pt x="-196" y="52240"/>
                    <a:pt x="665" y="53706"/>
                  </a:cubicBezTo>
                  <a:cubicBezTo>
                    <a:pt x="1533" y="55165"/>
                    <a:pt x="3102" y="56065"/>
                    <a:pt x="4799" y="56065"/>
                  </a:cubicBezTo>
                  <a:lnTo>
                    <a:pt x="32934" y="56065"/>
                  </a:lnTo>
                  <a:cubicBezTo>
                    <a:pt x="32901" y="61240"/>
                    <a:pt x="32863" y="66242"/>
                    <a:pt x="32824" y="70678"/>
                  </a:cubicBezTo>
                  <a:cubicBezTo>
                    <a:pt x="32799" y="73327"/>
                    <a:pt x="34933" y="75500"/>
                    <a:pt x="37582" y="75519"/>
                  </a:cubicBezTo>
                  <a:lnTo>
                    <a:pt x="37627" y="75519"/>
                  </a:lnTo>
                  <a:cubicBezTo>
                    <a:pt x="40257" y="75519"/>
                    <a:pt x="42404" y="73397"/>
                    <a:pt x="42430" y="70761"/>
                  </a:cubicBezTo>
                  <a:close/>
                  <a:moveTo>
                    <a:pt x="32998" y="46461"/>
                  </a:moveTo>
                  <a:lnTo>
                    <a:pt x="12958" y="46461"/>
                  </a:lnTo>
                  <a:cubicBezTo>
                    <a:pt x="20339" y="33204"/>
                    <a:pt x="29616" y="16843"/>
                    <a:pt x="33056" y="11565"/>
                  </a:cubicBezTo>
                  <a:cubicBezTo>
                    <a:pt x="33139" y="16747"/>
                    <a:pt x="33088" y="31385"/>
                    <a:pt x="32998" y="4646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70"/>
            <p:cNvSpPr/>
            <p:nvPr/>
          </p:nvSpPr>
          <p:spPr>
            <a:xfrm>
              <a:off x="7274126" y="2444735"/>
              <a:ext cx="47737" cy="78212"/>
            </a:xfrm>
            <a:custGeom>
              <a:avLst/>
              <a:gdLst/>
              <a:ahLst/>
              <a:cxnLst/>
              <a:rect l="l" t="t" r="r" b="b"/>
              <a:pathLst>
                <a:path w="47737" h="78212" extrusionOk="0">
                  <a:moveTo>
                    <a:pt x="23873" y="78213"/>
                  </a:moveTo>
                  <a:cubicBezTo>
                    <a:pt x="37033" y="78213"/>
                    <a:pt x="47738" y="67509"/>
                    <a:pt x="47738" y="54349"/>
                  </a:cubicBezTo>
                  <a:lnTo>
                    <a:pt x="47738" y="23864"/>
                  </a:lnTo>
                  <a:cubicBezTo>
                    <a:pt x="47738" y="10704"/>
                    <a:pt x="37033" y="0"/>
                    <a:pt x="23873" y="0"/>
                  </a:cubicBezTo>
                  <a:cubicBezTo>
                    <a:pt x="10711" y="0"/>
                    <a:pt x="0" y="10704"/>
                    <a:pt x="0" y="23864"/>
                  </a:cubicBezTo>
                  <a:cubicBezTo>
                    <a:pt x="0" y="26519"/>
                    <a:pt x="2154" y="28666"/>
                    <a:pt x="4809" y="28666"/>
                  </a:cubicBezTo>
                  <a:cubicBezTo>
                    <a:pt x="7458" y="28666"/>
                    <a:pt x="9612" y="26519"/>
                    <a:pt x="9612" y="23864"/>
                  </a:cubicBezTo>
                  <a:cubicBezTo>
                    <a:pt x="9612" y="16001"/>
                    <a:pt x="16009" y="9605"/>
                    <a:pt x="23873" y="9605"/>
                  </a:cubicBezTo>
                  <a:cubicBezTo>
                    <a:pt x="31735" y="9605"/>
                    <a:pt x="38133" y="16001"/>
                    <a:pt x="38133" y="23864"/>
                  </a:cubicBezTo>
                  <a:lnTo>
                    <a:pt x="38133" y="54349"/>
                  </a:lnTo>
                  <a:cubicBezTo>
                    <a:pt x="38133" y="62211"/>
                    <a:pt x="31735" y="68608"/>
                    <a:pt x="23873" y="68608"/>
                  </a:cubicBezTo>
                  <a:cubicBezTo>
                    <a:pt x="16009" y="68608"/>
                    <a:pt x="9612" y="62211"/>
                    <a:pt x="9612" y="54349"/>
                  </a:cubicBezTo>
                  <a:lnTo>
                    <a:pt x="9612" y="45914"/>
                  </a:lnTo>
                  <a:cubicBezTo>
                    <a:pt x="9612" y="43259"/>
                    <a:pt x="7458" y="41106"/>
                    <a:pt x="4809" y="41106"/>
                  </a:cubicBezTo>
                  <a:cubicBezTo>
                    <a:pt x="2154" y="41106"/>
                    <a:pt x="0" y="43259"/>
                    <a:pt x="0" y="45914"/>
                  </a:cubicBezTo>
                  <a:lnTo>
                    <a:pt x="0" y="54349"/>
                  </a:lnTo>
                  <a:cubicBezTo>
                    <a:pt x="0" y="67509"/>
                    <a:pt x="10711" y="78213"/>
                    <a:pt x="23873" y="782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0" name="Google Shape;1320;p70"/>
          <p:cNvGrpSpPr/>
          <p:nvPr/>
        </p:nvGrpSpPr>
        <p:grpSpPr>
          <a:xfrm>
            <a:off x="7214820" y="2498565"/>
            <a:ext cx="275491" cy="210142"/>
            <a:chOff x="8063582" y="2389023"/>
            <a:chExt cx="329180" cy="251096"/>
          </a:xfrm>
        </p:grpSpPr>
        <p:sp>
          <p:nvSpPr>
            <p:cNvPr id="1321" name="Google Shape;1321;p70"/>
            <p:cNvSpPr/>
            <p:nvPr/>
          </p:nvSpPr>
          <p:spPr>
            <a:xfrm>
              <a:off x="8063582" y="2389023"/>
              <a:ext cx="211588" cy="251096"/>
            </a:xfrm>
            <a:custGeom>
              <a:avLst/>
              <a:gdLst/>
              <a:ahLst/>
              <a:cxnLst/>
              <a:rect l="l" t="t" r="r" b="b"/>
              <a:pathLst>
                <a:path w="211588" h="251096" extrusionOk="0">
                  <a:moveTo>
                    <a:pt x="68344" y="241453"/>
                  </a:moveTo>
                  <a:lnTo>
                    <a:pt x="24753" y="241453"/>
                  </a:lnTo>
                  <a:cubicBezTo>
                    <a:pt x="16395" y="241453"/>
                    <a:pt x="9644" y="234690"/>
                    <a:pt x="9644" y="226371"/>
                  </a:cubicBezTo>
                  <a:lnTo>
                    <a:pt x="9644" y="64584"/>
                  </a:lnTo>
                  <a:lnTo>
                    <a:pt x="206767" y="64584"/>
                  </a:lnTo>
                  <a:cubicBezTo>
                    <a:pt x="209403" y="64584"/>
                    <a:pt x="211589" y="62424"/>
                    <a:pt x="211589" y="59762"/>
                  </a:cubicBezTo>
                  <a:cubicBezTo>
                    <a:pt x="211589" y="57094"/>
                    <a:pt x="209403" y="54941"/>
                    <a:pt x="206767" y="54941"/>
                  </a:cubicBezTo>
                  <a:lnTo>
                    <a:pt x="9644" y="54941"/>
                  </a:lnTo>
                  <a:lnTo>
                    <a:pt x="9644" y="24732"/>
                  </a:lnTo>
                  <a:cubicBezTo>
                    <a:pt x="9644" y="16413"/>
                    <a:pt x="16395" y="9643"/>
                    <a:pt x="24753" y="9643"/>
                  </a:cubicBezTo>
                  <a:lnTo>
                    <a:pt x="86924" y="9643"/>
                  </a:lnTo>
                  <a:cubicBezTo>
                    <a:pt x="89560" y="9643"/>
                    <a:pt x="91746" y="7483"/>
                    <a:pt x="91746" y="4822"/>
                  </a:cubicBezTo>
                  <a:cubicBezTo>
                    <a:pt x="91746" y="2160"/>
                    <a:pt x="89560" y="0"/>
                    <a:pt x="86924" y="0"/>
                  </a:cubicBezTo>
                  <a:lnTo>
                    <a:pt x="24753" y="0"/>
                  </a:lnTo>
                  <a:cubicBezTo>
                    <a:pt x="11059" y="0"/>
                    <a:pt x="0" y="11096"/>
                    <a:pt x="0" y="24732"/>
                  </a:cubicBezTo>
                  <a:lnTo>
                    <a:pt x="0" y="226371"/>
                  </a:lnTo>
                  <a:cubicBezTo>
                    <a:pt x="0" y="240006"/>
                    <a:pt x="11059" y="251096"/>
                    <a:pt x="24753" y="251096"/>
                  </a:cubicBezTo>
                  <a:lnTo>
                    <a:pt x="68344" y="251096"/>
                  </a:lnTo>
                  <a:cubicBezTo>
                    <a:pt x="71044" y="251096"/>
                    <a:pt x="73165" y="248942"/>
                    <a:pt x="73165" y="246274"/>
                  </a:cubicBezTo>
                  <a:cubicBezTo>
                    <a:pt x="73165" y="243613"/>
                    <a:pt x="71044" y="241453"/>
                    <a:pt x="68344" y="2414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70"/>
            <p:cNvSpPr/>
            <p:nvPr/>
          </p:nvSpPr>
          <p:spPr>
            <a:xfrm>
              <a:off x="8151278" y="2389023"/>
              <a:ext cx="241484" cy="251096"/>
            </a:xfrm>
            <a:custGeom>
              <a:avLst/>
              <a:gdLst/>
              <a:ahLst/>
              <a:cxnLst/>
              <a:rect l="l" t="t" r="r" b="b"/>
              <a:pathLst>
                <a:path w="241484" h="251096" extrusionOk="0">
                  <a:moveTo>
                    <a:pt x="216732" y="0"/>
                  </a:moveTo>
                  <a:lnTo>
                    <a:pt x="24367" y="0"/>
                  </a:lnTo>
                  <a:cubicBezTo>
                    <a:pt x="21731" y="0"/>
                    <a:pt x="19545" y="2160"/>
                    <a:pt x="19545" y="4822"/>
                  </a:cubicBezTo>
                  <a:cubicBezTo>
                    <a:pt x="19545" y="7483"/>
                    <a:pt x="21731" y="9643"/>
                    <a:pt x="24367" y="9643"/>
                  </a:cubicBezTo>
                  <a:lnTo>
                    <a:pt x="216732" y="9643"/>
                  </a:lnTo>
                  <a:cubicBezTo>
                    <a:pt x="225090" y="9643"/>
                    <a:pt x="231841" y="16413"/>
                    <a:pt x="231841" y="24732"/>
                  </a:cubicBezTo>
                  <a:lnTo>
                    <a:pt x="231841" y="54941"/>
                  </a:lnTo>
                  <a:lnTo>
                    <a:pt x="143631" y="54941"/>
                  </a:lnTo>
                  <a:cubicBezTo>
                    <a:pt x="140995" y="54941"/>
                    <a:pt x="138809" y="57094"/>
                    <a:pt x="138809" y="59762"/>
                  </a:cubicBezTo>
                  <a:cubicBezTo>
                    <a:pt x="138809" y="62424"/>
                    <a:pt x="140995" y="64584"/>
                    <a:pt x="143631" y="64584"/>
                  </a:cubicBezTo>
                  <a:lnTo>
                    <a:pt x="231841" y="64584"/>
                  </a:lnTo>
                  <a:lnTo>
                    <a:pt x="231841" y="226371"/>
                  </a:lnTo>
                  <a:cubicBezTo>
                    <a:pt x="231841" y="234690"/>
                    <a:pt x="225090" y="241453"/>
                    <a:pt x="216732" y="241453"/>
                  </a:cubicBezTo>
                  <a:lnTo>
                    <a:pt x="4822" y="241453"/>
                  </a:lnTo>
                  <a:cubicBezTo>
                    <a:pt x="2186" y="241453"/>
                    <a:pt x="0" y="243613"/>
                    <a:pt x="0" y="246274"/>
                  </a:cubicBezTo>
                  <a:cubicBezTo>
                    <a:pt x="0" y="248942"/>
                    <a:pt x="2186" y="251096"/>
                    <a:pt x="4822" y="251096"/>
                  </a:cubicBezTo>
                  <a:lnTo>
                    <a:pt x="216732" y="251096"/>
                  </a:lnTo>
                  <a:cubicBezTo>
                    <a:pt x="230362" y="251096"/>
                    <a:pt x="241485" y="240006"/>
                    <a:pt x="241485" y="226371"/>
                  </a:cubicBezTo>
                  <a:lnTo>
                    <a:pt x="241485" y="24732"/>
                  </a:lnTo>
                  <a:cubicBezTo>
                    <a:pt x="241485" y="11096"/>
                    <a:pt x="230362" y="0"/>
                    <a:pt x="21673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70"/>
            <p:cNvSpPr/>
            <p:nvPr/>
          </p:nvSpPr>
          <p:spPr>
            <a:xfrm>
              <a:off x="8095536" y="2412385"/>
              <a:ext cx="17873" cy="17859"/>
            </a:xfrm>
            <a:custGeom>
              <a:avLst/>
              <a:gdLst/>
              <a:ahLst/>
              <a:cxnLst/>
              <a:rect l="l" t="t" r="r" b="b"/>
              <a:pathLst>
                <a:path w="17873" h="17859" extrusionOk="0">
                  <a:moveTo>
                    <a:pt x="8936" y="17859"/>
                  </a:moveTo>
                  <a:cubicBezTo>
                    <a:pt x="13887" y="17859"/>
                    <a:pt x="17873" y="13861"/>
                    <a:pt x="17873" y="8930"/>
                  </a:cubicBezTo>
                  <a:cubicBezTo>
                    <a:pt x="17873" y="3999"/>
                    <a:pt x="13887" y="0"/>
                    <a:pt x="8936" y="0"/>
                  </a:cubicBezTo>
                  <a:cubicBezTo>
                    <a:pt x="3986" y="0"/>
                    <a:pt x="0" y="3999"/>
                    <a:pt x="0" y="8930"/>
                  </a:cubicBezTo>
                  <a:cubicBezTo>
                    <a:pt x="0" y="13861"/>
                    <a:pt x="3986" y="17859"/>
                    <a:pt x="8936" y="17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70"/>
            <p:cNvSpPr/>
            <p:nvPr/>
          </p:nvSpPr>
          <p:spPr>
            <a:xfrm>
              <a:off x="8122989" y="2412385"/>
              <a:ext cx="17873" cy="17859"/>
            </a:xfrm>
            <a:custGeom>
              <a:avLst/>
              <a:gdLst/>
              <a:ahLst/>
              <a:cxnLst/>
              <a:rect l="l" t="t" r="r" b="b"/>
              <a:pathLst>
                <a:path w="17873" h="17859" extrusionOk="0">
                  <a:moveTo>
                    <a:pt x="8936" y="17859"/>
                  </a:moveTo>
                  <a:cubicBezTo>
                    <a:pt x="13887" y="17859"/>
                    <a:pt x="17873" y="13861"/>
                    <a:pt x="17873" y="8930"/>
                  </a:cubicBezTo>
                  <a:cubicBezTo>
                    <a:pt x="17873" y="3999"/>
                    <a:pt x="13887" y="0"/>
                    <a:pt x="8936" y="0"/>
                  </a:cubicBezTo>
                  <a:cubicBezTo>
                    <a:pt x="3986" y="0"/>
                    <a:pt x="0" y="3999"/>
                    <a:pt x="0" y="8930"/>
                  </a:cubicBezTo>
                  <a:cubicBezTo>
                    <a:pt x="0" y="13861"/>
                    <a:pt x="3986" y="17859"/>
                    <a:pt x="8936" y="17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70"/>
            <p:cNvSpPr/>
            <p:nvPr/>
          </p:nvSpPr>
          <p:spPr>
            <a:xfrm>
              <a:off x="8150507" y="2412385"/>
              <a:ext cx="17809" cy="17859"/>
            </a:xfrm>
            <a:custGeom>
              <a:avLst/>
              <a:gdLst/>
              <a:ahLst/>
              <a:cxnLst/>
              <a:rect l="l" t="t" r="r" b="b"/>
              <a:pathLst>
                <a:path w="17809" h="17859" extrusionOk="0">
                  <a:moveTo>
                    <a:pt x="8936" y="17859"/>
                  </a:moveTo>
                  <a:cubicBezTo>
                    <a:pt x="13823" y="17859"/>
                    <a:pt x="17809" y="13861"/>
                    <a:pt x="17809" y="8930"/>
                  </a:cubicBezTo>
                  <a:cubicBezTo>
                    <a:pt x="17809" y="3999"/>
                    <a:pt x="13823" y="0"/>
                    <a:pt x="8936" y="0"/>
                  </a:cubicBezTo>
                  <a:cubicBezTo>
                    <a:pt x="3986" y="0"/>
                    <a:pt x="0" y="3999"/>
                    <a:pt x="0" y="8930"/>
                  </a:cubicBezTo>
                  <a:cubicBezTo>
                    <a:pt x="0" y="13861"/>
                    <a:pt x="3986" y="17859"/>
                    <a:pt x="8936" y="17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70"/>
            <p:cNvSpPr/>
            <p:nvPr/>
          </p:nvSpPr>
          <p:spPr>
            <a:xfrm>
              <a:off x="8090183" y="2489428"/>
              <a:ext cx="38660" cy="79860"/>
            </a:xfrm>
            <a:custGeom>
              <a:avLst/>
              <a:gdLst/>
              <a:ahLst/>
              <a:cxnLst/>
              <a:rect l="l" t="t" r="r" b="b"/>
              <a:pathLst>
                <a:path w="38660" h="79860" extrusionOk="0">
                  <a:moveTo>
                    <a:pt x="36920" y="1105"/>
                  </a:moveTo>
                  <a:cubicBezTo>
                    <a:pt x="34863" y="-592"/>
                    <a:pt x="31842" y="-303"/>
                    <a:pt x="30106" y="1755"/>
                  </a:cubicBezTo>
                  <a:lnTo>
                    <a:pt x="1109" y="36862"/>
                  </a:lnTo>
                  <a:cubicBezTo>
                    <a:pt x="-370" y="38643"/>
                    <a:pt x="-370" y="41221"/>
                    <a:pt x="1109" y="43002"/>
                  </a:cubicBezTo>
                  <a:lnTo>
                    <a:pt x="30106" y="78109"/>
                  </a:lnTo>
                  <a:cubicBezTo>
                    <a:pt x="31842" y="80173"/>
                    <a:pt x="34863" y="80443"/>
                    <a:pt x="36920" y="78759"/>
                  </a:cubicBezTo>
                  <a:cubicBezTo>
                    <a:pt x="38978" y="77061"/>
                    <a:pt x="39235" y="74021"/>
                    <a:pt x="37563" y="71970"/>
                  </a:cubicBezTo>
                  <a:lnTo>
                    <a:pt x="11074" y="39929"/>
                  </a:lnTo>
                  <a:lnTo>
                    <a:pt x="37563" y="7894"/>
                  </a:lnTo>
                  <a:cubicBezTo>
                    <a:pt x="39235" y="5843"/>
                    <a:pt x="38978" y="2802"/>
                    <a:pt x="36920" y="11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70"/>
            <p:cNvSpPr/>
            <p:nvPr/>
          </p:nvSpPr>
          <p:spPr>
            <a:xfrm>
              <a:off x="8329725" y="2489428"/>
              <a:ext cx="38687" cy="79860"/>
            </a:xfrm>
            <a:custGeom>
              <a:avLst/>
              <a:gdLst/>
              <a:ahLst/>
              <a:cxnLst/>
              <a:rect l="l" t="t" r="r" b="b"/>
              <a:pathLst>
                <a:path w="38687" h="79860" extrusionOk="0">
                  <a:moveTo>
                    <a:pt x="1767" y="78759"/>
                  </a:moveTo>
                  <a:cubicBezTo>
                    <a:pt x="3824" y="80443"/>
                    <a:pt x="6846" y="80173"/>
                    <a:pt x="8518" y="78109"/>
                  </a:cubicBezTo>
                  <a:lnTo>
                    <a:pt x="37578" y="43002"/>
                  </a:lnTo>
                  <a:cubicBezTo>
                    <a:pt x="39057" y="41221"/>
                    <a:pt x="39057" y="38643"/>
                    <a:pt x="37578" y="36862"/>
                  </a:cubicBezTo>
                  <a:lnTo>
                    <a:pt x="8518" y="1755"/>
                  </a:lnTo>
                  <a:cubicBezTo>
                    <a:pt x="6846" y="-303"/>
                    <a:pt x="3824" y="-592"/>
                    <a:pt x="1767" y="1105"/>
                  </a:cubicBezTo>
                  <a:cubicBezTo>
                    <a:pt x="-291" y="2802"/>
                    <a:pt x="-612" y="5843"/>
                    <a:pt x="1124" y="7894"/>
                  </a:cubicBezTo>
                  <a:lnTo>
                    <a:pt x="27613" y="39935"/>
                  </a:lnTo>
                  <a:lnTo>
                    <a:pt x="1124" y="71970"/>
                  </a:lnTo>
                  <a:cubicBezTo>
                    <a:pt x="-612" y="74021"/>
                    <a:pt x="-291" y="77061"/>
                    <a:pt x="1767" y="787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70"/>
            <p:cNvSpPr/>
            <p:nvPr/>
          </p:nvSpPr>
          <p:spPr>
            <a:xfrm>
              <a:off x="8204320" y="2496242"/>
              <a:ext cx="49119" cy="66647"/>
            </a:xfrm>
            <a:custGeom>
              <a:avLst/>
              <a:gdLst/>
              <a:ahLst/>
              <a:cxnLst/>
              <a:rect l="l" t="t" r="r" b="b"/>
              <a:pathLst>
                <a:path w="49119" h="66647" extrusionOk="0">
                  <a:moveTo>
                    <a:pt x="44298" y="66647"/>
                  </a:moveTo>
                  <a:cubicBezTo>
                    <a:pt x="46934" y="66647"/>
                    <a:pt x="49120" y="64494"/>
                    <a:pt x="49120" y="61826"/>
                  </a:cubicBezTo>
                  <a:lnTo>
                    <a:pt x="49120" y="4822"/>
                  </a:lnTo>
                  <a:cubicBezTo>
                    <a:pt x="49120" y="2154"/>
                    <a:pt x="46934" y="0"/>
                    <a:pt x="44298" y="0"/>
                  </a:cubicBezTo>
                  <a:cubicBezTo>
                    <a:pt x="41597" y="0"/>
                    <a:pt x="39476" y="2154"/>
                    <a:pt x="39476" y="4822"/>
                  </a:cubicBezTo>
                  <a:lnTo>
                    <a:pt x="39476" y="27522"/>
                  </a:lnTo>
                  <a:lnTo>
                    <a:pt x="9644" y="27522"/>
                  </a:lnTo>
                  <a:lnTo>
                    <a:pt x="9644" y="4822"/>
                  </a:lnTo>
                  <a:cubicBezTo>
                    <a:pt x="9644" y="2154"/>
                    <a:pt x="7458" y="0"/>
                    <a:pt x="4822" y="0"/>
                  </a:cubicBezTo>
                  <a:cubicBezTo>
                    <a:pt x="2186" y="0"/>
                    <a:pt x="0" y="2154"/>
                    <a:pt x="0" y="4822"/>
                  </a:cubicBezTo>
                  <a:lnTo>
                    <a:pt x="0" y="61826"/>
                  </a:lnTo>
                  <a:cubicBezTo>
                    <a:pt x="0" y="64494"/>
                    <a:pt x="2186" y="66647"/>
                    <a:pt x="4822" y="66647"/>
                  </a:cubicBezTo>
                  <a:cubicBezTo>
                    <a:pt x="7458" y="66647"/>
                    <a:pt x="9644" y="64494"/>
                    <a:pt x="9644" y="61826"/>
                  </a:cubicBezTo>
                  <a:lnTo>
                    <a:pt x="9644" y="37171"/>
                  </a:lnTo>
                  <a:lnTo>
                    <a:pt x="39476" y="37171"/>
                  </a:lnTo>
                  <a:lnTo>
                    <a:pt x="39476" y="61826"/>
                  </a:lnTo>
                  <a:cubicBezTo>
                    <a:pt x="39476" y="64494"/>
                    <a:pt x="41597" y="66647"/>
                    <a:pt x="44298" y="666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70"/>
            <p:cNvSpPr/>
            <p:nvPr/>
          </p:nvSpPr>
          <p:spPr>
            <a:xfrm>
              <a:off x="8147870" y="2496242"/>
              <a:ext cx="41919" cy="66654"/>
            </a:xfrm>
            <a:custGeom>
              <a:avLst/>
              <a:gdLst/>
              <a:ahLst/>
              <a:cxnLst/>
              <a:rect l="l" t="t" r="r" b="b"/>
              <a:pathLst>
                <a:path w="41919" h="66654" extrusionOk="0">
                  <a:moveTo>
                    <a:pt x="9644" y="61827"/>
                  </a:moveTo>
                  <a:lnTo>
                    <a:pt x="9644" y="41859"/>
                  </a:lnTo>
                  <a:cubicBezTo>
                    <a:pt x="13309" y="41840"/>
                    <a:pt x="18195" y="41820"/>
                    <a:pt x="20703" y="41820"/>
                  </a:cubicBezTo>
                  <a:cubicBezTo>
                    <a:pt x="32404" y="41820"/>
                    <a:pt x="41919" y="32441"/>
                    <a:pt x="41919" y="20907"/>
                  </a:cubicBezTo>
                  <a:cubicBezTo>
                    <a:pt x="41919" y="9381"/>
                    <a:pt x="32404" y="1"/>
                    <a:pt x="20703" y="1"/>
                  </a:cubicBezTo>
                  <a:lnTo>
                    <a:pt x="4822" y="1"/>
                  </a:lnTo>
                  <a:cubicBezTo>
                    <a:pt x="2250" y="-50"/>
                    <a:pt x="0" y="2232"/>
                    <a:pt x="0" y="4822"/>
                  </a:cubicBezTo>
                  <a:lnTo>
                    <a:pt x="0" y="61833"/>
                  </a:lnTo>
                  <a:cubicBezTo>
                    <a:pt x="0" y="64495"/>
                    <a:pt x="2186" y="66655"/>
                    <a:pt x="4822" y="66655"/>
                  </a:cubicBezTo>
                  <a:cubicBezTo>
                    <a:pt x="7522" y="66655"/>
                    <a:pt x="9644" y="64495"/>
                    <a:pt x="9644" y="61827"/>
                  </a:cubicBezTo>
                  <a:close/>
                  <a:moveTo>
                    <a:pt x="20703" y="9644"/>
                  </a:moveTo>
                  <a:cubicBezTo>
                    <a:pt x="27003" y="9644"/>
                    <a:pt x="32275" y="14800"/>
                    <a:pt x="32275" y="20907"/>
                  </a:cubicBezTo>
                  <a:cubicBezTo>
                    <a:pt x="32275" y="27015"/>
                    <a:pt x="27003" y="32177"/>
                    <a:pt x="20703" y="32177"/>
                  </a:cubicBezTo>
                  <a:cubicBezTo>
                    <a:pt x="18195" y="32177"/>
                    <a:pt x="13373" y="32196"/>
                    <a:pt x="9773" y="32216"/>
                  </a:cubicBezTo>
                  <a:cubicBezTo>
                    <a:pt x="9709" y="28461"/>
                    <a:pt x="9709" y="13546"/>
                    <a:pt x="9709" y="9644"/>
                  </a:cubicBezTo>
                  <a:lnTo>
                    <a:pt x="20703" y="9644"/>
                  </a:lnTo>
                  <a:lnTo>
                    <a:pt x="20703" y="96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70"/>
            <p:cNvSpPr/>
            <p:nvPr/>
          </p:nvSpPr>
          <p:spPr>
            <a:xfrm>
              <a:off x="8274721" y="2496242"/>
              <a:ext cx="41918" cy="66647"/>
            </a:xfrm>
            <a:custGeom>
              <a:avLst/>
              <a:gdLst/>
              <a:ahLst/>
              <a:cxnLst/>
              <a:rect l="l" t="t" r="r" b="b"/>
              <a:pathLst>
                <a:path w="41918" h="66647" extrusionOk="0">
                  <a:moveTo>
                    <a:pt x="193" y="3421"/>
                  </a:moveTo>
                  <a:cubicBezTo>
                    <a:pt x="64" y="3877"/>
                    <a:pt x="0" y="4346"/>
                    <a:pt x="0" y="4822"/>
                  </a:cubicBezTo>
                  <a:lnTo>
                    <a:pt x="0" y="61826"/>
                  </a:lnTo>
                  <a:cubicBezTo>
                    <a:pt x="0" y="64494"/>
                    <a:pt x="2122" y="66648"/>
                    <a:pt x="4822" y="66648"/>
                  </a:cubicBezTo>
                  <a:cubicBezTo>
                    <a:pt x="7458" y="66648"/>
                    <a:pt x="9644" y="64494"/>
                    <a:pt x="9644" y="61826"/>
                  </a:cubicBezTo>
                  <a:lnTo>
                    <a:pt x="9644" y="41858"/>
                  </a:lnTo>
                  <a:cubicBezTo>
                    <a:pt x="13308" y="41839"/>
                    <a:pt x="18130" y="41820"/>
                    <a:pt x="20702" y="41820"/>
                  </a:cubicBezTo>
                  <a:cubicBezTo>
                    <a:pt x="32403" y="41820"/>
                    <a:pt x="41919" y="32440"/>
                    <a:pt x="41919" y="20907"/>
                  </a:cubicBezTo>
                  <a:cubicBezTo>
                    <a:pt x="41919" y="9380"/>
                    <a:pt x="32403" y="0"/>
                    <a:pt x="20702" y="0"/>
                  </a:cubicBezTo>
                  <a:lnTo>
                    <a:pt x="4822" y="0"/>
                  </a:lnTo>
                  <a:cubicBezTo>
                    <a:pt x="2700" y="-25"/>
                    <a:pt x="771" y="1428"/>
                    <a:pt x="193" y="3421"/>
                  </a:cubicBezTo>
                  <a:close/>
                  <a:moveTo>
                    <a:pt x="20702" y="9644"/>
                  </a:moveTo>
                  <a:cubicBezTo>
                    <a:pt x="26938" y="9644"/>
                    <a:pt x="32275" y="14799"/>
                    <a:pt x="32275" y="20907"/>
                  </a:cubicBezTo>
                  <a:cubicBezTo>
                    <a:pt x="32275" y="27014"/>
                    <a:pt x="26938" y="32170"/>
                    <a:pt x="20702" y="32170"/>
                  </a:cubicBezTo>
                  <a:cubicBezTo>
                    <a:pt x="18195" y="32170"/>
                    <a:pt x="13373" y="32196"/>
                    <a:pt x="9708" y="32215"/>
                  </a:cubicBezTo>
                  <a:cubicBezTo>
                    <a:pt x="9708" y="28461"/>
                    <a:pt x="9644" y="13546"/>
                    <a:pt x="9644" y="9644"/>
                  </a:cubicBezTo>
                  <a:lnTo>
                    <a:pt x="20702" y="9644"/>
                  </a:lnTo>
                  <a:lnTo>
                    <a:pt x="20702" y="96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1" name="Google Shape;1331;p70"/>
          <p:cNvGrpSpPr/>
          <p:nvPr/>
        </p:nvGrpSpPr>
        <p:grpSpPr>
          <a:xfrm>
            <a:off x="715058" y="3110463"/>
            <a:ext cx="275491" cy="194995"/>
            <a:chOff x="1551322" y="3120172"/>
            <a:chExt cx="329180" cy="232997"/>
          </a:xfrm>
        </p:grpSpPr>
        <p:sp>
          <p:nvSpPr>
            <p:cNvPr id="1332" name="Google Shape;1332;p70"/>
            <p:cNvSpPr/>
            <p:nvPr/>
          </p:nvSpPr>
          <p:spPr>
            <a:xfrm>
              <a:off x="1551322" y="3120172"/>
              <a:ext cx="329180" cy="232997"/>
            </a:xfrm>
            <a:custGeom>
              <a:avLst/>
              <a:gdLst/>
              <a:ahLst/>
              <a:cxnLst/>
              <a:rect l="l" t="t" r="r" b="b"/>
              <a:pathLst>
                <a:path w="329180" h="232997" extrusionOk="0">
                  <a:moveTo>
                    <a:pt x="319087" y="180236"/>
                  </a:moveTo>
                  <a:lnTo>
                    <a:pt x="302247" y="180236"/>
                  </a:lnTo>
                  <a:lnTo>
                    <a:pt x="302247" y="35100"/>
                  </a:lnTo>
                  <a:cubicBezTo>
                    <a:pt x="302247" y="27154"/>
                    <a:pt x="295782" y="20693"/>
                    <a:pt x="287837" y="20693"/>
                  </a:cubicBezTo>
                  <a:lnTo>
                    <a:pt x="272570" y="20693"/>
                  </a:lnTo>
                  <a:cubicBezTo>
                    <a:pt x="269917" y="20693"/>
                    <a:pt x="267767" y="22840"/>
                    <a:pt x="267767" y="25495"/>
                  </a:cubicBezTo>
                  <a:cubicBezTo>
                    <a:pt x="267767" y="28150"/>
                    <a:pt x="269917" y="30297"/>
                    <a:pt x="272570" y="30297"/>
                  </a:cubicBezTo>
                  <a:lnTo>
                    <a:pt x="287837" y="30297"/>
                  </a:lnTo>
                  <a:cubicBezTo>
                    <a:pt x="290485" y="30297"/>
                    <a:pt x="292640" y="32451"/>
                    <a:pt x="292640" y="35100"/>
                  </a:cubicBezTo>
                  <a:lnTo>
                    <a:pt x="292640" y="154810"/>
                  </a:lnTo>
                  <a:lnTo>
                    <a:pt x="36541" y="154810"/>
                  </a:lnTo>
                  <a:lnTo>
                    <a:pt x="36541" y="122551"/>
                  </a:lnTo>
                  <a:cubicBezTo>
                    <a:pt x="36541" y="122422"/>
                    <a:pt x="36532" y="122300"/>
                    <a:pt x="36522" y="122178"/>
                  </a:cubicBezTo>
                  <a:lnTo>
                    <a:pt x="44414" y="109256"/>
                  </a:lnTo>
                  <a:lnTo>
                    <a:pt x="58916" y="133004"/>
                  </a:lnTo>
                  <a:cubicBezTo>
                    <a:pt x="59789" y="134437"/>
                    <a:pt x="61342" y="135305"/>
                    <a:pt x="63016" y="135305"/>
                  </a:cubicBezTo>
                  <a:cubicBezTo>
                    <a:pt x="64689" y="135305"/>
                    <a:pt x="66242" y="134437"/>
                    <a:pt x="67115" y="133004"/>
                  </a:cubicBezTo>
                  <a:lnTo>
                    <a:pt x="112598" y="58513"/>
                  </a:lnTo>
                  <a:lnTo>
                    <a:pt x="135309" y="95710"/>
                  </a:lnTo>
                  <a:cubicBezTo>
                    <a:pt x="135617" y="96218"/>
                    <a:pt x="136015" y="96649"/>
                    <a:pt x="136470" y="96996"/>
                  </a:cubicBezTo>
                  <a:cubicBezTo>
                    <a:pt x="138972" y="100963"/>
                    <a:pt x="141933" y="104678"/>
                    <a:pt x="145330" y="108073"/>
                  </a:cubicBezTo>
                  <a:cubicBezTo>
                    <a:pt x="157291" y="120037"/>
                    <a:pt x="173195" y="126620"/>
                    <a:pt x="190111" y="126620"/>
                  </a:cubicBezTo>
                  <a:cubicBezTo>
                    <a:pt x="200586" y="126620"/>
                    <a:pt x="210671" y="124093"/>
                    <a:pt x="219674" y="119330"/>
                  </a:cubicBezTo>
                  <a:lnTo>
                    <a:pt x="240492" y="140146"/>
                  </a:lnTo>
                  <a:cubicBezTo>
                    <a:pt x="244028" y="143682"/>
                    <a:pt x="248730" y="145630"/>
                    <a:pt x="253730" y="145630"/>
                  </a:cubicBezTo>
                  <a:cubicBezTo>
                    <a:pt x="258730" y="145630"/>
                    <a:pt x="263431" y="143682"/>
                    <a:pt x="266968" y="140146"/>
                  </a:cubicBezTo>
                  <a:cubicBezTo>
                    <a:pt x="270504" y="136610"/>
                    <a:pt x="272451" y="131911"/>
                    <a:pt x="272451" y="126909"/>
                  </a:cubicBezTo>
                  <a:cubicBezTo>
                    <a:pt x="272451" y="121908"/>
                    <a:pt x="270504" y="117208"/>
                    <a:pt x="266968" y="113672"/>
                  </a:cubicBezTo>
                  <a:lnTo>
                    <a:pt x="246149" y="92856"/>
                  </a:lnTo>
                  <a:cubicBezTo>
                    <a:pt x="250912" y="83856"/>
                    <a:pt x="253440" y="73769"/>
                    <a:pt x="253440" y="63296"/>
                  </a:cubicBezTo>
                  <a:cubicBezTo>
                    <a:pt x="253440" y="51467"/>
                    <a:pt x="250214" y="40133"/>
                    <a:pt x="244185" y="30297"/>
                  </a:cubicBezTo>
                  <a:lnTo>
                    <a:pt x="249513" y="30297"/>
                  </a:lnTo>
                  <a:cubicBezTo>
                    <a:pt x="252166" y="30297"/>
                    <a:pt x="254317" y="28150"/>
                    <a:pt x="254317" y="25495"/>
                  </a:cubicBezTo>
                  <a:cubicBezTo>
                    <a:pt x="254317" y="22840"/>
                    <a:pt x="252166" y="20693"/>
                    <a:pt x="249513" y="20693"/>
                  </a:cubicBezTo>
                  <a:lnTo>
                    <a:pt x="236963" y="20693"/>
                  </a:lnTo>
                  <a:cubicBezTo>
                    <a:pt x="236291" y="19953"/>
                    <a:pt x="235602" y="19227"/>
                    <a:pt x="234891" y="18520"/>
                  </a:cubicBezTo>
                  <a:cubicBezTo>
                    <a:pt x="210199" y="-6173"/>
                    <a:pt x="170021" y="-6173"/>
                    <a:pt x="145329" y="18520"/>
                  </a:cubicBezTo>
                  <a:cubicBezTo>
                    <a:pt x="144618" y="19227"/>
                    <a:pt x="143928" y="19953"/>
                    <a:pt x="143257" y="20693"/>
                  </a:cubicBezTo>
                  <a:lnTo>
                    <a:pt x="41344" y="20693"/>
                  </a:lnTo>
                  <a:cubicBezTo>
                    <a:pt x="33398" y="20693"/>
                    <a:pt x="26934" y="27154"/>
                    <a:pt x="26934" y="35100"/>
                  </a:cubicBezTo>
                  <a:lnTo>
                    <a:pt x="26934" y="86813"/>
                  </a:lnTo>
                  <a:cubicBezTo>
                    <a:pt x="26934" y="89462"/>
                    <a:pt x="29085" y="91615"/>
                    <a:pt x="31738" y="91615"/>
                  </a:cubicBezTo>
                  <a:cubicBezTo>
                    <a:pt x="34390" y="91615"/>
                    <a:pt x="36541" y="89468"/>
                    <a:pt x="36541" y="86813"/>
                  </a:cubicBezTo>
                  <a:lnTo>
                    <a:pt x="36541" y="35100"/>
                  </a:lnTo>
                  <a:cubicBezTo>
                    <a:pt x="36541" y="32451"/>
                    <a:pt x="38695" y="30297"/>
                    <a:pt x="41344" y="30297"/>
                  </a:cubicBezTo>
                  <a:lnTo>
                    <a:pt x="136037" y="30297"/>
                  </a:lnTo>
                  <a:cubicBezTo>
                    <a:pt x="130008" y="40133"/>
                    <a:pt x="126782" y="51467"/>
                    <a:pt x="126782" y="63296"/>
                  </a:cubicBezTo>
                  <a:lnTo>
                    <a:pt x="126782" y="63309"/>
                  </a:lnTo>
                  <a:lnTo>
                    <a:pt x="116698" y="46794"/>
                  </a:lnTo>
                  <a:cubicBezTo>
                    <a:pt x="115826" y="45366"/>
                    <a:pt x="114273" y="44492"/>
                    <a:pt x="112599" y="44492"/>
                  </a:cubicBezTo>
                  <a:cubicBezTo>
                    <a:pt x="110926" y="44492"/>
                    <a:pt x="109372" y="45366"/>
                    <a:pt x="108500" y="46794"/>
                  </a:cubicBezTo>
                  <a:lnTo>
                    <a:pt x="63016" y="121284"/>
                  </a:lnTo>
                  <a:lnTo>
                    <a:pt x="48514" y="97530"/>
                  </a:lnTo>
                  <a:cubicBezTo>
                    <a:pt x="47641" y="96102"/>
                    <a:pt x="46088" y="95235"/>
                    <a:pt x="44414" y="95235"/>
                  </a:cubicBezTo>
                  <a:cubicBezTo>
                    <a:pt x="42741" y="95235"/>
                    <a:pt x="41187" y="96102"/>
                    <a:pt x="40315" y="97530"/>
                  </a:cubicBezTo>
                  <a:lnTo>
                    <a:pt x="22971" y="125939"/>
                  </a:lnTo>
                  <a:lnTo>
                    <a:pt x="4803" y="125939"/>
                  </a:lnTo>
                  <a:cubicBezTo>
                    <a:pt x="2151" y="125939"/>
                    <a:pt x="0" y="128092"/>
                    <a:pt x="0" y="130741"/>
                  </a:cubicBezTo>
                  <a:cubicBezTo>
                    <a:pt x="0" y="133396"/>
                    <a:pt x="2151" y="135543"/>
                    <a:pt x="4803" y="135543"/>
                  </a:cubicBezTo>
                  <a:lnTo>
                    <a:pt x="25665" y="135543"/>
                  </a:lnTo>
                  <a:cubicBezTo>
                    <a:pt x="26100" y="135543"/>
                    <a:pt x="26525" y="135485"/>
                    <a:pt x="26934" y="135370"/>
                  </a:cubicBezTo>
                  <a:lnTo>
                    <a:pt x="26934" y="180236"/>
                  </a:lnTo>
                  <a:lnTo>
                    <a:pt x="10094" y="180236"/>
                  </a:lnTo>
                  <a:cubicBezTo>
                    <a:pt x="4528" y="180236"/>
                    <a:pt x="0" y="184762"/>
                    <a:pt x="0" y="190329"/>
                  </a:cubicBezTo>
                  <a:cubicBezTo>
                    <a:pt x="0" y="213859"/>
                    <a:pt x="19142" y="232997"/>
                    <a:pt x="42671" y="232997"/>
                  </a:cubicBezTo>
                  <a:lnTo>
                    <a:pt x="286509" y="232997"/>
                  </a:lnTo>
                  <a:cubicBezTo>
                    <a:pt x="310039" y="232997"/>
                    <a:pt x="329181" y="213859"/>
                    <a:pt x="329181" y="190329"/>
                  </a:cubicBezTo>
                  <a:cubicBezTo>
                    <a:pt x="329181" y="184762"/>
                    <a:pt x="324653" y="180236"/>
                    <a:pt x="319087" y="180236"/>
                  </a:cubicBezTo>
                  <a:close/>
                  <a:moveTo>
                    <a:pt x="260176" y="120468"/>
                  </a:moveTo>
                  <a:cubicBezTo>
                    <a:pt x="261897" y="122191"/>
                    <a:pt x="262845" y="124479"/>
                    <a:pt x="262845" y="126909"/>
                  </a:cubicBezTo>
                  <a:cubicBezTo>
                    <a:pt x="262845" y="129346"/>
                    <a:pt x="261897" y="131634"/>
                    <a:pt x="260176" y="133357"/>
                  </a:cubicBezTo>
                  <a:cubicBezTo>
                    <a:pt x="258454" y="135074"/>
                    <a:pt x="256165" y="136025"/>
                    <a:pt x="253730" y="136025"/>
                  </a:cubicBezTo>
                  <a:cubicBezTo>
                    <a:pt x="251296" y="136025"/>
                    <a:pt x="249007" y="135074"/>
                    <a:pt x="247286" y="133357"/>
                  </a:cubicBezTo>
                  <a:lnTo>
                    <a:pt x="227989" y="114058"/>
                  </a:lnTo>
                  <a:cubicBezTo>
                    <a:pt x="230408" y="112245"/>
                    <a:pt x="232717" y="110252"/>
                    <a:pt x="234893" y="108073"/>
                  </a:cubicBezTo>
                  <a:cubicBezTo>
                    <a:pt x="237069" y="105900"/>
                    <a:pt x="239066" y="103592"/>
                    <a:pt x="240879" y="101168"/>
                  </a:cubicBezTo>
                  <a:lnTo>
                    <a:pt x="260176" y="120468"/>
                  </a:lnTo>
                  <a:close/>
                  <a:moveTo>
                    <a:pt x="190112" y="9603"/>
                  </a:moveTo>
                  <a:cubicBezTo>
                    <a:pt x="201662" y="9603"/>
                    <a:pt x="213205" y="13312"/>
                    <a:pt x="222812" y="20693"/>
                  </a:cubicBezTo>
                  <a:lnTo>
                    <a:pt x="157411" y="20693"/>
                  </a:lnTo>
                  <a:cubicBezTo>
                    <a:pt x="167017" y="13312"/>
                    <a:pt x="178561" y="9603"/>
                    <a:pt x="190112" y="9603"/>
                  </a:cubicBezTo>
                  <a:close/>
                  <a:moveTo>
                    <a:pt x="232493" y="30297"/>
                  </a:moveTo>
                  <a:cubicBezTo>
                    <a:pt x="239838" y="39690"/>
                    <a:pt x="243835" y="51184"/>
                    <a:pt x="243835" y="63296"/>
                  </a:cubicBezTo>
                  <a:cubicBezTo>
                    <a:pt x="243835" y="77645"/>
                    <a:pt x="238247" y="91133"/>
                    <a:pt x="228100" y="101284"/>
                  </a:cubicBezTo>
                  <a:cubicBezTo>
                    <a:pt x="217952" y="111429"/>
                    <a:pt x="204461" y="117015"/>
                    <a:pt x="190112" y="117015"/>
                  </a:cubicBezTo>
                  <a:cubicBezTo>
                    <a:pt x="175761" y="117015"/>
                    <a:pt x="162271" y="111429"/>
                    <a:pt x="152123" y="101284"/>
                  </a:cubicBezTo>
                  <a:cubicBezTo>
                    <a:pt x="149524" y="98680"/>
                    <a:pt x="147229" y="95865"/>
                    <a:pt x="145245" y="92869"/>
                  </a:cubicBezTo>
                  <a:lnTo>
                    <a:pt x="155796" y="75588"/>
                  </a:lnTo>
                  <a:lnTo>
                    <a:pt x="162872" y="86433"/>
                  </a:lnTo>
                  <a:cubicBezTo>
                    <a:pt x="163773" y="87816"/>
                    <a:pt x="165339" y="88645"/>
                    <a:pt x="166967" y="88613"/>
                  </a:cubicBezTo>
                  <a:cubicBezTo>
                    <a:pt x="168616" y="88587"/>
                    <a:pt x="170136" y="87719"/>
                    <a:pt x="170995" y="86311"/>
                  </a:cubicBezTo>
                  <a:lnTo>
                    <a:pt x="192076" y="51782"/>
                  </a:lnTo>
                  <a:lnTo>
                    <a:pt x="211422" y="51782"/>
                  </a:lnTo>
                  <a:cubicBezTo>
                    <a:pt x="214075" y="51782"/>
                    <a:pt x="216225" y="49635"/>
                    <a:pt x="216225" y="46980"/>
                  </a:cubicBezTo>
                  <a:cubicBezTo>
                    <a:pt x="216225" y="44325"/>
                    <a:pt x="214075" y="42178"/>
                    <a:pt x="211422" y="42178"/>
                  </a:cubicBezTo>
                  <a:lnTo>
                    <a:pt x="189381" y="42178"/>
                  </a:lnTo>
                  <a:cubicBezTo>
                    <a:pt x="187706" y="42178"/>
                    <a:pt x="186154" y="43052"/>
                    <a:pt x="185281" y="44479"/>
                  </a:cubicBezTo>
                  <a:lnTo>
                    <a:pt x="166761" y="74810"/>
                  </a:lnTo>
                  <a:lnTo>
                    <a:pt x="159684" y="63965"/>
                  </a:lnTo>
                  <a:cubicBezTo>
                    <a:pt x="158796" y="62608"/>
                    <a:pt x="157283" y="61786"/>
                    <a:pt x="155662" y="61786"/>
                  </a:cubicBezTo>
                  <a:cubicBezTo>
                    <a:pt x="155638" y="61786"/>
                    <a:pt x="155614" y="61786"/>
                    <a:pt x="155590" y="61786"/>
                  </a:cubicBezTo>
                  <a:cubicBezTo>
                    <a:pt x="153941" y="61811"/>
                    <a:pt x="152422" y="62679"/>
                    <a:pt x="151562" y="64087"/>
                  </a:cubicBezTo>
                  <a:lnTo>
                    <a:pt x="140077" y="82898"/>
                  </a:lnTo>
                  <a:cubicBezTo>
                    <a:pt x="137664" y="76733"/>
                    <a:pt x="136389" y="70117"/>
                    <a:pt x="136389" y="63296"/>
                  </a:cubicBezTo>
                  <a:cubicBezTo>
                    <a:pt x="136389" y="51184"/>
                    <a:pt x="140385" y="39690"/>
                    <a:pt x="147731" y="30297"/>
                  </a:cubicBezTo>
                  <a:lnTo>
                    <a:pt x="232493" y="30297"/>
                  </a:lnTo>
                  <a:close/>
                  <a:moveTo>
                    <a:pt x="286509" y="223393"/>
                  </a:moveTo>
                  <a:lnTo>
                    <a:pt x="42671" y="223393"/>
                  </a:lnTo>
                  <a:cubicBezTo>
                    <a:pt x="24439" y="223393"/>
                    <a:pt x="9607" y="208561"/>
                    <a:pt x="9607" y="190329"/>
                  </a:cubicBezTo>
                  <a:cubicBezTo>
                    <a:pt x="9607" y="190059"/>
                    <a:pt x="9825" y="189841"/>
                    <a:pt x="10094" y="189841"/>
                  </a:cubicBezTo>
                  <a:lnTo>
                    <a:pt x="227108" y="189841"/>
                  </a:lnTo>
                  <a:cubicBezTo>
                    <a:pt x="229761" y="189841"/>
                    <a:pt x="231912" y="187693"/>
                    <a:pt x="231912" y="185038"/>
                  </a:cubicBezTo>
                  <a:cubicBezTo>
                    <a:pt x="231912" y="182390"/>
                    <a:pt x="229761" y="180236"/>
                    <a:pt x="227108" y="180236"/>
                  </a:cubicBezTo>
                  <a:lnTo>
                    <a:pt x="36541" y="180236"/>
                  </a:lnTo>
                  <a:lnTo>
                    <a:pt x="36541" y="164415"/>
                  </a:lnTo>
                  <a:lnTo>
                    <a:pt x="292640" y="164415"/>
                  </a:lnTo>
                  <a:lnTo>
                    <a:pt x="292640" y="180236"/>
                  </a:lnTo>
                  <a:lnTo>
                    <a:pt x="250217" y="180236"/>
                  </a:lnTo>
                  <a:cubicBezTo>
                    <a:pt x="247565" y="180236"/>
                    <a:pt x="245414" y="182383"/>
                    <a:pt x="245414" y="185038"/>
                  </a:cubicBezTo>
                  <a:cubicBezTo>
                    <a:pt x="245414" y="187693"/>
                    <a:pt x="247565" y="189841"/>
                    <a:pt x="250217" y="189841"/>
                  </a:cubicBezTo>
                  <a:lnTo>
                    <a:pt x="319087" y="189841"/>
                  </a:lnTo>
                  <a:cubicBezTo>
                    <a:pt x="319356" y="189841"/>
                    <a:pt x="319574" y="190059"/>
                    <a:pt x="319574" y="190329"/>
                  </a:cubicBezTo>
                  <a:cubicBezTo>
                    <a:pt x="319574" y="208561"/>
                    <a:pt x="304742" y="223393"/>
                    <a:pt x="286509" y="2233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70"/>
            <p:cNvSpPr/>
            <p:nvPr/>
          </p:nvSpPr>
          <p:spPr>
            <a:xfrm>
              <a:off x="1644214" y="3229800"/>
              <a:ext cx="13149" cy="13146"/>
            </a:xfrm>
            <a:custGeom>
              <a:avLst/>
              <a:gdLst/>
              <a:ahLst/>
              <a:cxnLst/>
              <a:rect l="l" t="t" r="r" b="b"/>
              <a:pathLst>
                <a:path w="13149" h="13146" extrusionOk="0">
                  <a:moveTo>
                    <a:pt x="6575" y="13147"/>
                  </a:moveTo>
                  <a:cubicBezTo>
                    <a:pt x="10206" y="13147"/>
                    <a:pt x="13149" y="10203"/>
                    <a:pt x="13149" y="6570"/>
                  </a:cubicBezTo>
                  <a:cubicBezTo>
                    <a:pt x="13149" y="2944"/>
                    <a:pt x="10206" y="0"/>
                    <a:pt x="6575" y="0"/>
                  </a:cubicBezTo>
                  <a:cubicBezTo>
                    <a:pt x="2943" y="0"/>
                    <a:pt x="0" y="2944"/>
                    <a:pt x="0" y="6570"/>
                  </a:cubicBezTo>
                  <a:cubicBezTo>
                    <a:pt x="0" y="10203"/>
                    <a:pt x="2943" y="13147"/>
                    <a:pt x="6575" y="131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70"/>
            <p:cNvSpPr/>
            <p:nvPr/>
          </p:nvSpPr>
          <p:spPr>
            <a:xfrm>
              <a:off x="1644214" y="3252475"/>
              <a:ext cx="13149" cy="13146"/>
            </a:xfrm>
            <a:custGeom>
              <a:avLst/>
              <a:gdLst/>
              <a:ahLst/>
              <a:cxnLst/>
              <a:rect l="l" t="t" r="r" b="b"/>
              <a:pathLst>
                <a:path w="13149" h="13146" extrusionOk="0">
                  <a:moveTo>
                    <a:pt x="6575" y="13147"/>
                  </a:moveTo>
                  <a:cubicBezTo>
                    <a:pt x="10206" y="13147"/>
                    <a:pt x="13149" y="10209"/>
                    <a:pt x="13149" y="6577"/>
                  </a:cubicBezTo>
                  <a:cubicBezTo>
                    <a:pt x="13149" y="2944"/>
                    <a:pt x="10206" y="0"/>
                    <a:pt x="6575" y="0"/>
                  </a:cubicBezTo>
                  <a:cubicBezTo>
                    <a:pt x="2943" y="0"/>
                    <a:pt x="0" y="2944"/>
                    <a:pt x="0" y="6577"/>
                  </a:cubicBezTo>
                  <a:cubicBezTo>
                    <a:pt x="0" y="10209"/>
                    <a:pt x="2943" y="13147"/>
                    <a:pt x="6575" y="131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70"/>
            <p:cNvSpPr/>
            <p:nvPr/>
          </p:nvSpPr>
          <p:spPr>
            <a:xfrm>
              <a:off x="1666620" y="3231568"/>
              <a:ext cx="21090" cy="9604"/>
            </a:xfrm>
            <a:custGeom>
              <a:avLst/>
              <a:gdLst/>
              <a:ahLst/>
              <a:cxnLst/>
              <a:rect l="l" t="t" r="r" b="b"/>
              <a:pathLst>
                <a:path w="21090" h="9604" extrusionOk="0">
                  <a:moveTo>
                    <a:pt x="4803" y="9605"/>
                  </a:moveTo>
                  <a:lnTo>
                    <a:pt x="16287" y="9605"/>
                  </a:lnTo>
                  <a:cubicBezTo>
                    <a:pt x="18940" y="9605"/>
                    <a:pt x="21091" y="7457"/>
                    <a:pt x="21091" y="4802"/>
                  </a:cubicBezTo>
                  <a:cubicBezTo>
                    <a:pt x="21091" y="2154"/>
                    <a:pt x="18940" y="0"/>
                    <a:pt x="16287" y="0"/>
                  </a:cubicBezTo>
                  <a:lnTo>
                    <a:pt x="4803" y="0"/>
                  </a:lnTo>
                  <a:cubicBezTo>
                    <a:pt x="2151" y="0"/>
                    <a:pt x="0" y="2154"/>
                    <a:pt x="0" y="4802"/>
                  </a:cubicBezTo>
                  <a:cubicBezTo>
                    <a:pt x="0" y="7457"/>
                    <a:pt x="2151" y="9605"/>
                    <a:pt x="4803" y="96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6" name="Google Shape;1336;p70"/>
            <p:cNvSpPr/>
            <p:nvPr/>
          </p:nvSpPr>
          <p:spPr>
            <a:xfrm>
              <a:off x="1666620" y="3254249"/>
              <a:ext cx="40407" cy="9604"/>
            </a:xfrm>
            <a:custGeom>
              <a:avLst/>
              <a:gdLst/>
              <a:ahLst/>
              <a:cxnLst/>
              <a:rect l="l" t="t" r="r" b="b"/>
              <a:pathLst>
                <a:path w="40407" h="9604" extrusionOk="0">
                  <a:moveTo>
                    <a:pt x="4803" y="9605"/>
                  </a:moveTo>
                  <a:lnTo>
                    <a:pt x="35604" y="9605"/>
                  </a:lnTo>
                  <a:cubicBezTo>
                    <a:pt x="38257" y="9605"/>
                    <a:pt x="40408" y="7451"/>
                    <a:pt x="40408" y="4802"/>
                  </a:cubicBezTo>
                  <a:cubicBezTo>
                    <a:pt x="40408" y="2147"/>
                    <a:pt x="38257" y="0"/>
                    <a:pt x="35604" y="0"/>
                  </a:cubicBezTo>
                  <a:lnTo>
                    <a:pt x="4803" y="0"/>
                  </a:lnTo>
                  <a:cubicBezTo>
                    <a:pt x="2151" y="0"/>
                    <a:pt x="0" y="2147"/>
                    <a:pt x="0" y="4802"/>
                  </a:cubicBezTo>
                  <a:cubicBezTo>
                    <a:pt x="0" y="7451"/>
                    <a:pt x="2151" y="9605"/>
                    <a:pt x="4803" y="96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37" name="Google Shape;1337;p70"/>
          <p:cNvGrpSpPr/>
          <p:nvPr/>
        </p:nvGrpSpPr>
        <p:grpSpPr>
          <a:xfrm>
            <a:off x="1643476" y="3070578"/>
            <a:ext cx="275486" cy="274770"/>
            <a:chOff x="2481502" y="3072513"/>
            <a:chExt cx="329174" cy="328319"/>
          </a:xfrm>
        </p:grpSpPr>
        <p:sp>
          <p:nvSpPr>
            <p:cNvPr id="1338" name="Google Shape;1338;p70"/>
            <p:cNvSpPr/>
            <p:nvPr/>
          </p:nvSpPr>
          <p:spPr>
            <a:xfrm>
              <a:off x="2520741" y="3072513"/>
              <a:ext cx="289935" cy="328318"/>
            </a:xfrm>
            <a:custGeom>
              <a:avLst/>
              <a:gdLst/>
              <a:ahLst/>
              <a:cxnLst/>
              <a:rect l="l" t="t" r="r" b="b"/>
              <a:pathLst>
                <a:path w="289935" h="328318" extrusionOk="0">
                  <a:moveTo>
                    <a:pt x="261139" y="238926"/>
                  </a:moveTo>
                  <a:cubicBezTo>
                    <a:pt x="242834" y="216367"/>
                    <a:pt x="217226" y="200482"/>
                    <a:pt x="189034" y="194195"/>
                  </a:cubicBezTo>
                  <a:cubicBezTo>
                    <a:pt x="188963" y="194175"/>
                    <a:pt x="188899" y="194169"/>
                    <a:pt x="188828" y="194156"/>
                  </a:cubicBezTo>
                  <a:cubicBezTo>
                    <a:pt x="184148" y="193121"/>
                    <a:pt x="179345" y="192337"/>
                    <a:pt x="174555" y="191829"/>
                  </a:cubicBezTo>
                  <a:cubicBezTo>
                    <a:pt x="171906" y="191552"/>
                    <a:pt x="169900" y="189354"/>
                    <a:pt x="169900" y="186724"/>
                  </a:cubicBezTo>
                  <a:lnTo>
                    <a:pt x="169900" y="180765"/>
                  </a:lnTo>
                  <a:cubicBezTo>
                    <a:pt x="183042" y="170511"/>
                    <a:pt x="191882" y="154998"/>
                    <a:pt x="193232" y="137422"/>
                  </a:cubicBezTo>
                  <a:cubicBezTo>
                    <a:pt x="204310" y="136078"/>
                    <a:pt x="215394" y="125008"/>
                    <a:pt x="219946" y="113372"/>
                  </a:cubicBezTo>
                  <a:cubicBezTo>
                    <a:pt x="225945" y="98026"/>
                    <a:pt x="220743" y="81594"/>
                    <a:pt x="208348" y="76753"/>
                  </a:cubicBezTo>
                  <a:cubicBezTo>
                    <a:pt x="202876" y="74613"/>
                    <a:pt x="197881" y="75243"/>
                    <a:pt x="193406" y="78618"/>
                  </a:cubicBezTo>
                  <a:lnTo>
                    <a:pt x="193406" y="57595"/>
                  </a:lnTo>
                  <a:cubicBezTo>
                    <a:pt x="193406" y="47772"/>
                    <a:pt x="190886" y="38065"/>
                    <a:pt x="186121" y="29540"/>
                  </a:cubicBezTo>
                  <a:cubicBezTo>
                    <a:pt x="184823" y="27213"/>
                    <a:pt x="181891" y="26384"/>
                    <a:pt x="179570" y="27682"/>
                  </a:cubicBezTo>
                  <a:cubicBezTo>
                    <a:pt x="177249" y="28981"/>
                    <a:pt x="176413" y="31912"/>
                    <a:pt x="177712" y="34240"/>
                  </a:cubicBezTo>
                  <a:cubicBezTo>
                    <a:pt x="180464" y="39158"/>
                    <a:pt x="182315" y="44551"/>
                    <a:pt x="183190" y="50125"/>
                  </a:cubicBezTo>
                  <a:cubicBezTo>
                    <a:pt x="180026" y="48222"/>
                    <a:pt x="176323" y="47123"/>
                    <a:pt x="172369" y="47123"/>
                  </a:cubicBezTo>
                  <a:lnTo>
                    <a:pt x="78328" y="47123"/>
                  </a:lnTo>
                  <a:cubicBezTo>
                    <a:pt x="74373" y="47123"/>
                    <a:pt x="70670" y="48222"/>
                    <a:pt x="67507" y="50132"/>
                  </a:cubicBezTo>
                  <a:cubicBezTo>
                    <a:pt x="71107" y="27213"/>
                    <a:pt x="90980" y="9630"/>
                    <a:pt x="114891" y="9630"/>
                  </a:cubicBezTo>
                  <a:lnTo>
                    <a:pt x="135806" y="9630"/>
                  </a:lnTo>
                  <a:cubicBezTo>
                    <a:pt x="146690" y="9630"/>
                    <a:pt x="156952" y="13185"/>
                    <a:pt x="165477" y="19904"/>
                  </a:cubicBezTo>
                  <a:cubicBezTo>
                    <a:pt x="167566" y="21556"/>
                    <a:pt x="170595" y="21196"/>
                    <a:pt x="172241" y="19106"/>
                  </a:cubicBezTo>
                  <a:cubicBezTo>
                    <a:pt x="173886" y="17017"/>
                    <a:pt x="173526" y="13989"/>
                    <a:pt x="171443" y="12343"/>
                  </a:cubicBezTo>
                  <a:cubicBezTo>
                    <a:pt x="161195" y="4269"/>
                    <a:pt x="148876" y="0"/>
                    <a:pt x="135806" y="0"/>
                  </a:cubicBezTo>
                  <a:lnTo>
                    <a:pt x="114891" y="0"/>
                  </a:lnTo>
                  <a:cubicBezTo>
                    <a:pt x="83130" y="0"/>
                    <a:pt x="57291" y="25837"/>
                    <a:pt x="57291" y="57602"/>
                  </a:cubicBezTo>
                  <a:lnTo>
                    <a:pt x="57291" y="78624"/>
                  </a:lnTo>
                  <a:cubicBezTo>
                    <a:pt x="52816" y="75243"/>
                    <a:pt x="47820" y="74613"/>
                    <a:pt x="42349" y="76753"/>
                  </a:cubicBezTo>
                  <a:cubicBezTo>
                    <a:pt x="29953" y="81601"/>
                    <a:pt x="24752" y="98026"/>
                    <a:pt x="30751" y="113372"/>
                  </a:cubicBezTo>
                  <a:cubicBezTo>
                    <a:pt x="35303" y="125008"/>
                    <a:pt x="46387" y="136078"/>
                    <a:pt x="57471" y="137422"/>
                  </a:cubicBezTo>
                  <a:cubicBezTo>
                    <a:pt x="58815" y="154998"/>
                    <a:pt x="67661" y="170511"/>
                    <a:pt x="80796" y="180765"/>
                  </a:cubicBezTo>
                  <a:lnTo>
                    <a:pt x="80796" y="186724"/>
                  </a:lnTo>
                  <a:cubicBezTo>
                    <a:pt x="80796" y="189354"/>
                    <a:pt x="78790" y="191552"/>
                    <a:pt x="76142" y="191829"/>
                  </a:cubicBezTo>
                  <a:cubicBezTo>
                    <a:pt x="71352" y="192337"/>
                    <a:pt x="66549" y="193121"/>
                    <a:pt x="61868" y="194156"/>
                  </a:cubicBezTo>
                  <a:cubicBezTo>
                    <a:pt x="61804" y="194169"/>
                    <a:pt x="61733" y="194175"/>
                    <a:pt x="61663" y="194195"/>
                  </a:cubicBezTo>
                  <a:cubicBezTo>
                    <a:pt x="39192" y="199203"/>
                    <a:pt x="18393" y="210228"/>
                    <a:pt x="1516" y="226069"/>
                  </a:cubicBezTo>
                  <a:cubicBezTo>
                    <a:pt x="-419" y="227894"/>
                    <a:pt x="-515" y="230942"/>
                    <a:pt x="1304" y="232877"/>
                  </a:cubicBezTo>
                  <a:cubicBezTo>
                    <a:pt x="2256" y="233886"/>
                    <a:pt x="3535" y="234400"/>
                    <a:pt x="4815" y="234400"/>
                  </a:cubicBezTo>
                  <a:cubicBezTo>
                    <a:pt x="5998" y="234400"/>
                    <a:pt x="7181" y="233963"/>
                    <a:pt x="8113" y="233095"/>
                  </a:cubicBezTo>
                  <a:cubicBezTo>
                    <a:pt x="22765" y="219338"/>
                    <a:pt x="40607" y="209508"/>
                    <a:pt x="59927" y="204519"/>
                  </a:cubicBezTo>
                  <a:cubicBezTo>
                    <a:pt x="65372" y="216104"/>
                    <a:pt x="73769" y="226011"/>
                    <a:pt x="84397" y="233333"/>
                  </a:cubicBezTo>
                  <a:cubicBezTo>
                    <a:pt x="96477" y="241646"/>
                    <a:pt x="110635" y="246043"/>
                    <a:pt x="125345" y="246043"/>
                  </a:cubicBezTo>
                  <a:cubicBezTo>
                    <a:pt x="140062" y="246043"/>
                    <a:pt x="154219" y="241646"/>
                    <a:pt x="166293" y="233333"/>
                  </a:cubicBezTo>
                  <a:cubicBezTo>
                    <a:pt x="176928" y="226011"/>
                    <a:pt x="185318" y="216104"/>
                    <a:pt x="190770" y="204526"/>
                  </a:cubicBezTo>
                  <a:cubicBezTo>
                    <a:pt x="242391" y="217878"/>
                    <a:pt x="279597" y="265124"/>
                    <a:pt x="280298" y="318688"/>
                  </a:cubicBezTo>
                  <a:lnTo>
                    <a:pt x="182097" y="318688"/>
                  </a:lnTo>
                  <a:cubicBezTo>
                    <a:pt x="179435" y="318688"/>
                    <a:pt x="177281" y="320842"/>
                    <a:pt x="177281" y="323504"/>
                  </a:cubicBezTo>
                  <a:cubicBezTo>
                    <a:pt x="177281" y="326165"/>
                    <a:pt x="179435" y="328319"/>
                    <a:pt x="182097" y="328319"/>
                  </a:cubicBezTo>
                  <a:lnTo>
                    <a:pt x="281841" y="328319"/>
                  </a:lnTo>
                  <a:cubicBezTo>
                    <a:pt x="286309" y="328319"/>
                    <a:pt x="289936" y="324686"/>
                    <a:pt x="289936" y="320225"/>
                  </a:cubicBezTo>
                  <a:cubicBezTo>
                    <a:pt x="289942" y="290691"/>
                    <a:pt x="279713" y="261819"/>
                    <a:pt x="261139" y="238926"/>
                  </a:cubicBezTo>
                  <a:close/>
                  <a:moveTo>
                    <a:pt x="66922" y="132729"/>
                  </a:moveTo>
                  <a:lnTo>
                    <a:pt x="66922" y="132504"/>
                  </a:lnTo>
                  <a:cubicBezTo>
                    <a:pt x="66922" y="131064"/>
                    <a:pt x="66273" y="129695"/>
                    <a:pt x="65154" y="128775"/>
                  </a:cubicBezTo>
                  <a:cubicBezTo>
                    <a:pt x="64035" y="127862"/>
                    <a:pt x="62550" y="127502"/>
                    <a:pt x="61148" y="127785"/>
                  </a:cubicBezTo>
                  <a:cubicBezTo>
                    <a:pt x="54410" y="129161"/>
                    <a:pt x="43796" y="120276"/>
                    <a:pt x="39726" y="109862"/>
                  </a:cubicBezTo>
                  <a:cubicBezTo>
                    <a:pt x="35727" y="99640"/>
                    <a:pt x="38536" y="88582"/>
                    <a:pt x="45859" y="85721"/>
                  </a:cubicBezTo>
                  <a:cubicBezTo>
                    <a:pt x="48013" y="84879"/>
                    <a:pt x="52019" y="83311"/>
                    <a:pt x="57786" y="95024"/>
                  </a:cubicBezTo>
                  <a:cubicBezTo>
                    <a:pt x="58776" y="97036"/>
                    <a:pt x="61020" y="98097"/>
                    <a:pt x="63199" y="97589"/>
                  </a:cubicBezTo>
                  <a:cubicBezTo>
                    <a:pt x="65379" y="97081"/>
                    <a:pt x="66922" y="95140"/>
                    <a:pt x="66922" y="92903"/>
                  </a:cubicBezTo>
                  <a:lnTo>
                    <a:pt x="66922" y="68158"/>
                  </a:lnTo>
                  <a:cubicBezTo>
                    <a:pt x="66922" y="61871"/>
                    <a:pt x="72040" y="56753"/>
                    <a:pt x="78328" y="56753"/>
                  </a:cubicBezTo>
                  <a:lnTo>
                    <a:pt x="172369" y="56753"/>
                  </a:lnTo>
                  <a:cubicBezTo>
                    <a:pt x="178657" y="56753"/>
                    <a:pt x="183775" y="61871"/>
                    <a:pt x="183775" y="68158"/>
                  </a:cubicBezTo>
                  <a:lnTo>
                    <a:pt x="183775" y="92903"/>
                  </a:lnTo>
                  <a:cubicBezTo>
                    <a:pt x="183775" y="95140"/>
                    <a:pt x="185318" y="97081"/>
                    <a:pt x="187504" y="97589"/>
                  </a:cubicBezTo>
                  <a:cubicBezTo>
                    <a:pt x="189683" y="98097"/>
                    <a:pt x="191927" y="97036"/>
                    <a:pt x="192911" y="95024"/>
                  </a:cubicBezTo>
                  <a:cubicBezTo>
                    <a:pt x="198678" y="83317"/>
                    <a:pt x="202683" y="84879"/>
                    <a:pt x="204844" y="85721"/>
                  </a:cubicBezTo>
                  <a:cubicBezTo>
                    <a:pt x="212160" y="88582"/>
                    <a:pt x="214970" y="99640"/>
                    <a:pt x="210971" y="109862"/>
                  </a:cubicBezTo>
                  <a:cubicBezTo>
                    <a:pt x="206901" y="120276"/>
                    <a:pt x="196293" y="129154"/>
                    <a:pt x="189548" y="127785"/>
                  </a:cubicBezTo>
                  <a:cubicBezTo>
                    <a:pt x="188134" y="127496"/>
                    <a:pt x="186661" y="127862"/>
                    <a:pt x="185543" y="128775"/>
                  </a:cubicBezTo>
                  <a:cubicBezTo>
                    <a:pt x="184424" y="129695"/>
                    <a:pt x="183775" y="131064"/>
                    <a:pt x="183775" y="132504"/>
                  </a:cubicBezTo>
                  <a:lnTo>
                    <a:pt x="183775" y="132729"/>
                  </a:lnTo>
                  <a:cubicBezTo>
                    <a:pt x="183775" y="161003"/>
                    <a:pt x="160771" y="184011"/>
                    <a:pt x="132488" y="184011"/>
                  </a:cubicBezTo>
                  <a:lnTo>
                    <a:pt x="118209" y="184011"/>
                  </a:lnTo>
                  <a:cubicBezTo>
                    <a:pt x="89926" y="184011"/>
                    <a:pt x="66922" y="161003"/>
                    <a:pt x="66922" y="132729"/>
                  </a:cubicBezTo>
                  <a:close/>
                  <a:moveTo>
                    <a:pt x="125352" y="236413"/>
                  </a:moveTo>
                  <a:cubicBezTo>
                    <a:pt x="101595" y="236413"/>
                    <a:pt x="80308" y="223259"/>
                    <a:pt x="69622" y="202449"/>
                  </a:cubicBezTo>
                  <a:cubicBezTo>
                    <a:pt x="72123" y="202025"/>
                    <a:pt x="74637" y="201671"/>
                    <a:pt x="77151" y="201408"/>
                  </a:cubicBezTo>
                  <a:cubicBezTo>
                    <a:pt x="84654" y="200617"/>
                    <a:pt x="90318" y="194407"/>
                    <a:pt x="90415" y="186924"/>
                  </a:cubicBezTo>
                  <a:cubicBezTo>
                    <a:pt x="98753" y="191218"/>
                    <a:pt x="108205" y="193642"/>
                    <a:pt x="118209" y="193642"/>
                  </a:cubicBezTo>
                  <a:lnTo>
                    <a:pt x="132488" y="193642"/>
                  </a:lnTo>
                  <a:cubicBezTo>
                    <a:pt x="142492" y="193642"/>
                    <a:pt x="151943" y="191218"/>
                    <a:pt x="160282" y="186924"/>
                  </a:cubicBezTo>
                  <a:cubicBezTo>
                    <a:pt x="160378" y="194407"/>
                    <a:pt x="166043" y="200617"/>
                    <a:pt x="173546" y="201408"/>
                  </a:cubicBezTo>
                  <a:cubicBezTo>
                    <a:pt x="176060" y="201678"/>
                    <a:pt x="178573" y="202025"/>
                    <a:pt x="181074" y="202449"/>
                  </a:cubicBezTo>
                  <a:cubicBezTo>
                    <a:pt x="170389" y="223259"/>
                    <a:pt x="149101" y="236413"/>
                    <a:pt x="125352" y="2364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70"/>
            <p:cNvSpPr/>
            <p:nvPr/>
          </p:nvSpPr>
          <p:spPr>
            <a:xfrm>
              <a:off x="2481502" y="3313409"/>
              <a:ext cx="203719" cy="87423"/>
            </a:xfrm>
            <a:custGeom>
              <a:avLst/>
              <a:gdLst/>
              <a:ahLst/>
              <a:cxnLst/>
              <a:rect l="l" t="t" r="r" b="b"/>
              <a:pathLst>
                <a:path w="203719" h="87423" extrusionOk="0">
                  <a:moveTo>
                    <a:pt x="198904" y="77793"/>
                  </a:moveTo>
                  <a:lnTo>
                    <a:pt x="9638" y="77793"/>
                  </a:lnTo>
                  <a:cubicBezTo>
                    <a:pt x="9959" y="52290"/>
                    <a:pt x="18176" y="28086"/>
                    <a:pt x="33465" y="7706"/>
                  </a:cubicBezTo>
                  <a:cubicBezTo>
                    <a:pt x="35059" y="5578"/>
                    <a:pt x="34628" y="2557"/>
                    <a:pt x="32500" y="962"/>
                  </a:cubicBezTo>
                  <a:cubicBezTo>
                    <a:pt x="30372" y="-632"/>
                    <a:pt x="27357" y="-201"/>
                    <a:pt x="25762" y="1927"/>
                  </a:cubicBezTo>
                  <a:cubicBezTo>
                    <a:pt x="8905" y="24395"/>
                    <a:pt x="0" y="51165"/>
                    <a:pt x="0" y="79329"/>
                  </a:cubicBezTo>
                  <a:cubicBezTo>
                    <a:pt x="0" y="83791"/>
                    <a:pt x="3626" y="87423"/>
                    <a:pt x="8094" y="87423"/>
                  </a:cubicBezTo>
                  <a:lnTo>
                    <a:pt x="198904" y="87423"/>
                  </a:lnTo>
                  <a:cubicBezTo>
                    <a:pt x="201559" y="87423"/>
                    <a:pt x="203719" y="85270"/>
                    <a:pt x="203719" y="82608"/>
                  </a:cubicBezTo>
                  <a:cubicBezTo>
                    <a:pt x="203719" y="79947"/>
                    <a:pt x="201559" y="77793"/>
                    <a:pt x="198904" y="7779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70"/>
            <p:cNvSpPr/>
            <p:nvPr/>
          </p:nvSpPr>
          <p:spPr>
            <a:xfrm>
              <a:off x="2623689" y="3211525"/>
              <a:ext cx="44801" cy="16854"/>
            </a:xfrm>
            <a:custGeom>
              <a:avLst/>
              <a:gdLst/>
              <a:ahLst/>
              <a:cxnLst/>
              <a:rect l="l" t="t" r="r" b="b"/>
              <a:pathLst>
                <a:path w="44801" h="16854" extrusionOk="0">
                  <a:moveTo>
                    <a:pt x="43132" y="1168"/>
                  </a:moveTo>
                  <a:cubicBezTo>
                    <a:pt x="41120" y="-568"/>
                    <a:pt x="38079" y="-343"/>
                    <a:pt x="36336" y="1669"/>
                  </a:cubicBezTo>
                  <a:cubicBezTo>
                    <a:pt x="33385" y="5096"/>
                    <a:pt x="28043" y="7224"/>
                    <a:pt x="22404" y="7224"/>
                  </a:cubicBezTo>
                  <a:cubicBezTo>
                    <a:pt x="16759" y="7224"/>
                    <a:pt x="11423" y="5096"/>
                    <a:pt x="8465" y="1669"/>
                  </a:cubicBezTo>
                  <a:cubicBezTo>
                    <a:pt x="6729" y="-343"/>
                    <a:pt x="3688" y="-568"/>
                    <a:pt x="1670" y="1168"/>
                  </a:cubicBezTo>
                  <a:cubicBezTo>
                    <a:pt x="-343" y="2910"/>
                    <a:pt x="-568" y="5945"/>
                    <a:pt x="1168" y="7963"/>
                  </a:cubicBezTo>
                  <a:cubicBezTo>
                    <a:pt x="5977" y="13531"/>
                    <a:pt x="13911" y="16854"/>
                    <a:pt x="22404" y="16854"/>
                  </a:cubicBezTo>
                  <a:cubicBezTo>
                    <a:pt x="30891" y="16854"/>
                    <a:pt x="38825" y="13531"/>
                    <a:pt x="43634" y="7963"/>
                  </a:cubicBezTo>
                  <a:cubicBezTo>
                    <a:pt x="45370" y="5945"/>
                    <a:pt x="45145" y="2910"/>
                    <a:pt x="43132" y="11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70"/>
            <p:cNvSpPr/>
            <p:nvPr/>
          </p:nvSpPr>
          <p:spPr>
            <a:xfrm>
              <a:off x="2608513" y="3167319"/>
              <a:ext cx="15070" cy="15069"/>
            </a:xfrm>
            <a:custGeom>
              <a:avLst/>
              <a:gdLst/>
              <a:ahLst/>
              <a:cxnLst/>
              <a:rect l="l" t="t" r="r" b="b"/>
              <a:pathLst>
                <a:path w="15070" h="15069" extrusionOk="0">
                  <a:moveTo>
                    <a:pt x="7535" y="15069"/>
                  </a:moveTo>
                  <a:cubicBezTo>
                    <a:pt x="11695" y="15069"/>
                    <a:pt x="15070" y="11694"/>
                    <a:pt x="15070" y="7535"/>
                  </a:cubicBezTo>
                  <a:cubicBezTo>
                    <a:pt x="15070" y="3369"/>
                    <a:pt x="11695" y="0"/>
                    <a:pt x="7535" y="0"/>
                  </a:cubicBezTo>
                  <a:cubicBezTo>
                    <a:pt x="3375" y="0"/>
                    <a:pt x="0" y="3369"/>
                    <a:pt x="0" y="7535"/>
                  </a:cubicBezTo>
                  <a:cubicBezTo>
                    <a:pt x="0" y="11694"/>
                    <a:pt x="3375" y="15069"/>
                    <a:pt x="7535" y="150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70"/>
            <p:cNvSpPr/>
            <p:nvPr/>
          </p:nvSpPr>
          <p:spPr>
            <a:xfrm>
              <a:off x="2668595" y="3167319"/>
              <a:ext cx="15070" cy="15069"/>
            </a:xfrm>
            <a:custGeom>
              <a:avLst/>
              <a:gdLst/>
              <a:ahLst/>
              <a:cxnLst/>
              <a:rect l="l" t="t" r="r" b="b"/>
              <a:pathLst>
                <a:path w="15070" h="15069" extrusionOk="0">
                  <a:moveTo>
                    <a:pt x="7535" y="15069"/>
                  </a:moveTo>
                  <a:cubicBezTo>
                    <a:pt x="11695" y="15069"/>
                    <a:pt x="15070" y="11694"/>
                    <a:pt x="15070" y="7535"/>
                  </a:cubicBezTo>
                  <a:cubicBezTo>
                    <a:pt x="15070" y="3369"/>
                    <a:pt x="11695" y="0"/>
                    <a:pt x="7535" y="0"/>
                  </a:cubicBezTo>
                  <a:cubicBezTo>
                    <a:pt x="3375" y="0"/>
                    <a:pt x="0" y="3369"/>
                    <a:pt x="0" y="7535"/>
                  </a:cubicBezTo>
                  <a:cubicBezTo>
                    <a:pt x="0" y="11694"/>
                    <a:pt x="3375" y="15069"/>
                    <a:pt x="7535" y="150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70"/>
            <p:cNvSpPr/>
            <p:nvPr/>
          </p:nvSpPr>
          <p:spPr>
            <a:xfrm>
              <a:off x="2589990" y="3148798"/>
              <a:ext cx="112197" cy="52111"/>
            </a:xfrm>
            <a:custGeom>
              <a:avLst/>
              <a:gdLst/>
              <a:ahLst/>
              <a:cxnLst/>
              <a:rect l="l" t="t" r="r" b="b"/>
              <a:pathLst>
                <a:path w="112197" h="52111" extrusionOk="0">
                  <a:moveTo>
                    <a:pt x="51666" y="30871"/>
                  </a:moveTo>
                  <a:lnTo>
                    <a:pt x="60538" y="30871"/>
                  </a:lnTo>
                  <a:cubicBezTo>
                    <a:pt x="62802" y="42944"/>
                    <a:pt x="73416" y="52112"/>
                    <a:pt x="86140" y="52112"/>
                  </a:cubicBezTo>
                  <a:cubicBezTo>
                    <a:pt x="100509" y="52112"/>
                    <a:pt x="112198" y="40424"/>
                    <a:pt x="112198" y="26056"/>
                  </a:cubicBezTo>
                  <a:cubicBezTo>
                    <a:pt x="112198" y="11688"/>
                    <a:pt x="100509" y="0"/>
                    <a:pt x="86140" y="0"/>
                  </a:cubicBezTo>
                  <a:cubicBezTo>
                    <a:pt x="73416" y="0"/>
                    <a:pt x="62802" y="9167"/>
                    <a:pt x="60538" y="21241"/>
                  </a:cubicBezTo>
                  <a:lnTo>
                    <a:pt x="51666" y="21241"/>
                  </a:lnTo>
                  <a:cubicBezTo>
                    <a:pt x="49396" y="9167"/>
                    <a:pt x="38782" y="0"/>
                    <a:pt x="26058" y="0"/>
                  </a:cubicBezTo>
                  <a:cubicBezTo>
                    <a:pt x="11688" y="0"/>
                    <a:pt x="0" y="11688"/>
                    <a:pt x="0" y="26056"/>
                  </a:cubicBezTo>
                  <a:cubicBezTo>
                    <a:pt x="0" y="40424"/>
                    <a:pt x="11688" y="52112"/>
                    <a:pt x="26058" y="52112"/>
                  </a:cubicBezTo>
                  <a:cubicBezTo>
                    <a:pt x="38782" y="52112"/>
                    <a:pt x="49396" y="42944"/>
                    <a:pt x="51666" y="30871"/>
                  </a:cubicBezTo>
                  <a:close/>
                  <a:moveTo>
                    <a:pt x="86140" y="9630"/>
                  </a:moveTo>
                  <a:cubicBezTo>
                    <a:pt x="95199" y="9630"/>
                    <a:pt x="102567" y="16998"/>
                    <a:pt x="102567" y="26056"/>
                  </a:cubicBezTo>
                  <a:cubicBezTo>
                    <a:pt x="102567" y="35114"/>
                    <a:pt x="95199" y="42482"/>
                    <a:pt x="86140" y="42482"/>
                  </a:cubicBezTo>
                  <a:cubicBezTo>
                    <a:pt x="77081" y="42482"/>
                    <a:pt x="69713" y="35114"/>
                    <a:pt x="69713" y="26056"/>
                  </a:cubicBezTo>
                  <a:cubicBezTo>
                    <a:pt x="69713" y="16998"/>
                    <a:pt x="77081" y="9630"/>
                    <a:pt x="86140" y="9630"/>
                  </a:cubicBezTo>
                  <a:close/>
                  <a:moveTo>
                    <a:pt x="9631" y="26056"/>
                  </a:moveTo>
                  <a:cubicBezTo>
                    <a:pt x="9631" y="16998"/>
                    <a:pt x="16999" y="9630"/>
                    <a:pt x="26058" y="9630"/>
                  </a:cubicBezTo>
                  <a:cubicBezTo>
                    <a:pt x="35117" y="9630"/>
                    <a:pt x="42485" y="16998"/>
                    <a:pt x="42485" y="26056"/>
                  </a:cubicBezTo>
                  <a:cubicBezTo>
                    <a:pt x="42485" y="35114"/>
                    <a:pt x="35117" y="42482"/>
                    <a:pt x="26058" y="42482"/>
                  </a:cubicBezTo>
                  <a:cubicBezTo>
                    <a:pt x="16999" y="42482"/>
                    <a:pt x="9631" y="35114"/>
                    <a:pt x="9631" y="260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4" name="Google Shape;1344;p70"/>
          <p:cNvGrpSpPr/>
          <p:nvPr/>
        </p:nvGrpSpPr>
        <p:grpSpPr>
          <a:xfrm>
            <a:off x="2571889" y="3102892"/>
            <a:ext cx="275491" cy="210142"/>
            <a:chOff x="3411676" y="3111125"/>
            <a:chExt cx="329180" cy="251096"/>
          </a:xfrm>
        </p:grpSpPr>
        <p:sp>
          <p:nvSpPr>
            <p:cNvPr id="1345" name="Google Shape;1345;p70"/>
            <p:cNvSpPr/>
            <p:nvPr/>
          </p:nvSpPr>
          <p:spPr>
            <a:xfrm>
              <a:off x="3411676" y="3203217"/>
              <a:ext cx="216063" cy="159003"/>
            </a:xfrm>
            <a:custGeom>
              <a:avLst/>
              <a:gdLst/>
              <a:ahLst/>
              <a:cxnLst/>
              <a:rect l="l" t="t" r="r" b="b"/>
              <a:pathLst>
                <a:path w="216063" h="159003" extrusionOk="0">
                  <a:moveTo>
                    <a:pt x="211242" y="149360"/>
                  </a:moveTo>
                  <a:lnTo>
                    <a:pt x="24734" y="149360"/>
                  </a:lnTo>
                  <a:cubicBezTo>
                    <a:pt x="16414" y="149360"/>
                    <a:pt x="9644" y="142597"/>
                    <a:pt x="9644" y="134278"/>
                  </a:cubicBezTo>
                  <a:lnTo>
                    <a:pt x="9644" y="4822"/>
                  </a:lnTo>
                  <a:cubicBezTo>
                    <a:pt x="9644" y="2160"/>
                    <a:pt x="7484" y="0"/>
                    <a:pt x="4822" y="0"/>
                  </a:cubicBezTo>
                  <a:cubicBezTo>
                    <a:pt x="2160" y="0"/>
                    <a:pt x="0" y="2160"/>
                    <a:pt x="0" y="4822"/>
                  </a:cubicBezTo>
                  <a:lnTo>
                    <a:pt x="0" y="134278"/>
                  </a:lnTo>
                  <a:cubicBezTo>
                    <a:pt x="0" y="147914"/>
                    <a:pt x="11097" y="159004"/>
                    <a:pt x="24734" y="159004"/>
                  </a:cubicBezTo>
                  <a:lnTo>
                    <a:pt x="211242" y="159004"/>
                  </a:lnTo>
                  <a:cubicBezTo>
                    <a:pt x="213910" y="159004"/>
                    <a:pt x="216064" y="156850"/>
                    <a:pt x="216064" y="154182"/>
                  </a:cubicBezTo>
                  <a:cubicBezTo>
                    <a:pt x="216064" y="151520"/>
                    <a:pt x="213910" y="149360"/>
                    <a:pt x="211242" y="1493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70"/>
            <p:cNvSpPr/>
            <p:nvPr/>
          </p:nvSpPr>
          <p:spPr>
            <a:xfrm>
              <a:off x="3411676" y="3111125"/>
              <a:ext cx="329180" cy="251096"/>
            </a:xfrm>
            <a:custGeom>
              <a:avLst/>
              <a:gdLst/>
              <a:ahLst/>
              <a:cxnLst/>
              <a:rect l="l" t="t" r="r" b="b"/>
              <a:pathLst>
                <a:path w="329180" h="251096" extrusionOk="0">
                  <a:moveTo>
                    <a:pt x="304447" y="0"/>
                  </a:moveTo>
                  <a:lnTo>
                    <a:pt x="293993" y="0"/>
                  </a:lnTo>
                  <a:cubicBezTo>
                    <a:pt x="291325" y="0"/>
                    <a:pt x="289171" y="2154"/>
                    <a:pt x="289171" y="4822"/>
                  </a:cubicBezTo>
                  <a:cubicBezTo>
                    <a:pt x="289171" y="7483"/>
                    <a:pt x="291325" y="9643"/>
                    <a:pt x="293993" y="9643"/>
                  </a:cubicBezTo>
                  <a:lnTo>
                    <a:pt x="304447" y="9643"/>
                  </a:lnTo>
                  <a:cubicBezTo>
                    <a:pt x="312767" y="9643"/>
                    <a:pt x="319537" y="16406"/>
                    <a:pt x="319537" y="24725"/>
                  </a:cubicBezTo>
                  <a:lnTo>
                    <a:pt x="319537" y="54934"/>
                  </a:lnTo>
                  <a:lnTo>
                    <a:pt x="9644" y="54934"/>
                  </a:lnTo>
                  <a:lnTo>
                    <a:pt x="9644" y="24725"/>
                  </a:lnTo>
                  <a:cubicBezTo>
                    <a:pt x="9644" y="16406"/>
                    <a:pt x="16414" y="9643"/>
                    <a:pt x="24734" y="9643"/>
                  </a:cubicBezTo>
                  <a:lnTo>
                    <a:pt x="271677" y="9643"/>
                  </a:lnTo>
                  <a:cubicBezTo>
                    <a:pt x="274339" y="9643"/>
                    <a:pt x="276499" y="7483"/>
                    <a:pt x="276499" y="4822"/>
                  </a:cubicBezTo>
                  <a:cubicBezTo>
                    <a:pt x="276499" y="2154"/>
                    <a:pt x="274339" y="0"/>
                    <a:pt x="271677" y="0"/>
                  </a:cubicBezTo>
                  <a:lnTo>
                    <a:pt x="24734" y="0"/>
                  </a:lnTo>
                  <a:cubicBezTo>
                    <a:pt x="11097" y="0"/>
                    <a:pt x="0" y="11090"/>
                    <a:pt x="0" y="24725"/>
                  </a:cubicBezTo>
                  <a:lnTo>
                    <a:pt x="0" y="73443"/>
                  </a:lnTo>
                  <a:cubicBezTo>
                    <a:pt x="0" y="76104"/>
                    <a:pt x="2160" y="78264"/>
                    <a:pt x="4822" y="78264"/>
                  </a:cubicBezTo>
                  <a:cubicBezTo>
                    <a:pt x="7484" y="78264"/>
                    <a:pt x="9644" y="76104"/>
                    <a:pt x="9644" y="73443"/>
                  </a:cubicBezTo>
                  <a:lnTo>
                    <a:pt x="9644" y="64577"/>
                  </a:lnTo>
                  <a:lnTo>
                    <a:pt x="319537" y="64577"/>
                  </a:lnTo>
                  <a:lnTo>
                    <a:pt x="319537" y="226371"/>
                  </a:lnTo>
                  <a:cubicBezTo>
                    <a:pt x="319537" y="234683"/>
                    <a:pt x="312767" y="241453"/>
                    <a:pt x="304447" y="241453"/>
                  </a:cubicBezTo>
                  <a:lnTo>
                    <a:pt x="233635" y="241453"/>
                  </a:lnTo>
                  <a:cubicBezTo>
                    <a:pt x="230973" y="241453"/>
                    <a:pt x="228813" y="243613"/>
                    <a:pt x="228813" y="246274"/>
                  </a:cubicBezTo>
                  <a:cubicBezTo>
                    <a:pt x="228813" y="248936"/>
                    <a:pt x="230973" y="251096"/>
                    <a:pt x="233635" y="251096"/>
                  </a:cubicBezTo>
                  <a:lnTo>
                    <a:pt x="304447" y="251096"/>
                  </a:lnTo>
                  <a:cubicBezTo>
                    <a:pt x="318084" y="251096"/>
                    <a:pt x="329181" y="240006"/>
                    <a:pt x="329181" y="226371"/>
                  </a:cubicBezTo>
                  <a:lnTo>
                    <a:pt x="329181" y="24725"/>
                  </a:lnTo>
                  <a:cubicBezTo>
                    <a:pt x="329181" y="11090"/>
                    <a:pt x="318084" y="0"/>
                    <a:pt x="304447"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70"/>
            <p:cNvSpPr/>
            <p:nvPr/>
          </p:nvSpPr>
          <p:spPr>
            <a:xfrm>
              <a:off x="3443622" y="3134485"/>
              <a:ext cx="17864" cy="17869"/>
            </a:xfrm>
            <a:custGeom>
              <a:avLst/>
              <a:gdLst/>
              <a:ahLst/>
              <a:cxnLst/>
              <a:rect l="l" t="t" r="r" b="b"/>
              <a:pathLst>
                <a:path w="17864" h="17869" extrusionOk="0">
                  <a:moveTo>
                    <a:pt x="10623" y="17707"/>
                  </a:moveTo>
                  <a:cubicBezTo>
                    <a:pt x="15464" y="16774"/>
                    <a:pt x="18634" y="12088"/>
                    <a:pt x="17702" y="7247"/>
                  </a:cubicBezTo>
                  <a:cubicBezTo>
                    <a:pt x="16770" y="2406"/>
                    <a:pt x="12089" y="-770"/>
                    <a:pt x="7241" y="162"/>
                  </a:cubicBezTo>
                  <a:cubicBezTo>
                    <a:pt x="2400" y="1095"/>
                    <a:pt x="-770" y="5781"/>
                    <a:pt x="163" y="10622"/>
                  </a:cubicBezTo>
                  <a:cubicBezTo>
                    <a:pt x="1095" y="15469"/>
                    <a:pt x="5775" y="18639"/>
                    <a:pt x="10623" y="177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70"/>
            <p:cNvSpPr/>
            <p:nvPr/>
          </p:nvSpPr>
          <p:spPr>
            <a:xfrm>
              <a:off x="3471113" y="3134460"/>
              <a:ext cx="17867" cy="17866"/>
            </a:xfrm>
            <a:custGeom>
              <a:avLst/>
              <a:gdLst/>
              <a:ahLst/>
              <a:cxnLst/>
              <a:rect l="l" t="t" r="r" b="b"/>
              <a:pathLst>
                <a:path w="17867" h="17866" extrusionOk="0">
                  <a:moveTo>
                    <a:pt x="11523" y="17482"/>
                  </a:moveTo>
                  <a:cubicBezTo>
                    <a:pt x="16242" y="16048"/>
                    <a:pt x="18910" y="11066"/>
                    <a:pt x="17483" y="6341"/>
                  </a:cubicBezTo>
                  <a:cubicBezTo>
                    <a:pt x="16049" y="1622"/>
                    <a:pt x="11060" y="-1046"/>
                    <a:pt x="6341" y="388"/>
                  </a:cubicBezTo>
                  <a:cubicBezTo>
                    <a:pt x="1622" y="1815"/>
                    <a:pt x="-1046" y="6803"/>
                    <a:pt x="388" y="11522"/>
                  </a:cubicBezTo>
                  <a:cubicBezTo>
                    <a:pt x="1815" y="16241"/>
                    <a:pt x="6804" y="18909"/>
                    <a:pt x="11523" y="174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70"/>
            <p:cNvSpPr/>
            <p:nvPr/>
          </p:nvSpPr>
          <p:spPr>
            <a:xfrm>
              <a:off x="3498586" y="3134453"/>
              <a:ext cx="17867" cy="17866"/>
            </a:xfrm>
            <a:custGeom>
              <a:avLst/>
              <a:gdLst/>
              <a:ahLst/>
              <a:cxnLst/>
              <a:rect l="l" t="t" r="r" b="b"/>
              <a:pathLst>
                <a:path w="17867" h="17866" extrusionOk="0">
                  <a:moveTo>
                    <a:pt x="11523" y="17482"/>
                  </a:moveTo>
                  <a:cubicBezTo>
                    <a:pt x="16242" y="16048"/>
                    <a:pt x="18910" y="11066"/>
                    <a:pt x="17483" y="6347"/>
                  </a:cubicBezTo>
                  <a:cubicBezTo>
                    <a:pt x="16049" y="1622"/>
                    <a:pt x="11067" y="-1046"/>
                    <a:pt x="6348" y="388"/>
                  </a:cubicBezTo>
                  <a:cubicBezTo>
                    <a:pt x="1622" y="1815"/>
                    <a:pt x="-1046" y="6803"/>
                    <a:pt x="388" y="11522"/>
                  </a:cubicBezTo>
                  <a:cubicBezTo>
                    <a:pt x="1815" y="16247"/>
                    <a:pt x="6804" y="18909"/>
                    <a:pt x="11523" y="174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70"/>
            <p:cNvSpPr/>
            <p:nvPr/>
          </p:nvSpPr>
          <p:spPr>
            <a:xfrm>
              <a:off x="3661507" y="3211716"/>
              <a:ext cx="32937" cy="32934"/>
            </a:xfrm>
            <a:custGeom>
              <a:avLst/>
              <a:gdLst/>
              <a:ahLst/>
              <a:cxnLst/>
              <a:rect l="l" t="t" r="r" b="b"/>
              <a:pathLst>
                <a:path w="32937" h="32934" extrusionOk="0">
                  <a:moveTo>
                    <a:pt x="16472" y="32935"/>
                  </a:moveTo>
                  <a:cubicBezTo>
                    <a:pt x="25550" y="32935"/>
                    <a:pt x="32937" y="25548"/>
                    <a:pt x="32937" y="16464"/>
                  </a:cubicBezTo>
                  <a:cubicBezTo>
                    <a:pt x="32937" y="7387"/>
                    <a:pt x="25550" y="0"/>
                    <a:pt x="16472" y="0"/>
                  </a:cubicBezTo>
                  <a:cubicBezTo>
                    <a:pt x="7387" y="0"/>
                    <a:pt x="0" y="7387"/>
                    <a:pt x="0" y="16464"/>
                  </a:cubicBezTo>
                  <a:cubicBezTo>
                    <a:pt x="0" y="25548"/>
                    <a:pt x="7387" y="32935"/>
                    <a:pt x="16472" y="32935"/>
                  </a:cubicBezTo>
                  <a:close/>
                  <a:moveTo>
                    <a:pt x="16472" y="9643"/>
                  </a:moveTo>
                  <a:cubicBezTo>
                    <a:pt x="20233" y="9643"/>
                    <a:pt x="23293" y="12703"/>
                    <a:pt x="23293" y="16464"/>
                  </a:cubicBezTo>
                  <a:cubicBezTo>
                    <a:pt x="23293" y="20225"/>
                    <a:pt x="20233" y="23292"/>
                    <a:pt x="16472" y="23292"/>
                  </a:cubicBezTo>
                  <a:cubicBezTo>
                    <a:pt x="12704" y="23292"/>
                    <a:pt x="9644" y="20225"/>
                    <a:pt x="9644" y="16464"/>
                  </a:cubicBezTo>
                  <a:cubicBezTo>
                    <a:pt x="9644" y="12703"/>
                    <a:pt x="12704" y="9643"/>
                    <a:pt x="1647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70"/>
            <p:cNvSpPr/>
            <p:nvPr/>
          </p:nvSpPr>
          <p:spPr>
            <a:xfrm>
              <a:off x="3433542" y="3211716"/>
              <a:ext cx="32937" cy="32934"/>
            </a:xfrm>
            <a:custGeom>
              <a:avLst/>
              <a:gdLst/>
              <a:ahLst/>
              <a:cxnLst/>
              <a:rect l="l" t="t" r="r" b="b"/>
              <a:pathLst>
                <a:path w="32937" h="32934" extrusionOk="0">
                  <a:moveTo>
                    <a:pt x="16465" y="32935"/>
                  </a:moveTo>
                  <a:cubicBezTo>
                    <a:pt x="25550" y="32935"/>
                    <a:pt x="32937" y="25548"/>
                    <a:pt x="32937" y="16464"/>
                  </a:cubicBezTo>
                  <a:cubicBezTo>
                    <a:pt x="32937" y="7387"/>
                    <a:pt x="25550" y="0"/>
                    <a:pt x="16465" y="0"/>
                  </a:cubicBezTo>
                  <a:cubicBezTo>
                    <a:pt x="7387" y="0"/>
                    <a:pt x="0" y="7387"/>
                    <a:pt x="0" y="16464"/>
                  </a:cubicBezTo>
                  <a:cubicBezTo>
                    <a:pt x="0" y="25548"/>
                    <a:pt x="7387" y="32935"/>
                    <a:pt x="16465" y="32935"/>
                  </a:cubicBezTo>
                  <a:close/>
                  <a:moveTo>
                    <a:pt x="16465" y="9643"/>
                  </a:moveTo>
                  <a:cubicBezTo>
                    <a:pt x="20233" y="9643"/>
                    <a:pt x="23293" y="12703"/>
                    <a:pt x="23293" y="16464"/>
                  </a:cubicBezTo>
                  <a:cubicBezTo>
                    <a:pt x="23293" y="20225"/>
                    <a:pt x="20233" y="23292"/>
                    <a:pt x="16465" y="23292"/>
                  </a:cubicBezTo>
                  <a:cubicBezTo>
                    <a:pt x="12704" y="23292"/>
                    <a:pt x="9644" y="20225"/>
                    <a:pt x="9644" y="16464"/>
                  </a:cubicBezTo>
                  <a:cubicBezTo>
                    <a:pt x="9644" y="12703"/>
                    <a:pt x="12704" y="9643"/>
                    <a:pt x="16465"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70"/>
            <p:cNvSpPr/>
            <p:nvPr/>
          </p:nvSpPr>
          <p:spPr>
            <a:xfrm>
              <a:off x="3433542" y="3272423"/>
              <a:ext cx="32937" cy="32934"/>
            </a:xfrm>
            <a:custGeom>
              <a:avLst/>
              <a:gdLst/>
              <a:ahLst/>
              <a:cxnLst/>
              <a:rect l="l" t="t" r="r" b="b"/>
              <a:pathLst>
                <a:path w="32937" h="32934" extrusionOk="0">
                  <a:moveTo>
                    <a:pt x="16465" y="32935"/>
                  </a:moveTo>
                  <a:cubicBezTo>
                    <a:pt x="25550" y="32935"/>
                    <a:pt x="32937" y="25548"/>
                    <a:pt x="32937" y="16470"/>
                  </a:cubicBezTo>
                  <a:cubicBezTo>
                    <a:pt x="32937" y="7387"/>
                    <a:pt x="25550" y="0"/>
                    <a:pt x="16465" y="0"/>
                  </a:cubicBezTo>
                  <a:cubicBezTo>
                    <a:pt x="7387" y="0"/>
                    <a:pt x="0" y="7387"/>
                    <a:pt x="0" y="16470"/>
                  </a:cubicBezTo>
                  <a:cubicBezTo>
                    <a:pt x="0" y="25548"/>
                    <a:pt x="7387" y="32935"/>
                    <a:pt x="16465" y="32935"/>
                  </a:cubicBezTo>
                  <a:close/>
                  <a:moveTo>
                    <a:pt x="16465" y="9643"/>
                  </a:moveTo>
                  <a:cubicBezTo>
                    <a:pt x="20233" y="9643"/>
                    <a:pt x="23293" y="12703"/>
                    <a:pt x="23293" y="16470"/>
                  </a:cubicBezTo>
                  <a:cubicBezTo>
                    <a:pt x="23293" y="20231"/>
                    <a:pt x="20233" y="23292"/>
                    <a:pt x="16465" y="23292"/>
                  </a:cubicBezTo>
                  <a:cubicBezTo>
                    <a:pt x="12704" y="23292"/>
                    <a:pt x="9644" y="20231"/>
                    <a:pt x="9644" y="16470"/>
                  </a:cubicBezTo>
                  <a:cubicBezTo>
                    <a:pt x="9644" y="12703"/>
                    <a:pt x="12704" y="9643"/>
                    <a:pt x="16465"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70"/>
            <p:cNvSpPr/>
            <p:nvPr/>
          </p:nvSpPr>
          <p:spPr>
            <a:xfrm>
              <a:off x="3660426" y="3259116"/>
              <a:ext cx="57021" cy="9643"/>
            </a:xfrm>
            <a:custGeom>
              <a:avLst/>
              <a:gdLst/>
              <a:ahLst/>
              <a:cxnLst/>
              <a:rect l="l" t="t" r="r" b="b"/>
              <a:pathLst>
                <a:path w="57021" h="9643" extrusionOk="0">
                  <a:moveTo>
                    <a:pt x="4822" y="9643"/>
                  </a:moveTo>
                  <a:lnTo>
                    <a:pt x="52200" y="9643"/>
                  </a:lnTo>
                  <a:cubicBezTo>
                    <a:pt x="54861" y="9643"/>
                    <a:pt x="57022" y="7483"/>
                    <a:pt x="57022" y="4822"/>
                  </a:cubicBezTo>
                  <a:cubicBezTo>
                    <a:pt x="57022" y="2154"/>
                    <a:pt x="54861" y="0"/>
                    <a:pt x="52200" y="0"/>
                  </a:cubicBezTo>
                  <a:lnTo>
                    <a:pt x="4822" y="0"/>
                  </a:lnTo>
                  <a:cubicBezTo>
                    <a:pt x="2160" y="0"/>
                    <a:pt x="0" y="2154"/>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70"/>
            <p:cNvSpPr/>
            <p:nvPr/>
          </p:nvSpPr>
          <p:spPr>
            <a:xfrm>
              <a:off x="3660426" y="3280659"/>
              <a:ext cx="57021" cy="9643"/>
            </a:xfrm>
            <a:custGeom>
              <a:avLst/>
              <a:gdLst/>
              <a:ahLst/>
              <a:cxnLst/>
              <a:rect l="l" t="t" r="r" b="b"/>
              <a:pathLst>
                <a:path w="57021" h="9643" extrusionOk="0">
                  <a:moveTo>
                    <a:pt x="4822" y="9643"/>
                  </a:moveTo>
                  <a:lnTo>
                    <a:pt x="52200" y="9643"/>
                  </a:lnTo>
                  <a:cubicBezTo>
                    <a:pt x="54861" y="9643"/>
                    <a:pt x="57022" y="7483"/>
                    <a:pt x="57022" y="4822"/>
                  </a:cubicBezTo>
                  <a:cubicBezTo>
                    <a:pt x="57022" y="2160"/>
                    <a:pt x="54861" y="0"/>
                    <a:pt x="52200" y="0"/>
                  </a:cubicBezTo>
                  <a:lnTo>
                    <a:pt x="4822" y="0"/>
                  </a:lnTo>
                  <a:cubicBezTo>
                    <a:pt x="2160" y="0"/>
                    <a:pt x="0" y="2160"/>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70"/>
            <p:cNvSpPr/>
            <p:nvPr/>
          </p:nvSpPr>
          <p:spPr>
            <a:xfrm>
              <a:off x="3477146" y="3224323"/>
              <a:ext cx="27613" cy="9643"/>
            </a:xfrm>
            <a:custGeom>
              <a:avLst/>
              <a:gdLst/>
              <a:ahLst/>
              <a:cxnLst/>
              <a:rect l="l" t="t" r="r" b="b"/>
              <a:pathLst>
                <a:path w="27613" h="9643" extrusionOk="0">
                  <a:moveTo>
                    <a:pt x="4822" y="9643"/>
                  </a:moveTo>
                  <a:lnTo>
                    <a:pt x="22792" y="9643"/>
                  </a:lnTo>
                  <a:cubicBezTo>
                    <a:pt x="25454" y="9643"/>
                    <a:pt x="27614" y="7483"/>
                    <a:pt x="27614" y="4822"/>
                  </a:cubicBezTo>
                  <a:cubicBezTo>
                    <a:pt x="27614" y="2160"/>
                    <a:pt x="25454" y="0"/>
                    <a:pt x="22792" y="0"/>
                  </a:cubicBezTo>
                  <a:lnTo>
                    <a:pt x="4822" y="0"/>
                  </a:lnTo>
                  <a:cubicBezTo>
                    <a:pt x="2154" y="0"/>
                    <a:pt x="0" y="2160"/>
                    <a:pt x="0" y="4822"/>
                  </a:cubicBezTo>
                  <a:cubicBezTo>
                    <a:pt x="0" y="7483"/>
                    <a:pt x="2154"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70"/>
            <p:cNvSpPr/>
            <p:nvPr/>
          </p:nvSpPr>
          <p:spPr>
            <a:xfrm>
              <a:off x="3477146" y="3284072"/>
              <a:ext cx="27613" cy="9643"/>
            </a:xfrm>
            <a:custGeom>
              <a:avLst/>
              <a:gdLst/>
              <a:ahLst/>
              <a:cxnLst/>
              <a:rect l="l" t="t" r="r" b="b"/>
              <a:pathLst>
                <a:path w="27613" h="9643" extrusionOk="0">
                  <a:moveTo>
                    <a:pt x="4822" y="9643"/>
                  </a:moveTo>
                  <a:lnTo>
                    <a:pt x="22792" y="9643"/>
                  </a:lnTo>
                  <a:cubicBezTo>
                    <a:pt x="25454" y="9643"/>
                    <a:pt x="27614" y="7483"/>
                    <a:pt x="27614" y="4822"/>
                  </a:cubicBezTo>
                  <a:cubicBezTo>
                    <a:pt x="27614" y="2154"/>
                    <a:pt x="25454" y="0"/>
                    <a:pt x="22792" y="0"/>
                  </a:cubicBezTo>
                  <a:lnTo>
                    <a:pt x="4822" y="0"/>
                  </a:lnTo>
                  <a:cubicBezTo>
                    <a:pt x="2154" y="0"/>
                    <a:pt x="0" y="2154"/>
                    <a:pt x="0" y="4822"/>
                  </a:cubicBezTo>
                  <a:cubicBezTo>
                    <a:pt x="0" y="7483"/>
                    <a:pt x="2154"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70"/>
            <p:cNvSpPr/>
            <p:nvPr/>
          </p:nvSpPr>
          <p:spPr>
            <a:xfrm>
              <a:off x="3660426" y="3302208"/>
              <a:ext cx="33336" cy="9643"/>
            </a:xfrm>
            <a:custGeom>
              <a:avLst/>
              <a:gdLst/>
              <a:ahLst/>
              <a:cxnLst/>
              <a:rect l="l" t="t" r="r" b="b"/>
              <a:pathLst>
                <a:path w="33336" h="9643" extrusionOk="0">
                  <a:moveTo>
                    <a:pt x="4822" y="9643"/>
                  </a:moveTo>
                  <a:lnTo>
                    <a:pt x="28514" y="9643"/>
                  </a:lnTo>
                  <a:cubicBezTo>
                    <a:pt x="31176" y="9643"/>
                    <a:pt x="33336" y="7483"/>
                    <a:pt x="33336" y="4822"/>
                  </a:cubicBezTo>
                  <a:cubicBezTo>
                    <a:pt x="33336" y="2154"/>
                    <a:pt x="31176" y="0"/>
                    <a:pt x="28514" y="0"/>
                  </a:cubicBezTo>
                  <a:lnTo>
                    <a:pt x="4822" y="0"/>
                  </a:lnTo>
                  <a:cubicBezTo>
                    <a:pt x="2160" y="0"/>
                    <a:pt x="0" y="2154"/>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70"/>
            <p:cNvSpPr/>
            <p:nvPr/>
          </p:nvSpPr>
          <p:spPr>
            <a:xfrm>
              <a:off x="3516146" y="3200492"/>
              <a:ext cx="125050" cy="134921"/>
            </a:xfrm>
            <a:custGeom>
              <a:avLst/>
              <a:gdLst/>
              <a:ahLst/>
              <a:cxnLst/>
              <a:rect l="l" t="t" r="r" b="b"/>
              <a:pathLst>
                <a:path w="125050" h="134921" extrusionOk="0">
                  <a:moveTo>
                    <a:pt x="120228" y="48447"/>
                  </a:moveTo>
                  <a:lnTo>
                    <a:pt x="117579" y="48447"/>
                  </a:lnTo>
                  <a:lnTo>
                    <a:pt x="115779" y="44757"/>
                  </a:lnTo>
                  <a:cubicBezTo>
                    <a:pt x="113522" y="40141"/>
                    <a:pt x="108180" y="37962"/>
                    <a:pt x="103338" y="39698"/>
                  </a:cubicBezTo>
                  <a:lnTo>
                    <a:pt x="97854" y="41671"/>
                  </a:lnTo>
                  <a:cubicBezTo>
                    <a:pt x="96446" y="39087"/>
                    <a:pt x="94762" y="36657"/>
                    <a:pt x="92814" y="34426"/>
                  </a:cubicBezTo>
                  <a:cubicBezTo>
                    <a:pt x="94305" y="32774"/>
                    <a:pt x="95218" y="30595"/>
                    <a:pt x="95218" y="28197"/>
                  </a:cubicBezTo>
                  <a:cubicBezTo>
                    <a:pt x="95218" y="23060"/>
                    <a:pt x="91058" y="18894"/>
                    <a:pt x="85915" y="18894"/>
                  </a:cubicBezTo>
                  <a:cubicBezTo>
                    <a:pt x="84378" y="18894"/>
                    <a:pt x="82932" y="19273"/>
                    <a:pt x="81652" y="19936"/>
                  </a:cubicBezTo>
                  <a:cubicBezTo>
                    <a:pt x="80174" y="17268"/>
                    <a:pt x="78155" y="14973"/>
                    <a:pt x="75769" y="13160"/>
                  </a:cubicBezTo>
                  <a:lnTo>
                    <a:pt x="76689" y="11900"/>
                  </a:lnTo>
                  <a:cubicBezTo>
                    <a:pt x="78116" y="9952"/>
                    <a:pt x="80617" y="9167"/>
                    <a:pt x="82906" y="9958"/>
                  </a:cubicBezTo>
                  <a:lnTo>
                    <a:pt x="101339" y="16303"/>
                  </a:lnTo>
                  <a:cubicBezTo>
                    <a:pt x="106026" y="17917"/>
                    <a:pt x="111150" y="16773"/>
                    <a:pt x="114699" y="13321"/>
                  </a:cubicBezTo>
                  <a:lnTo>
                    <a:pt x="117946" y="10177"/>
                  </a:lnTo>
                  <a:cubicBezTo>
                    <a:pt x="119855" y="8319"/>
                    <a:pt x="119900" y="5272"/>
                    <a:pt x="118042" y="3356"/>
                  </a:cubicBezTo>
                  <a:cubicBezTo>
                    <a:pt x="116191" y="1446"/>
                    <a:pt x="113137" y="1401"/>
                    <a:pt x="111227" y="3259"/>
                  </a:cubicBezTo>
                  <a:lnTo>
                    <a:pt x="107987" y="6403"/>
                  </a:lnTo>
                  <a:cubicBezTo>
                    <a:pt x="107055" y="7310"/>
                    <a:pt x="105711" y="7605"/>
                    <a:pt x="104483" y="7181"/>
                  </a:cubicBezTo>
                  <a:lnTo>
                    <a:pt x="86044" y="836"/>
                  </a:lnTo>
                  <a:cubicBezTo>
                    <a:pt x="79743" y="-1331"/>
                    <a:pt x="72851" y="823"/>
                    <a:pt x="68909" y="6204"/>
                  </a:cubicBezTo>
                  <a:lnTo>
                    <a:pt x="66775" y="9116"/>
                  </a:lnTo>
                  <a:cubicBezTo>
                    <a:pt x="65399" y="8839"/>
                    <a:pt x="63978" y="8698"/>
                    <a:pt x="62532" y="8698"/>
                  </a:cubicBezTo>
                  <a:cubicBezTo>
                    <a:pt x="61079" y="8698"/>
                    <a:pt x="59658" y="8846"/>
                    <a:pt x="58282" y="9116"/>
                  </a:cubicBezTo>
                  <a:lnTo>
                    <a:pt x="56147" y="6204"/>
                  </a:lnTo>
                  <a:cubicBezTo>
                    <a:pt x="52206" y="823"/>
                    <a:pt x="45320" y="-1337"/>
                    <a:pt x="39013" y="836"/>
                  </a:cubicBezTo>
                  <a:lnTo>
                    <a:pt x="20574" y="7181"/>
                  </a:lnTo>
                  <a:cubicBezTo>
                    <a:pt x="19346" y="7605"/>
                    <a:pt x="18002" y="7310"/>
                    <a:pt x="17070" y="6403"/>
                  </a:cubicBezTo>
                  <a:lnTo>
                    <a:pt x="13829" y="3253"/>
                  </a:lnTo>
                  <a:cubicBezTo>
                    <a:pt x="11920" y="1401"/>
                    <a:pt x="8866" y="1446"/>
                    <a:pt x="7014" y="3356"/>
                  </a:cubicBezTo>
                  <a:cubicBezTo>
                    <a:pt x="5156" y="5272"/>
                    <a:pt x="5201" y="8319"/>
                    <a:pt x="7111" y="10177"/>
                  </a:cubicBezTo>
                  <a:lnTo>
                    <a:pt x="10351" y="13321"/>
                  </a:lnTo>
                  <a:cubicBezTo>
                    <a:pt x="13913" y="16773"/>
                    <a:pt x="19031" y="17911"/>
                    <a:pt x="23711" y="16303"/>
                  </a:cubicBezTo>
                  <a:lnTo>
                    <a:pt x="42151" y="9952"/>
                  </a:lnTo>
                  <a:cubicBezTo>
                    <a:pt x="44439" y="9167"/>
                    <a:pt x="46934" y="9945"/>
                    <a:pt x="48368" y="11900"/>
                  </a:cubicBezTo>
                  <a:lnTo>
                    <a:pt x="49287" y="13153"/>
                  </a:lnTo>
                  <a:cubicBezTo>
                    <a:pt x="46902" y="14966"/>
                    <a:pt x="44883" y="17268"/>
                    <a:pt x="43398" y="19929"/>
                  </a:cubicBezTo>
                  <a:cubicBezTo>
                    <a:pt x="42125" y="19273"/>
                    <a:pt x="40678" y="18894"/>
                    <a:pt x="39135" y="18894"/>
                  </a:cubicBezTo>
                  <a:cubicBezTo>
                    <a:pt x="33998" y="18894"/>
                    <a:pt x="29832" y="23060"/>
                    <a:pt x="29832" y="28197"/>
                  </a:cubicBezTo>
                  <a:cubicBezTo>
                    <a:pt x="29832" y="30595"/>
                    <a:pt x="30751" y="32774"/>
                    <a:pt x="32243" y="34426"/>
                  </a:cubicBezTo>
                  <a:cubicBezTo>
                    <a:pt x="30295" y="36657"/>
                    <a:pt x="28610" y="39087"/>
                    <a:pt x="27202" y="41665"/>
                  </a:cubicBezTo>
                  <a:lnTo>
                    <a:pt x="21712" y="39698"/>
                  </a:lnTo>
                  <a:cubicBezTo>
                    <a:pt x="16877" y="37962"/>
                    <a:pt x="11528" y="40135"/>
                    <a:pt x="9277" y="44757"/>
                  </a:cubicBezTo>
                  <a:lnTo>
                    <a:pt x="7477" y="48447"/>
                  </a:lnTo>
                  <a:lnTo>
                    <a:pt x="4822" y="48447"/>
                  </a:lnTo>
                  <a:cubicBezTo>
                    <a:pt x="2160" y="48447"/>
                    <a:pt x="0" y="50608"/>
                    <a:pt x="0" y="53269"/>
                  </a:cubicBezTo>
                  <a:cubicBezTo>
                    <a:pt x="0" y="55930"/>
                    <a:pt x="2160" y="58091"/>
                    <a:pt x="4822" y="58091"/>
                  </a:cubicBezTo>
                  <a:lnTo>
                    <a:pt x="8300" y="58091"/>
                  </a:lnTo>
                  <a:cubicBezTo>
                    <a:pt x="11464" y="58091"/>
                    <a:pt x="14402" y="56258"/>
                    <a:pt x="15790" y="53410"/>
                  </a:cubicBezTo>
                  <a:lnTo>
                    <a:pt x="17944" y="48981"/>
                  </a:lnTo>
                  <a:cubicBezTo>
                    <a:pt x="18041" y="48795"/>
                    <a:pt x="18259" y="48704"/>
                    <a:pt x="18459" y="48775"/>
                  </a:cubicBezTo>
                  <a:lnTo>
                    <a:pt x="23628" y="50633"/>
                  </a:lnTo>
                  <a:cubicBezTo>
                    <a:pt x="22747" y="53950"/>
                    <a:pt x="22284" y="57403"/>
                    <a:pt x="22284" y="60906"/>
                  </a:cubicBezTo>
                  <a:cubicBezTo>
                    <a:pt x="22284" y="62899"/>
                    <a:pt x="22432" y="64995"/>
                    <a:pt x="22702" y="67149"/>
                  </a:cubicBezTo>
                  <a:cubicBezTo>
                    <a:pt x="19642" y="68666"/>
                    <a:pt x="17295" y="71437"/>
                    <a:pt x="16356" y="74857"/>
                  </a:cubicBezTo>
                  <a:lnTo>
                    <a:pt x="11958" y="90923"/>
                  </a:lnTo>
                  <a:lnTo>
                    <a:pt x="9715" y="90923"/>
                  </a:lnTo>
                  <a:cubicBezTo>
                    <a:pt x="7053" y="90923"/>
                    <a:pt x="4893" y="93082"/>
                    <a:pt x="4893" y="95744"/>
                  </a:cubicBezTo>
                  <a:cubicBezTo>
                    <a:pt x="4893" y="98406"/>
                    <a:pt x="7053" y="100566"/>
                    <a:pt x="9715" y="100566"/>
                  </a:cubicBezTo>
                  <a:lnTo>
                    <a:pt x="12820" y="100566"/>
                  </a:lnTo>
                  <a:cubicBezTo>
                    <a:pt x="16645" y="100566"/>
                    <a:pt x="20021" y="97988"/>
                    <a:pt x="21030" y="94298"/>
                  </a:cubicBezTo>
                  <a:lnTo>
                    <a:pt x="25274" y="78804"/>
                  </a:lnTo>
                  <a:cubicBezTo>
                    <a:pt x="27190" y="85021"/>
                    <a:pt x="29948" y="91289"/>
                    <a:pt x="33349" y="96953"/>
                  </a:cubicBezTo>
                  <a:cubicBezTo>
                    <a:pt x="33497" y="97203"/>
                    <a:pt x="33651" y="97448"/>
                    <a:pt x="33805" y="97698"/>
                  </a:cubicBezTo>
                  <a:lnTo>
                    <a:pt x="30301" y="102989"/>
                  </a:lnTo>
                  <a:cubicBezTo>
                    <a:pt x="28077" y="106345"/>
                    <a:pt x="27691" y="110562"/>
                    <a:pt x="29260" y="114272"/>
                  </a:cubicBezTo>
                  <a:lnTo>
                    <a:pt x="33657" y="124642"/>
                  </a:lnTo>
                  <a:lnTo>
                    <a:pt x="31902" y="127702"/>
                  </a:lnTo>
                  <a:cubicBezTo>
                    <a:pt x="30578" y="130009"/>
                    <a:pt x="31375" y="132954"/>
                    <a:pt x="33690" y="134278"/>
                  </a:cubicBezTo>
                  <a:cubicBezTo>
                    <a:pt x="34442" y="134715"/>
                    <a:pt x="35265" y="134921"/>
                    <a:pt x="36081" y="134921"/>
                  </a:cubicBezTo>
                  <a:cubicBezTo>
                    <a:pt x="37753" y="134921"/>
                    <a:pt x="39380" y="134047"/>
                    <a:pt x="40267" y="132497"/>
                  </a:cubicBezTo>
                  <a:lnTo>
                    <a:pt x="42331" y="128897"/>
                  </a:lnTo>
                  <a:cubicBezTo>
                    <a:pt x="43629" y="126634"/>
                    <a:pt x="43796" y="123851"/>
                    <a:pt x="42774" y="121446"/>
                  </a:cubicBezTo>
                  <a:lnTo>
                    <a:pt x="38139" y="110511"/>
                  </a:lnTo>
                  <a:cubicBezTo>
                    <a:pt x="37836" y="109784"/>
                    <a:pt x="37914" y="108968"/>
                    <a:pt x="38344" y="108312"/>
                  </a:cubicBezTo>
                  <a:lnTo>
                    <a:pt x="39862" y="106017"/>
                  </a:lnTo>
                  <a:cubicBezTo>
                    <a:pt x="46748" y="113937"/>
                    <a:pt x="54572" y="118187"/>
                    <a:pt x="62525" y="118187"/>
                  </a:cubicBezTo>
                  <a:cubicBezTo>
                    <a:pt x="70485" y="118187"/>
                    <a:pt x="78309" y="113937"/>
                    <a:pt x="85195" y="106017"/>
                  </a:cubicBezTo>
                  <a:lnTo>
                    <a:pt x="86712" y="108312"/>
                  </a:lnTo>
                  <a:cubicBezTo>
                    <a:pt x="87143" y="108968"/>
                    <a:pt x="87220" y="109784"/>
                    <a:pt x="86911" y="110511"/>
                  </a:cubicBezTo>
                  <a:lnTo>
                    <a:pt x="82282" y="121446"/>
                  </a:lnTo>
                  <a:cubicBezTo>
                    <a:pt x="81260" y="123851"/>
                    <a:pt x="81427" y="126634"/>
                    <a:pt x="82726" y="128904"/>
                  </a:cubicBezTo>
                  <a:lnTo>
                    <a:pt x="84783" y="132497"/>
                  </a:lnTo>
                  <a:cubicBezTo>
                    <a:pt x="85677" y="134047"/>
                    <a:pt x="87304" y="134921"/>
                    <a:pt x="88975" y="134921"/>
                  </a:cubicBezTo>
                  <a:cubicBezTo>
                    <a:pt x="89785" y="134921"/>
                    <a:pt x="90608" y="134715"/>
                    <a:pt x="91367" y="134278"/>
                  </a:cubicBezTo>
                  <a:cubicBezTo>
                    <a:pt x="93675" y="132954"/>
                    <a:pt x="94479" y="130009"/>
                    <a:pt x="93154" y="127702"/>
                  </a:cubicBezTo>
                  <a:lnTo>
                    <a:pt x="91399" y="124642"/>
                  </a:lnTo>
                  <a:lnTo>
                    <a:pt x="95790" y="114272"/>
                  </a:lnTo>
                  <a:cubicBezTo>
                    <a:pt x="97366" y="110562"/>
                    <a:pt x="96973" y="106345"/>
                    <a:pt x="94755" y="102989"/>
                  </a:cubicBezTo>
                  <a:lnTo>
                    <a:pt x="91251" y="97698"/>
                  </a:lnTo>
                  <a:cubicBezTo>
                    <a:pt x="91406" y="97448"/>
                    <a:pt x="91553" y="97203"/>
                    <a:pt x="91708" y="96953"/>
                  </a:cubicBezTo>
                  <a:cubicBezTo>
                    <a:pt x="95109" y="91295"/>
                    <a:pt x="97867" y="85021"/>
                    <a:pt x="99783" y="78804"/>
                  </a:cubicBezTo>
                  <a:lnTo>
                    <a:pt x="104020" y="94298"/>
                  </a:lnTo>
                  <a:cubicBezTo>
                    <a:pt x="105029" y="97988"/>
                    <a:pt x="108411" y="100566"/>
                    <a:pt x="112237" y="100566"/>
                  </a:cubicBezTo>
                  <a:lnTo>
                    <a:pt x="115342" y="100566"/>
                  </a:lnTo>
                  <a:cubicBezTo>
                    <a:pt x="118004" y="100566"/>
                    <a:pt x="120164" y="98406"/>
                    <a:pt x="120164" y="95744"/>
                  </a:cubicBezTo>
                  <a:cubicBezTo>
                    <a:pt x="120164" y="93082"/>
                    <a:pt x="118004" y="90923"/>
                    <a:pt x="115342" y="90923"/>
                  </a:cubicBezTo>
                  <a:lnTo>
                    <a:pt x="113098" y="90923"/>
                  </a:lnTo>
                  <a:lnTo>
                    <a:pt x="108700" y="74857"/>
                  </a:lnTo>
                  <a:cubicBezTo>
                    <a:pt x="107762" y="71430"/>
                    <a:pt x="105389" y="68679"/>
                    <a:pt x="102348" y="67162"/>
                  </a:cubicBezTo>
                  <a:cubicBezTo>
                    <a:pt x="102625" y="65002"/>
                    <a:pt x="102773" y="62906"/>
                    <a:pt x="102773" y="60906"/>
                  </a:cubicBezTo>
                  <a:cubicBezTo>
                    <a:pt x="102773" y="57403"/>
                    <a:pt x="102303" y="53950"/>
                    <a:pt x="101422" y="50633"/>
                  </a:cubicBezTo>
                  <a:lnTo>
                    <a:pt x="106598" y="48775"/>
                  </a:lnTo>
                  <a:cubicBezTo>
                    <a:pt x="106797" y="48698"/>
                    <a:pt x="107016" y="48795"/>
                    <a:pt x="107106" y="48981"/>
                  </a:cubicBezTo>
                  <a:lnTo>
                    <a:pt x="109266" y="53417"/>
                  </a:lnTo>
                  <a:cubicBezTo>
                    <a:pt x="110655" y="56258"/>
                    <a:pt x="113593" y="58091"/>
                    <a:pt x="116756" y="58091"/>
                  </a:cubicBezTo>
                  <a:lnTo>
                    <a:pt x="120228" y="58091"/>
                  </a:lnTo>
                  <a:cubicBezTo>
                    <a:pt x="122896" y="58091"/>
                    <a:pt x="125050" y="55930"/>
                    <a:pt x="125050" y="53269"/>
                  </a:cubicBezTo>
                  <a:cubicBezTo>
                    <a:pt x="125050" y="50608"/>
                    <a:pt x="122896" y="48447"/>
                    <a:pt x="120228" y="48447"/>
                  </a:cubicBezTo>
                  <a:close/>
                  <a:moveTo>
                    <a:pt x="62525" y="108550"/>
                  </a:moveTo>
                  <a:cubicBezTo>
                    <a:pt x="46748" y="108550"/>
                    <a:pt x="31928" y="78830"/>
                    <a:pt x="31928" y="60906"/>
                  </a:cubicBezTo>
                  <a:cubicBezTo>
                    <a:pt x="31928" y="51006"/>
                    <a:pt x="36763" y="41671"/>
                    <a:pt x="44857" y="35931"/>
                  </a:cubicBezTo>
                  <a:cubicBezTo>
                    <a:pt x="47725" y="33899"/>
                    <a:pt x="49789" y="30897"/>
                    <a:pt x="50682" y="27483"/>
                  </a:cubicBezTo>
                  <a:cubicBezTo>
                    <a:pt x="52084" y="22096"/>
                    <a:pt x="56957" y="18335"/>
                    <a:pt x="62525" y="18335"/>
                  </a:cubicBezTo>
                  <a:cubicBezTo>
                    <a:pt x="68099" y="18335"/>
                    <a:pt x="72973" y="22096"/>
                    <a:pt x="74374" y="27477"/>
                  </a:cubicBezTo>
                  <a:cubicBezTo>
                    <a:pt x="75262" y="30897"/>
                    <a:pt x="77332" y="33899"/>
                    <a:pt x="80199" y="35931"/>
                  </a:cubicBezTo>
                  <a:cubicBezTo>
                    <a:pt x="88294" y="41671"/>
                    <a:pt x="93129" y="51006"/>
                    <a:pt x="93129" y="60906"/>
                  </a:cubicBezTo>
                  <a:cubicBezTo>
                    <a:pt x="93129" y="78830"/>
                    <a:pt x="78309" y="108550"/>
                    <a:pt x="62525" y="1085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59" name="Google Shape;1359;p70"/>
          <p:cNvGrpSpPr/>
          <p:nvPr/>
        </p:nvGrpSpPr>
        <p:grpSpPr>
          <a:xfrm>
            <a:off x="3500302" y="3087698"/>
            <a:ext cx="275497" cy="240529"/>
            <a:chOff x="4341850" y="3092970"/>
            <a:chExt cx="329187" cy="287405"/>
          </a:xfrm>
        </p:grpSpPr>
        <p:sp>
          <p:nvSpPr>
            <p:cNvPr id="1360" name="Google Shape;1360;p70"/>
            <p:cNvSpPr/>
            <p:nvPr/>
          </p:nvSpPr>
          <p:spPr>
            <a:xfrm>
              <a:off x="4341850" y="3092970"/>
              <a:ext cx="329187" cy="287405"/>
            </a:xfrm>
            <a:custGeom>
              <a:avLst/>
              <a:gdLst/>
              <a:ahLst/>
              <a:cxnLst/>
              <a:rect l="l" t="t" r="r" b="b"/>
              <a:pathLst>
                <a:path w="329187" h="287405" extrusionOk="0">
                  <a:moveTo>
                    <a:pt x="311571" y="0"/>
                  </a:moveTo>
                  <a:lnTo>
                    <a:pt x="17616" y="0"/>
                  </a:lnTo>
                  <a:cubicBezTo>
                    <a:pt x="7902" y="0"/>
                    <a:pt x="0" y="7901"/>
                    <a:pt x="0" y="17609"/>
                  </a:cubicBezTo>
                  <a:lnTo>
                    <a:pt x="0" y="78875"/>
                  </a:lnTo>
                  <a:cubicBezTo>
                    <a:pt x="0" y="81530"/>
                    <a:pt x="2154" y="83677"/>
                    <a:pt x="4809" y="83677"/>
                  </a:cubicBezTo>
                  <a:cubicBezTo>
                    <a:pt x="7458" y="83677"/>
                    <a:pt x="9612" y="81530"/>
                    <a:pt x="9612" y="78875"/>
                  </a:cubicBezTo>
                  <a:lnTo>
                    <a:pt x="9612" y="17609"/>
                  </a:lnTo>
                  <a:cubicBezTo>
                    <a:pt x="9612" y="13198"/>
                    <a:pt x="13199" y="9605"/>
                    <a:pt x="17616" y="9605"/>
                  </a:cubicBezTo>
                  <a:lnTo>
                    <a:pt x="311571" y="9605"/>
                  </a:lnTo>
                  <a:cubicBezTo>
                    <a:pt x="315988" y="9605"/>
                    <a:pt x="319576" y="13198"/>
                    <a:pt x="319576" y="17609"/>
                  </a:cubicBezTo>
                  <a:lnTo>
                    <a:pt x="319576" y="168775"/>
                  </a:lnTo>
                  <a:lnTo>
                    <a:pt x="207551" y="168775"/>
                  </a:lnTo>
                  <a:lnTo>
                    <a:pt x="207551" y="160148"/>
                  </a:lnTo>
                  <a:cubicBezTo>
                    <a:pt x="217941" y="151463"/>
                    <a:pt x="224570" y="138412"/>
                    <a:pt x="224570" y="123838"/>
                  </a:cubicBezTo>
                  <a:lnTo>
                    <a:pt x="224570" y="74233"/>
                  </a:lnTo>
                  <a:cubicBezTo>
                    <a:pt x="224570" y="65214"/>
                    <a:pt x="221400" y="56438"/>
                    <a:pt x="215639" y="49521"/>
                  </a:cubicBezTo>
                  <a:cubicBezTo>
                    <a:pt x="213942" y="47483"/>
                    <a:pt x="210914" y="47200"/>
                    <a:pt x="208876" y="48904"/>
                  </a:cubicBezTo>
                  <a:cubicBezTo>
                    <a:pt x="206838" y="50595"/>
                    <a:pt x="206555" y="53623"/>
                    <a:pt x="208252" y="55667"/>
                  </a:cubicBezTo>
                  <a:cubicBezTo>
                    <a:pt x="212579" y="60862"/>
                    <a:pt x="214964" y="67457"/>
                    <a:pt x="214964" y="74233"/>
                  </a:cubicBezTo>
                  <a:lnTo>
                    <a:pt x="214964" y="123838"/>
                  </a:lnTo>
                  <a:cubicBezTo>
                    <a:pt x="214964" y="144635"/>
                    <a:pt x="198036" y="161562"/>
                    <a:pt x="177237" y="161562"/>
                  </a:cubicBezTo>
                  <a:lnTo>
                    <a:pt x="156007" y="161562"/>
                  </a:lnTo>
                  <a:cubicBezTo>
                    <a:pt x="135202" y="161562"/>
                    <a:pt x="118280" y="144635"/>
                    <a:pt x="118280" y="123838"/>
                  </a:cubicBezTo>
                  <a:lnTo>
                    <a:pt x="118280" y="74304"/>
                  </a:lnTo>
                  <a:cubicBezTo>
                    <a:pt x="118280" y="58316"/>
                    <a:pt x="131286" y="45285"/>
                    <a:pt x="147276" y="45252"/>
                  </a:cubicBezTo>
                  <a:lnTo>
                    <a:pt x="185859" y="45182"/>
                  </a:lnTo>
                  <a:cubicBezTo>
                    <a:pt x="187839" y="45201"/>
                    <a:pt x="189813" y="45375"/>
                    <a:pt x="191722" y="45767"/>
                  </a:cubicBezTo>
                  <a:cubicBezTo>
                    <a:pt x="194326" y="46294"/>
                    <a:pt x="196859" y="44616"/>
                    <a:pt x="197386" y="42012"/>
                  </a:cubicBezTo>
                  <a:cubicBezTo>
                    <a:pt x="197914" y="39415"/>
                    <a:pt x="196235" y="36876"/>
                    <a:pt x="193638" y="36348"/>
                  </a:cubicBezTo>
                  <a:cubicBezTo>
                    <a:pt x="191111" y="35841"/>
                    <a:pt x="188514" y="35577"/>
                    <a:pt x="185910" y="35577"/>
                  </a:cubicBezTo>
                  <a:cubicBezTo>
                    <a:pt x="185884" y="35577"/>
                    <a:pt x="185865" y="35577"/>
                    <a:pt x="185839" y="35577"/>
                  </a:cubicBezTo>
                  <a:lnTo>
                    <a:pt x="147257" y="35648"/>
                  </a:lnTo>
                  <a:cubicBezTo>
                    <a:pt x="125982" y="35686"/>
                    <a:pt x="108675" y="53031"/>
                    <a:pt x="108675" y="74304"/>
                  </a:cubicBezTo>
                  <a:lnTo>
                    <a:pt x="108675" y="123838"/>
                  </a:lnTo>
                  <a:cubicBezTo>
                    <a:pt x="108675" y="138412"/>
                    <a:pt x="115297" y="151463"/>
                    <a:pt x="125687" y="160148"/>
                  </a:cubicBezTo>
                  <a:lnTo>
                    <a:pt x="125687" y="191900"/>
                  </a:lnTo>
                  <a:lnTo>
                    <a:pt x="110906" y="191900"/>
                  </a:lnTo>
                  <a:cubicBezTo>
                    <a:pt x="90531" y="191900"/>
                    <a:pt x="71867" y="199325"/>
                    <a:pt x="57465" y="211604"/>
                  </a:cubicBezTo>
                  <a:lnTo>
                    <a:pt x="17616" y="211604"/>
                  </a:lnTo>
                  <a:cubicBezTo>
                    <a:pt x="13199" y="211604"/>
                    <a:pt x="9612" y="208017"/>
                    <a:pt x="9612" y="203600"/>
                  </a:cubicBezTo>
                  <a:lnTo>
                    <a:pt x="9612" y="178380"/>
                  </a:lnTo>
                  <a:lnTo>
                    <a:pt x="108443" y="178380"/>
                  </a:lnTo>
                  <a:cubicBezTo>
                    <a:pt x="111098" y="178380"/>
                    <a:pt x="113252" y="176233"/>
                    <a:pt x="113252" y="173578"/>
                  </a:cubicBezTo>
                  <a:cubicBezTo>
                    <a:pt x="113252" y="170923"/>
                    <a:pt x="111098" y="168775"/>
                    <a:pt x="108443" y="168775"/>
                  </a:cubicBezTo>
                  <a:lnTo>
                    <a:pt x="9612" y="168775"/>
                  </a:lnTo>
                  <a:lnTo>
                    <a:pt x="9612" y="100681"/>
                  </a:lnTo>
                  <a:cubicBezTo>
                    <a:pt x="9612" y="98026"/>
                    <a:pt x="7458" y="95879"/>
                    <a:pt x="4809" y="95879"/>
                  </a:cubicBezTo>
                  <a:cubicBezTo>
                    <a:pt x="2154" y="95879"/>
                    <a:pt x="0" y="98026"/>
                    <a:pt x="0" y="100681"/>
                  </a:cubicBezTo>
                  <a:lnTo>
                    <a:pt x="0" y="203600"/>
                  </a:lnTo>
                  <a:cubicBezTo>
                    <a:pt x="0" y="213314"/>
                    <a:pt x="7902" y="221215"/>
                    <a:pt x="17616" y="221215"/>
                  </a:cubicBezTo>
                  <a:lnTo>
                    <a:pt x="47905" y="221215"/>
                  </a:lnTo>
                  <a:cubicBezTo>
                    <a:pt x="35766" y="235577"/>
                    <a:pt x="28437" y="254124"/>
                    <a:pt x="28437" y="274362"/>
                  </a:cubicBezTo>
                  <a:cubicBezTo>
                    <a:pt x="28437" y="281556"/>
                    <a:pt x="34288" y="287406"/>
                    <a:pt x="41482" y="287406"/>
                  </a:cubicBezTo>
                  <a:lnTo>
                    <a:pt x="90653" y="287406"/>
                  </a:lnTo>
                  <a:cubicBezTo>
                    <a:pt x="93302" y="287406"/>
                    <a:pt x="95456" y="285259"/>
                    <a:pt x="95456" y="282604"/>
                  </a:cubicBezTo>
                  <a:cubicBezTo>
                    <a:pt x="95456" y="279949"/>
                    <a:pt x="93302" y="277801"/>
                    <a:pt x="90653" y="277801"/>
                  </a:cubicBezTo>
                  <a:lnTo>
                    <a:pt x="41482" y="277801"/>
                  </a:lnTo>
                  <a:cubicBezTo>
                    <a:pt x="39585" y="277801"/>
                    <a:pt x="38042" y="276258"/>
                    <a:pt x="38042" y="274362"/>
                  </a:cubicBezTo>
                  <a:cubicBezTo>
                    <a:pt x="38042" y="234188"/>
                    <a:pt x="70729" y="201504"/>
                    <a:pt x="110906" y="201504"/>
                  </a:cubicBezTo>
                  <a:lnTo>
                    <a:pt x="222338" y="201504"/>
                  </a:lnTo>
                  <a:cubicBezTo>
                    <a:pt x="262515" y="201504"/>
                    <a:pt x="295202" y="234188"/>
                    <a:pt x="295202" y="274362"/>
                  </a:cubicBezTo>
                  <a:cubicBezTo>
                    <a:pt x="295202" y="276258"/>
                    <a:pt x="293659" y="277801"/>
                    <a:pt x="291762" y="277801"/>
                  </a:cubicBezTo>
                  <a:lnTo>
                    <a:pt x="112931" y="277801"/>
                  </a:lnTo>
                  <a:cubicBezTo>
                    <a:pt x="110276" y="277801"/>
                    <a:pt x="108128" y="279949"/>
                    <a:pt x="108128" y="282604"/>
                  </a:cubicBezTo>
                  <a:cubicBezTo>
                    <a:pt x="108128" y="285259"/>
                    <a:pt x="110276" y="287406"/>
                    <a:pt x="112931" y="287406"/>
                  </a:cubicBezTo>
                  <a:lnTo>
                    <a:pt x="291762" y="287406"/>
                  </a:lnTo>
                  <a:cubicBezTo>
                    <a:pt x="298957" y="287406"/>
                    <a:pt x="304807" y="281556"/>
                    <a:pt x="304807" y="274362"/>
                  </a:cubicBezTo>
                  <a:cubicBezTo>
                    <a:pt x="304807" y="254124"/>
                    <a:pt x="297478" y="235577"/>
                    <a:pt x="285340" y="221215"/>
                  </a:cubicBezTo>
                  <a:lnTo>
                    <a:pt x="311571" y="221215"/>
                  </a:lnTo>
                  <a:cubicBezTo>
                    <a:pt x="321286" y="221215"/>
                    <a:pt x="329187" y="213314"/>
                    <a:pt x="329187" y="203600"/>
                  </a:cubicBezTo>
                  <a:lnTo>
                    <a:pt x="329187" y="17609"/>
                  </a:lnTo>
                  <a:cubicBezTo>
                    <a:pt x="329181" y="7901"/>
                    <a:pt x="321286" y="0"/>
                    <a:pt x="311571" y="0"/>
                  </a:cubicBezTo>
                  <a:close/>
                  <a:moveTo>
                    <a:pt x="135298" y="166384"/>
                  </a:moveTo>
                  <a:cubicBezTo>
                    <a:pt x="141554" y="169444"/>
                    <a:pt x="148582" y="171167"/>
                    <a:pt x="156007" y="171167"/>
                  </a:cubicBezTo>
                  <a:lnTo>
                    <a:pt x="177237" y="171167"/>
                  </a:lnTo>
                  <a:cubicBezTo>
                    <a:pt x="184656" y="171167"/>
                    <a:pt x="191684" y="169444"/>
                    <a:pt x="197946" y="166384"/>
                  </a:cubicBezTo>
                  <a:lnTo>
                    <a:pt x="197946" y="191900"/>
                  </a:lnTo>
                  <a:lnTo>
                    <a:pt x="135298" y="191900"/>
                  </a:lnTo>
                  <a:lnTo>
                    <a:pt x="135298" y="166384"/>
                  </a:lnTo>
                  <a:close/>
                  <a:moveTo>
                    <a:pt x="311571" y="211604"/>
                  </a:moveTo>
                  <a:lnTo>
                    <a:pt x="276666" y="211604"/>
                  </a:lnTo>
                  <a:cubicBezTo>
                    <a:pt x="276390" y="211604"/>
                    <a:pt x="276126" y="211636"/>
                    <a:pt x="275863" y="211681"/>
                  </a:cubicBezTo>
                  <a:cubicBezTo>
                    <a:pt x="261448" y="199351"/>
                    <a:pt x="242745" y="191900"/>
                    <a:pt x="222338" y="191900"/>
                  </a:cubicBezTo>
                  <a:lnTo>
                    <a:pt x="207551" y="191900"/>
                  </a:lnTo>
                  <a:lnTo>
                    <a:pt x="207551" y="178380"/>
                  </a:lnTo>
                  <a:lnTo>
                    <a:pt x="319576" y="178380"/>
                  </a:lnTo>
                  <a:lnTo>
                    <a:pt x="319576" y="203600"/>
                  </a:lnTo>
                  <a:cubicBezTo>
                    <a:pt x="319576" y="208017"/>
                    <a:pt x="315988" y="211604"/>
                    <a:pt x="311571" y="2116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70"/>
            <p:cNvSpPr/>
            <p:nvPr/>
          </p:nvSpPr>
          <p:spPr>
            <a:xfrm>
              <a:off x="4365780" y="3128886"/>
              <a:ext cx="26404" cy="50249"/>
            </a:xfrm>
            <a:custGeom>
              <a:avLst/>
              <a:gdLst/>
              <a:ahLst/>
              <a:cxnLst/>
              <a:rect l="l" t="t" r="r" b="b"/>
              <a:pathLst>
                <a:path w="26404" h="50249" extrusionOk="0">
                  <a:moveTo>
                    <a:pt x="24663" y="1101"/>
                  </a:moveTo>
                  <a:cubicBezTo>
                    <a:pt x="22618" y="-590"/>
                    <a:pt x="19590" y="-300"/>
                    <a:pt x="17899" y="1744"/>
                  </a:cubicBezTo>
                  <a:lnTo>
                    <a:pt x="1100" y="22065"/>
                  </a:lnTo>
                  <a:cubicBezTo>
                    <a:pt x="-367" y="23840"/>
                    <a:pt x="-367" y="26411"/>
                    <a:pt x="1100" y="28186"/>
                  </a:cubicBezTo>
                  <a:lnTo>
                    <a:pt x="17899" y="48507"/>
                  </a:lnTo>
                  <a:cubicBezTo>
                    <a:pt x="18851" y="49658"/>
                    <a:pt x="20220" y="50249"/>
                    <a:pt x="21602" y="50249"/>
                  </a:cubicBezTo>
                  <a:cubicBezTo>
                    <a:pt x="22683" y="50249"/>
                    <a:pt x="23763" y="49889"/>
                    <a:pt x="24663" y="49150"/>
                  </a:cubicBezTo>
                  <a:cubicBezTo>
                    <a:pt x="26707" y="47459"/>
                    <a:pt x="26990" y="44431"/>
                    <a:pt x="25306" y="42387"/>
                  </a:cubicBezTo>
                  <a:lnTo>
                    <a:pt x="11033" y="25125"/>
                  </a:lnTo>
                  <a:lnTo>
                    <a:pt x="25306" y="7864"/>
                  </a:lnTo>
                  <a:cubicBezTo>
                    <a:pt x="26990" y="5813"/>
                    <a:pt x="26707" y="2792"/>
                    <a:pt x="24663" y="11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70"/>
            <p:cNvSpPr/>
            <p:nvPr/>
          </p:nvSpPr>
          <p:spPr>
            <a:xfrm>
              <a:off x="4412899" y="3128886"/>
              <a:ext cx="26405" cy="50249"/>
            </a:xfrm>
            <a:custGeom>
              <a:avLst/>
              <a:gdLst/>
              <a:ahLst/>
              <a:cxnLst/>
              <a:rect l="l" t="t" r="r" b="b"/>
              <a:pathLst>
                <a:path w="26405" h="50249" extrusionOk="0">
                  <a:moveTo>
                    <a:pt x="1744" y="49150"/>
                  </a:moveTo>
                  <a:cubicBezTo>
                    <a:pt x="2638" y="49889"/>
                    <a:pt x="3724" y="50249"/>
                    <a:pt x="4804" y="50249"/>
                  </a:cubicBezTo>
                  <a:cubicBezTo>
                    <a:pt x="6187" y="50249"/>
                    <a:pt x="7556" y="49658"/>
                    <a:pt x="8508" y="48507"/>
                  </a:cubicBezTo>
                  <a:lnTo>
                    <a:pt x="25301" y="28186"/>
                  </a:lnTo>
                  <a:cubicBezTo>
                    <a:pt x="26773" y="26405"/>
                    <a:pt x="26773" y="23840"/>
                    <a:pt x="25301" y="22065"/>
                  </a:cubicBezTo>
                  <a:lnTo>
                    <a:pt x="8508" y="1744"/>
                  </a:lnTo>
                  <a:cubicBezTo>
                    <a:pt x="6817" y="-300"/>
                    <a:pt x="3789" y="-590"/>
                    <a:pt x="1744" y="1101"/>
                  </a:cubicBezTo>
                  <a:cubicBezTo>
                    <a:pt x="-300" y="2792"/>
                    <a:pt x="-590" y="5820"/>
                    <a:pt x="1101" y="7864"/>
                  </a:cubicBezTo>
                  <a:lnTo>
                    <a:pt x="15374" y="25125"/>
                  </a:lnTo>
                  <a:lnTo>
                    <a:pt x="1101" y="42387"/>
                  </a:lnTo>
                  <a:cubicBezTo>
                    <a:pt x="-590" y="44431"/>
                    <a:pt x="-300" y="47459"/>
                    <a:pt x="1744" y="491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70"/>
            <p:cNvSpPr/>
            <p:nvPr/>
          </p:nvSpPr>
          <p:spPr>
            <a:xfrm>
              <a:off x="4578258" y="3195135"/>
              <a:ext cx="26405" cy="50249"/>
            </a:xfrm>
            <a:custGeom>
              <a:avLst/>
              <a:gdLst/>
              <a:ahLst/>
              <a:cxnLst/>
              <a:rect l="l" t="t" r="r" b="b"/>
              <a:pathLst>
                <a:path w="26405" h="50249" extrusionOk="0">
                  <a:moveTo>
                    <a:pt x="24661" y="1101"/>
                  </a:moveTo>
                  <a:cubicBezTo>
                    <a:pt x="22617" y="-590"/>
                    <a:pt x="19589" y="-300"/>
                    <a:pt x="17898" y="1744"/>
                  </a:cubicBezTo>
                  <a:lnTo>
                    <a:pt x="1104" y="22065"/>
                  </a:lnTo>
                  <a:cubicBezTo>
                    <a:pt x="-368" y="23840"/>
                    <a:pt x="-368" y="26411"/>
                    <a:pt x="1104" y="28185"/>
                  </a:cubicBezTo>
                  <a:lnTo>
                    <a:pt x="17898" y="48507"/>
                  </a:lnTo>
                  <a:cubicBezTo>
                    <a:pt x="18849" y="49658"/>
                    <a:pt x="20225" y="50249"/>
                    <a:pt x="21607" y="50249"/>
                  </a:cubicBezTo>
                  <a:cubicBezTo>
                    <a:pt x="22681" y="50249"/>
                    <a:pt x="23768" y="49889"/>
                    <a:pt x="24661" y="49150"/>
                  </a:cubicBezTo>
                  <a:cubicBezTo>
                    <a:pt x="26706" y="47459"/>
                    <a:pt x="26995" y="44431"/>
                    <a:pt x="25304" y="42387"/>
                  </a:cubicBezTo>
                  <a:lnTo>
                    <a:pt x="11038" y="25125"/>
                  </a:lnTo>
                  <a:lnTo>
                    <a:pt x="25304" y="7864"/>
                  </a:lnTo>
                  <a:cubicBezTo>
                    <a:pt x="26995" y="5820"/>
                    <a:pt x="26706" y="2792"/>
                    <a:pt x="24661" y="11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70"/>
            <p:cNvSpPr/>
            <p:nvPr/>
          </p:nvSpPr>
          <p:spPr>
            <a:xfrm>
              <a:off x="4625379" y="3195137"/>
              <a:ext cx="26403" cy="50252"/>
            </a:xfrm>
            <a:custGeom>
              <a:avLst/>
              <a:gdLst/>
              <a:ahLst/>
              <a:cxnLst/>
              <a:rect l="l" t="t" r="r" b="b"/>
              <a:pathLst>
                <a:path w="26403" h="50252" extrusionOk="0">
                  <a:moveTo>
                    <a:pt x="1740" y="49147"/>
                  </a:moveTo>
                  <a:cubicBezTo>
                    <a:pt x="2640" y="49886"/>
                    <a:pt x="3720" y="50253"/>
                    <a:pt x="4801" y="50253"/>
                  </a:cubicBezTo>
                  <a:cubicBezTo>
                    <a:pt x="6183" y="50253"/>
                    <a:pt x="7559" y="49655"/>
                    <a:pt x="8504" y="48504"/>
                  </a:cubicBezTo>
                  <a:lnTo>
                    <a:pt x="25304" y="28183"/>
                  </a:lnTo>
                  <a:cubicBezTo>
                    <a:pt x="26769" y="26408"/>
                    <a:pt x="26769" y="23843"/>
                    <a:pt x="25304" y="22063"/>
                  </a:cubicBezTo>
                  <a:lnTo>
                    <a:pt x="8504" y="1741"/>
                  </a:lnTo>
                  <a:cubicBezTo>
                    <a:pt x="6813" y="-303"/>
                    <a:pt x="3785" y="-586"/>
                    <a:pt x="1747" y="1098"/>
                  </a:cubicBezTo>
                  <a:cubicBezTo>
                    <a:pt x="-298" y="2789"/>
                    <a:pt x="-587" y="5817"/>
                    <a:pt x="1104" y="7861"/>
                  </a:cubicBezTo>
                  <a:lnTo>
                    <a:pt x="15370" y="25123"/>
                  </a:lnTo>
                  <a:lnTo>
                    <a:pt x="1104" y="42384"/>
                  </a:lnTo>
                  <a:cubicBezTo>
                    <a:pt x="-587" y="44435"/>
                    <a:pt x="-304" y="47463"/>
                    <a:pt x="1740" y="491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70"/>
            <p:cNvSpPr/>
            <p:nvPr/>
          </p:nvSpPr>
          <p:spPr>
            <a:xfrm>
              <a:off x="4577009" y="3119816"/>
              <a:ext cx="43108" cy="9611"/>
            </a:xfrm>
            <a:custGeom>
              <a:avLst/>
              <a:gdLst/>
              <a:ahLst/>
              <a:cxnLst/>
              <a:rect l="l" t="t" r="r" b="b"/>
              <a:pathLst>
                <a:path w="43108" h="9611" extrusionOk="0">
                  <a:moveTo>
                    <a:pt x="38306" y="0"/>
                  </a:moveTo>
                  <a:lnTo>
                    <a:pt x="4803" y="0"/>
                  </a:lnTo>
                  <a:cubicBezTo>
                    <a:pt x="2148" y="0"/>
                    <a:pt x="0" y="2154"/>
                    <a:pt x="0" y="4809"/>
                  </a:cubicBezTo>
                  <a:cubicBezTo>
                    <a:pt x="0" y="7457"/>
                    <a:pt x="2148" y="9611"/>
                    <a:pt x="4803" y="9611"/>
                  </a:cubicBezTo>
                  <a:lnTo>
                    <a:pt x="38306" y="9611"/>
                  </a:lnTo>
                  <a:cubicBezTo>
                    <a:pt x="40961" y="9611"/>
                    <a:pt x="43109" y="7457"/>
                    <a:pt x="43109" y="4809"/>
                  </a:cubicBezTo>
                  <a:cubicBezTo>
                    <a:pt x="43109" y="2154"/>
                    <a:pt x="40961" y="0"/>
                    <a:pt x="3830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70"/>
            <p:cNvSpPr/>
            <p:nvPr/>
          </p:nvSpPr>
          <p:spPr>
            <a:xfrm>
              <a:off x="4598997" y="3144992"/>
              <a:ext cx="43108" cy="9604"/>
            </a:xfrm>
            <a:custGeom>
              <a:avLst/>
              <a:gdLst/>
              <a:ahLst/>
              <a:cxnLst/>
              <a:rect l="l" t="t" r="r" b="b"/>
              <a:pathLst>
                <a:path w="43108" h="9604" extrusionOk="0">
                  <a:moveTo>
                    <a:pt x="38306" y="0"/>
                  </a:moveTo>
                  <a:lnTo>
                    <a:pt x="4803" y="0"/>
                  </a:lnTo>
                  <a:cubicBezTo>
                    <a:pt x="2147" y="0"/>
                    <a:pt x="0" y="2147"/>
                    <a:pt x="0" y="4802"/>
                  </a:cubicBezTo>
                  <a:cubicBezTo>
                    <a:pt x="0" y="7457"/>
                    <a:pt x="2147" y="9605"/>
                    <a:pt x="4803" y="9605"/>
                  </a:cubicBezTo>
                  <a:lnTo>
                    <a:pt x="38306" y="9605"/>
                  </a:lnTo>
                  <a:cubicBezTo>
                    <a:pt x="40955" y="9605"/>
                    <a:pt x="43108" y="7457"/>
                    <a:pt x="43108" y="4802"/>
                  </a:cubicBezTo>
                  <a:cubicBezTo>
                    <a:pt x="43108" y="2147"/>
                    <a:pt x="40955" y="0"/>
                    <a:pt x="3830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70"/>
            <p:cNvSpPr/>
            <p:nvPr/>
          </p:nvSpPr>
          <p:spPr>
            <a:xfrm>
              <a:off x="4365825" y="3208521"/>
              <a:ext cx="43108" cy="9604"/>
            </a:xfrm>
            <a:custGeom>
              <a:avLst/>
              <a:gdLst/>
              <a:ahLst/>
              <a:cxnLst/>
              <a:rect l="l" t="t" r="r" b="b"/>
              <a:pathLst>
                <a:path w="43108" h="9604" extrusionOk="0">
                  <a:moveTo>
                    <a:pt x="0" y="4802"/>
                  </a:moveTo>
                  <a:cubicBezTo>
                    <a:pt x="0" y="7457"/>
                    <a:pt x="2154" y="9605"/>
                    <a:pt x="4803" y="9605"/>
                  </a:cubicBezTo>
                  <a:lnTo>
                    <a:pt x="38306" y="9605"/>
                  </a:lnTo>
                  <a:cubicBezTo>
                    <a:pt x="40961" y="9605"/>
                    <a:pt x="43108" y="7457"/>
                    <a:pt x="43108" y="4802"/>
                  </a:cubicBezTo>
                  <a:cubicBezTo>
                    <a:pt x="43108" y="2147"/>
                    <a:pt x="40961" y="0"/>
                    <a:pt x="38306" y="0"/>
                  </a:cubicBezTo>
                  <a:lnTo>
                    <a:pt x="4803" y="0"/>
                  </a:lnTo>
                  <a:cubicBezTo>
                    <a:pt x="2154" y="0"/>
                    <a:pt x="0" y="2147"/>
                    <a:pt x="0" y="480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68" name="Google Shape;1368;p70"/>
          <p:cNvGrpSpPr/>
          <p:nvPr/>
        </p:nvGrpSpPr>
        <p:grpSpPr>
          <a:xfrm>
            <a:off x="4443964" y="3070228"/>
            <a:ext cx="245007" cy="275469"/>
            <a:chOff x="5290245" y="3072095"/>
            <a:chExt cx="292756" cy="329154"/>
          </a:xfrm>
        </p:grpSpPr>
        <p:sp>
          <p:nvSpPr>
            <p:cNvPr id="1369" name="Google Shape;1369;p70"/>
            <p:cNvSpPr/>
            <p:nvPr/>
          </p:nvSpPr>
          <p:spPr>
            <a:xfrm>
              <a:off x="5471936" y="3110218"/>
              <a:ext cx="111065" cy="276457"/>
            </a:xfrm>
            <a:custGeom>
              <a:avLst/>
              <a:gdLst/>
              <a:ahLst/>
              <a:cxnLst/>
              <a:rect l="l" t="t" r="r" b="b"/>
              <a:pathLst>
                <a:path w="111065" h="276457" extrusionOk="0">
                  <a:moveTo>
                    <a:pt x="86129" y="58393"/>
                  </a:moveTo>
                  <a:cubicBezTo>
                    <a:pt x="86129" y="58393"/>
                    <a:pt x="86129" y="58393"/>
                    <a:pt x="86129" y="58393"/>
                  </a:cubicBezTo>
                  <a:cubicBezTo>
                    <a:pt x="88978" y="61241"/>
                    <a:pt x="92719" y="62668"/>
                    <a:pt x="96461" y="62668"/>
                  </a:cubicBezTo>
                  <a:cubicBezTo>
                    <a:pt x="100203" y="62668"/>
                    <a:pt x="103945" y="61241"/>
                    <a:pt x="106793" y="58393"/>
                  </a:cubicBezTo>
                  <a:cubicBezTo>
                    <a:pt x="112489" y="52697"/>
                    <a:pt x="112489" y="43427"/>
                    <a:pt x="106793" y="37731"/>
                  </a:cubicBezTo>
                  <a:lnTo>
                    <a:pt x="73341" y="4282"/>
                  </a:lnTo>
                  <a:cubicBezTo>
                    <a:pt x="70577" y="1517"/>
                    <a:pt x="66912" y="0"/>
                    <a:pt x="63009" y="0"/>
                  </a:cubicBezTo>
                  <a:cubicBezTo>
                    <a:pt x="59107" y="0"/>
                    <a:pt x="55436" y="1517"/>
                    <a:pt x="52678" y="4282"/>
                  </a:cubicBezTo>
                  <a:cubicBezTo>
                    <a:pt x="49913" y="7040"/>
                    <a:pt x="48396" y="10710"/>
                    <a:pt x="48396" y="14613"/>
                  </a:cubicBezTo>
                  <a:cubicBezTo>
                    <a:pt x="48396" y="18515"/>
                    <a:pt x="49913" y="22186"/>
                    <a:pt x="52678" y="24944"/>
                  </a:cubicBezTo>
                  <a:lnTo>
                    <a:pt x="52755" y="25021"/>
                  </a:lnTo>
                  <a:lnTo>
                    <a:pt x="44699" y="33083"/>
                  </a:lnTo>
                  <a:cubicBezTo>
                    <a:pt x="33017" y="24545"/>
                    <a:pt x="20177" y="17898"/>
                    <a:pt x="6329" y="13256"/>
                  </a:cubicBezTo>
                  <a:cubicBezTo>
                    <a:pt x="3815" y="12414"/>
                    <a:pt x="1095" y="13770"/>
                    <a:pt x="253" y="16284"/>
                  </a:cubicBezTo>
                  <a:cubicBezTo>
                    <a:pt x="-596" y="18798"/>
                    <a:pt x="761" y="21524"/>
                    <a:pt x="3281" y="22366"/>
                  </a:cubicBezTo>
                  <a:cubicBezTo>
                    <a:pt x="22788" y="28904"/>
                    <a:pt x="40160" y="39698"/>
                    <a:pt x="54908" y="54445"/>
                  </a:cubicBezTo>
                  <a:cubicBezTo>
                    <a:pt x="80028" y="79556"/>
                    <a:pt x="93857" y="112948"/>
                    <a:pt x="93857" y="148460"/>
                  </a:cubicBezTo>
                  <a:cubicBezTo>
                    <a:pt x="93857" y="183979"/>
                    <a:pt x="80028" y="217364"/>
                    <a:pt x="54915" y="242481"/>
                  </a:cubicBezTo>
                  <a:cubicBezTo>
                    <a:pt x="44763" y="252632"/>
                    <a:pt x="33203" y="261003"/>
                    <a:pt x="20557" y="267361"/>
                  </a:cubicBezTo>
                  <a:cubicBezTo>
                    <a:pt x="18191" y="268557"/>
                    <a:pt x="17233" y="271443"/>
                    <a:pt x="18429" y="273815"/>
                  </a:cubicBezTo>
                  <a:cubicBezTo>
                    <a:pt x="19271" y="275487"/>
                    <a:pt x="20962" y="276458"/>
                    <a:pt x="22723" y="276458"/>
                  </a:cubicBezTo>
                  <a:cubicBezTo>
                    <a:pt x="23450" y="276458"/>
                    <a:pt x="24183" y="276290"/>
                    <a:pt x="24877" y="275943"/>
                  </a:cubicBezTo>
                  <a:cubicBezTo>
                    <a:pt x="38436" y="269122"/>
                    <a:pt x="50826" y="260148"/>
                    <a:pt x="61704" y="249277"/>
                  </a:cubicBezTo>
                  <a:cubicBezTo>
                    <a:pt x="88637" y="222346"/>
                    <a:pt x="103469" y="186544"/>
                    <a:pt x="103469" y="148467"/>
                  </a:cubicBezTo>
                  <a:cubicBezTo>
                    <a:pt x="103469" y="118766"/>
                    <a:pt x="94442" y="90453"/>
                    <a:pt x="77701" y="66654"/>
                  </a:cubicBezTo>
                  <a:lnTo>
                    <a:pt x="86046" y="58309"/>
                  </a:lnTo>
                  <a:lnTo>
                    <a:pt x="86129" y="58393"/>
                  </a:lnTo>
                  <a:close/>
                  <a:moveTo>
                    <a:pt x="59467" y="11077"/>
                  </a:moveTo>
                  <a:cubicBezTo>
                    <a:pt x="60412" y="10132"/>
                    <a:pt x="61672" y="9611"/>
                    <a:pt x="63009" y="9611"/>
                  </a:cubicBezTo>
                  <a:cubicBezTo>
                    <a:pt x="64347" y="9611"/>
                    <a:pt x="65600" y="10125"/>
                    <a:pt x="66546" y="11077"/>
                  </a:cubicBezTo>
                  <a:lnTo>
                    <a:pt x="99997" y="44526"/>
                  </a:lnTo>
                  <a:cubicBezTo>
                    <a:pt x="101952" y="46474"/>
                    <a:pt x="101952" y="49650"/>
                    <a:pt x="99997" y="51598"/>
                  </a:cubicBezTo>
                  <a:cubicBezTo>
                    <a:pt x="98049" y="53552"/>
                    <a:pt x="94873" y="53552"/>
                    <a:pt x="92919" y="51598"/>
                  </a:cubicBezTo>
                  <a:lnTo>
                    <a:pt x="92919" y="51598"/>
                  </a:lnTo>
                  <a:lnTo>
                    <a:pt x="59467" y="18148"/>
                  </a:lnTo>
                  <a:cubicBezTo>
                    <a:pt x="57525" y="16284"/>
                    <a:pt x="57525" y="12935"/>
                    <a:pt x="59467" y="11077"/>
                  </a:cubicBezTo>
                  <a:close/>
                  <a:moveTo>
                    <a:pt x="71850" y="58920"/>
                  </a:moveTo>
                  <a:cubicBezTo>
                    <a:pt x="68687" y="55018"/>
                    <a:pt x="65311" y="51257"/>
                    <a:pt x="61704" y="47650"/>
                  </a:cubicBezTo>
                  <a:cubicBezTo>
                    <a:pt x="58683" y="44629"/>
                    <a:pt x="55551" y="41761"/>
                    <a:pt x="52324" y="39049"/>
                  </a:cubicBezTo>
                  <a:lnTo>
                    <a:pt x="59551" y="31816"/>
                  </a:lnTo>
                  <a:lnTo>
                    <a:pt x="79250" y="51520"/>
                  </a:lnTo>
                  <a:lnTo>
                    <a:pt x="71850" y="589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70"/>
            <p:cNvSpPr/>
            <p:nvPr/>
          </p:nvSpPr>
          <p:spPr>
            <a:xfrm>
              <a:off x="5290245" y="3072095"/>
              <a:ext cx="188514" cy="329154"/>
            </a:xfrm>
            <a:custGeom>
              <a:avLst/>
              <a:gdLst/>
              <a:ahLst/>
              <a:cxnLst/>
              <a:rect l="l" t="t" r="r" b="b"/>
              <a:pathLst>
                <a:path w="188514" h="329154" extrusionOk="0">
                  <a:moveTo>
                    <a:pt x="182284" y="313552"/>
                  </a:moveTo>
                  <a:cubicBezTo>
                    <a:pt x="169503" y="317531"/>
                    <a:pt x="156142" y="319550"/>
                    <a:pt x="142577" y="319550"/>
                  </a:cubicBezTo>
                  <a:cubicBezTo>
                    <a:pt x="107061" y="319550"/>
                    <a:pt x="73667" y="305715"/>
                    <a:pt x="48554" y="280604"/>
                  </a:cubicBezTo>
                  <a:cubicBezTo>
                    <a:pt x="23435" y="255487"/>
                    <a:pt x="9605" y="222102"/>
                    <a:pt x="9605" y="186583"/>
                  </a:cubicBezTo>
                  <a:cubicBezTo>
                    <a:pt x="9605" y="151070"/>
                    <a:pt x="23435" y="117679"/>
                    <a:pt x="48554" y="92568"/>
                  </a:cubicBezTo>
                  <a:cubicBezTo>
                    <a:pt x="73667" y="67457"/>
                    <a:pt x="107061" y="53623"/>
                    <a:pt x="142577" y="53623"/>
                  </a:cubicBezTo>
                  <a:cubicBezTo>
                    <a:pt x="149494" y="53623"/>
                    <a:pt x="156432" y="54156"/>
                    <a:pt x="163202" y="55204"/>
                  </a:cubicBezTo>
                  <a:cubicBezTo>
                    <a:pt x="165825" y="55609"/>
                    <a:pt x="168274" y="53809"/>
                    <a:pt x="168679" y="51193"/>
                  </a:cubicBezTo>
                  <a:cubicBezTo>
                    <a:pt x="169085" y="48570"/>
                    <a:pt x="167291" y="46114"/>
                    <a:pt x="164668" y="45709"/>
                  </a:cubicBezTo>
                  <a:cubicBezTo>
                    <a:pt x="163883" y="45587"/>
                    <a:pt x="163092" y="45477"/>
                    <a:pt x="162302" y="45368"/>
                  </a:cubicBezTo>
                  <a:lnTo>
                    <a:pt x="162302" y="29225"/>
                  </a:lnTo>
                  <a:lnTo>
                    <a:pt x="172241" y="29225"/>
                  </a:lnTo>
                  <a:cubicBezTo>
                    <a:pt x="180297" y="29225"/>
                    <a:pt x="186855" y="22668"/>
                    <a:pt x="186855" y="14613"/>
                  </a:cubicBezTo>
                  <a:cubicBezTo>
                    <a:pt x="186855" y="6551"/>
                    <a:pt x="180297" y="0"/>
                    <a:pt x="172241" y="0"/>
                  </a:cubicBezTo>
                  <a:lnTo>
                    <a:pt x="105557" y="0"/>
                  </a:lnTo>
                  <a:cubicBezTo>
                    <a:pt x="97501" y="0"/>
                    <a:pt x="90949" y="6551"/>
                    <a:pt x="90949" y="14613"/>
                  </a:cubicBezTo>
                  <a:cubicBezTo>
                    <a:pt x="90949" y="22668"/>
                    <a:pt x="97501" y="29225"/>
                    <a:pt x="105557" y="29225"/>
                  </a:cubicBezTo>
                  <a:lnTo>
                    <a:pt x="115226" y="29225"/>
                  </a:lnTo>
                  <a:lnTo>
                    <a:pt x="115226" y="46628"/>
                  </a:lnTo>
                  <a:cubicBezTo>
                    <a:pt x="87561" y="51977"/>
                    <a:pt x="62120" y="65413"/>
                    <a:pt x="41759" y="85773"/>
                  </a:cubicBezTo>
                  <a:cubicBezTo>
                    <a:pt x="14826" y="112703"/>
                    <a:pt x="0" y="148505"/>
                    <a:pt x="0" y="186583"/>
                  </a:cubicBezTo>
                  <a:cubicBezTo>
                    <a:pt x="0" y="224667"/>
                    <a:pt x="14826" y="260469"/>
                    <a:pt x="41759" y="287399"/>
                  </a:cubicBezTo>
                  <a:cubicBezTo>
                    <a:pt x="68684" y="314323"/>
                    <a:pt x="104489" y="329154"/>
                    <a:pt x="142577" y="329154"/>
                  </a:cubicBezTo>
                  <a:cubicBezTo>
                    <a:pt x="157113" y="329154"/>
                    <a:pt x="171431" y="326988"/>
                    <a:pt x="185139" y="322726"/>
                  </a:cubicBezTo>
                  <a:cubicBezTo>
                    <a:pt x="187672" y="321935"/>
                    <a:pt x="189086" y="319241"/>
                    <a:pt x="188295" y="316708"/>
                  </a:cubicBezTo>
                  <a:cubicBezTo>
                    <a:pt x="187505" y="314175"/>
                    <a:pt x="184817" y="312761"/>
                    <a:pt x="182284" y="313552"/>
                  </a:cubicBezTo>
                  <a:close/>
                  <a:moveTo>
                    <a:pt x="100554" y="14613"/>
                  </a:moveTo>
                  <a:cubicBezTo>
                    <a:pt x="100554" y="11855"/>
                    <a:pt x="102798" y="9605"/>
                    <a:pt x="105557" y="9605"/>
                  </a:cubicBezTo>
                  <a:lnTo>
                    <a:pt x="172241" y="9605"/>
                  </a:lnTo>
                  <a:cubicBezTo>
                    <a:pt x="175000" y="9605"/>
                    <a:pt x="177244" y="11855"/>
                    <a:pt x="177244" y="14613"/>
                  </a:cubicBezTo>
                  <a:cubicBezTo>
                    <a:pt x="177244" y="17371"/>
                    <a:pt x="175000" y="19614"/>
                    <a:pt x="172241" y="19614"/>
                  </a:cubicBezTo>
                  <a:lnTo>
                    <a:pt x="105557" y="19614"/>
                  </a:lnTo>
                  <a:cubicBezTo>
                    <a:pt x="102798" y="19614"/>
                    <a:pt x="100554" y="17371"/>
                    <a:pt x="100554" y="14613"/>
                  </a:cubicBezTo>
                  <a:close/>
                  <a:moveTo>
                    <a:pt x="124832" y="29225"/>
                  </a:moveTo>
                  <a:lnTo>
                    <a:pt x="152696" y="29225"/>
                  </a:lnTo>
                  <a:lnTo>
                    <a:pt x="152696" y="44378"/>
                  </a:lnTo>
                  <a:cubicBezTo>
                    <a:pt x="149327" y="44140"/>
                    <a:pt x="145952" y="44018"/>
                    <a:pt x="142577" y="44018"/>
                  </a:cubicBezTo>
                  <a:cubicBezTo>
                    <a:pt x="136597" y="44018"/>
                    <a:pt x="130676" y="44384"/>
                    <a:pt x="124832" y="45105"/>
                  </a:cubicBezTo>
                  <a:lnTo>
                    <a:pt x="124832" y="29225"/>
                  </a:lnTo>
                  <a:lnTo>
                    <a:pt x="124832" y="292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70"/>
            <p:cNvSpPr/>
            <p:nvPr/>
          </p:nvSpPr>
          <p:spPr>
            <a:xfrm>
              <a:off x="5321479" y="3147345"/>
              <a:ext cx="222692" cy="222674"/>
            </a:xfrm>
            <a:custGeom>
              <a:avLst/>
              <a:gdLst/>
              <a:ahLst/>
              <a:cxnLst/>
              <a:rect l="l" t="t" r="r" b="b"/>
              <a:pathLst>
                <a:path w="222692" h="222674" extrusionOk="0">
                  <a:moveTo>
                    <a:pt x="11091" y="74928"/>
                  </a:moveTo>
                  <a:cubicBezTo>
                    <a:pt x="8564" y="74131"/>
                    <a:pt x="5864" y="75545"/>
                    <a:pt x="5073" y="78071"/>
                  </a:cubicBezTo>
                  <a:cubicBezTo>
                    <a:pt x="1704" y="88808"/>
                    <a:pt x="0" y="100000"/>
                    <a:pt x="0" y="111340"/>
                  </a:cubicBezTo>
                  <a:cubicBezTo>
                    <a:pt x="0" y="172729"/>
                    <a:pt x="49949" y="222674"/>
                    <a:pt x="111343" y="222674"/>
                  </a:cubicBezTo>
                  <a:cubicBezTo>
                    <a:pt x="142024" y="222674"/>
                    <a:pt x="169843" y="210202"/>
                    <a:pt x="189999" y="190067"/>
                  </a:cubicBezTo>
                  <a:cubicBezTo>
                    <a:pt x="190012" y="190055"/>
                    <a:pt x="190031" y="190042"/>
                    <a:pt x="190044" y="190029"/>
                  </a:cubicBezTo>
                  <a:cubicBezTo>
                    <a:pt x="190057" y="190016"/>
                    <a:pt x="190064" y="190003"/>
                    <a:pt x="190076" y="189990"/>
                  </a:cubicBezTo>
                  <a:cubicBezTo>
                    <a:pt x="210219" y="169830"/>
                    <a:pt x="222692" y="142012"/>
                    <a:pt x="222692" y="111340"/>
                  </a:cubicBezTo>
                  <a:cubicBezTo>
                    <a:pt x="222692" y="49945"/>
                    <a:pt x="172743" y="0"/>
                    <a:pt x="111343" y="0"/>
                  </a:cubicBezTo>
                  <a:cubicBezTo>
                    <a:pt x="71230" y="0"/>
                    <a:pt x="34037" y="21774"/>
                    <a:pt x="14273" y="56831"/>
                  </a:cubicBezTo>
                  <a:cubicBezTo>
                    <a:pt x="12974" y="59139"/>
                    <a:pt x="13791" y="62070"/>
                    <a:pt x="16099" y="63375"/>
                  </a:cubicBezTo>
                  <a:cubicBezTo>
                    <a:pt x="18414" y="64674"/>
                    <a:pt x="21345" y="63857"/>
                    <a:pt x="22644" y="61549"/>
                  </a:cubicBezTo>
                  <a:cubicBezTo>
                    <a:pt x="26469" y="54767"/>
                    <a:pt x="31009" y="48544"/>
                    <a:pt x="36126" y="42925"/>
                  </a:cubicBezTo>
                  <a:lnTo>
                    <a:pt x="66344" y="73140"/>
                  </a:lnTo>
                  <a:cubicBezTo>
                    <a:pt x="57266" y="83799"/>
                    <a:pt x="52309" y="97184"/>
                    <a:pt x="52309" y="111334"/>
                  </a:cubicBezTo>
                  <a:cubicBezTo>
                    <a:pt x="52309" y="125374"/>
                    <a:pt x="57279" y="138881"/>
                    <a:pt x="66338" y="149547"/>
                  </a:cubicBezTo>
                  <a:lnTo>
                    <a:pt x="36120" y="179762"/>
                  </a:lnTo>
                  <a:cubicBezTo>
                    <a:pt x="19654" y="161678"/>
                    <a:pt x="9605" y="137660"/>
                    <a:pt x="9605" y="111340"/>
                  </a:cubicBezTo>
                  <a:cubicBezTo>
                    <a:pt x="9605" y="100977"/>
                    <a:pt x="11168" y="90749"/>
                    <a:pt x="14241" y="80951"/>
                  </a:cubicBezTo>
                  <a:cubicBezTo>
                    <a:pt x="15032" y="78418"/>
                    <a:pt x="13624" y="75725"/>
                    <a:pt x="11091" y="74928"/>
                  </a:cubicBezTo>
                  <a:close/>
                  <a:moveTo>
                    <a:pt x="186566" y="179762"/>
                  </a:moveTo>
                  <a:lnTo>
                    <a:pt x="156348" y="149547"/>
                  </a:lnTo>
                  <a:cubicBezTo>
                    <a:pt x="165407" y="138881"/>
                    <a:pt x="170383" y="125374"/>
                    <a:pt x="170383" y="111334"/>
                  </a:cubicBezTo>
                  <a:cubicBezTo>
                    <a:pt x="170383" y="110010"/>
                    <a:pt x="170332" y="108666"/>
                    <a:pt x="170242" y="107342"/>
                  </a:cubicBezTo>
                  <a:cubicBezTo>
                    <a:pt x="177501" y="102501"/>
                    <a:pt x="185518" y="97094"/>
                    <a:pt x="194313" y="91115"/>
                  </a:cubicBezTo>
                  <a:cubicBezTo>
                    <a:pt x="198492" y="88274"/>
                    <a:pt x="200106" y="83189"/>
                    <a:pt x="198338" y="78464"/>
                  </a:cubicBezTo>
                  <a:cubicBezTo>
                    <a:pt x="196570" y="73732"/>
                    <a:pt x="192011" y="70961"/>
                    <a:pt x="186997" y="71553"/>
                  </a:cubicBezTo>
                  <a:cubicBezTo>
                    <a:pt x="176356" y="72825"/>
                    <a:pt x="166680" y="74015"/>
                    <a:pt x="157975" y="75133"/>
                  </a:cubicBezTo>
                  <a:cubicBezTo>
                    <a:pt x="157448" y="74458"/>
                    <a:pt x="156907" y="73783"/>
                    <a:pt x="156348" y="73128"/>
                  </a:cubicBezTo>
                  <a:lnTo>
                    <a:pt x="186566" y="42912"/>
                  </a:lnTo>
                  <a:cubicBezTo>
                    <a:pt x="203031" y="60997"/>
                    <a:pt x="213080" y="85014"/>
                    <a:pt x="213080" y="111334"/>
                  </a:cubicBezTo>
                  <a:cubicBezTo>
                    <a:pt x="213080" y="137660"/>
                    <a:pt x="203031" y="161678"/>
                    <a:pt x="186566" y="179762"/>
                  </a:cubicBezTo>
                  <a:close/>
                  <a:moveTo>
                    <a:pt x="188135" y="81093"/>
                  </a:moveTo>
                  <a:cubicBezTo>
                    <a:pt x="188379" y="81067"/>
                    <a:pt x="189028" y="80990"/>
                    <a:pt x="189337" y="81826"/>
                  </a:cubicBezTo>
                  <a:cubicBezTo>
                    <a:pt x="189652" y="82668"/>
                    <a:pt x="189112" y="83034"/>
                    <a:pt x="188913" y="83169"/>
                  </a:cubicBezTo>
                  <a:cubicBezTo>
                    <a:pt x="149758" y="109791"/>
                    <a:pt x="124002" y="126294"/>
                    <a:pt x="118248" y="128447"/>
                  </a:cubicBezTo>
                  <a:cubicBezTo>
                    <a:pt x="108559" y="132067"/>
                    <a:pt x="97726" y="127136"/>
                    <a:pt x="94099" y="117448"/>
                  </a:cubicBezTo>
                  <a:cubicBezTo>
                    <a:pt x="90473" y="107760"/>
                    <a:pt x="95411" y="96927"/>
                    <a:pt x="105100" y="93301"/>
                  </a:cubicBezTo>
                  <a:cubicBezTo>
                    <a:pt x="110854" y="91148"/>
                    <a:pt x="141117" y="86699"/>
                    <a:pt x="188135" y="81093"/>
                  </a:cubicBezTo>
                  <a:close/>
                  <a:moveTo>
                    <a:pt x="179770" y="36117"/>
                  </a:moveTo>
                  <a:lnTo>
                    <a:pt x="149559" y="66332"/>
                  </a:lnTo>
                  <a:cubicBezTo>
                    <a:pt x="138899" y="57255"/>
                    <a:pt x="125500" y="52305"/>
                    <a:pt x="111343" y="52305"/>
                  </a:cubicBezTo>
                  <a:cubicBezTo>
                    <a:pt x="97186" y="52305"/>
                    <a:pt x="83787" y="57255"/>
                    <a:pt x="73127" y="66332"/>
                  </a:cubicBezTo>
                  <a:lnTo>
                    <a:pt x="42929" y="36136"/>
                  </a:lnTo>
                  <a:cubicBezTo>
                    <a:pt x="61419" y="19338"/>
                    <a:pt x="85722" y="9605"/>
                    <a:pt x="111343" y="9605"/>
                  </a:cubicBezTo>
                  <a:cubicBezTo>
                    <a:pt x="137665" y="9605"/>
                    <a:pt x="161691" y="19659"/>
                    <a:pt x="179770" y="36117"/>
                  </a:cubicBezTo>
                  <a:close/>
                  <a:moveTo>
                    <a:pt x="74522" y="144307"/>
                  </a:moveTo>
                  <a:cubicBezTo>
                    <a:pt x="66389" y="135236"/>
                    <a:pt x="61914" y="123529"/>
                    <a:pt x="61914" y="111334"/>
                  </a:cubicBezTo>
                  <a:cubicBezTo>
                    <a:pt x="61914" y="98136"/>
                    <a:pt x="67058" y="85722"/>
                    <a:pt x="76393" y="76387"/>
                  </a:cubicBezTo>
                  <a:cubicBezTo>
                    <a:pt x="76393" y="76387"/>
                    <a:pt x="76400" y="76381"/>
                    <a:pt x="76400" y="76381"/>
                  </a:cubicBezTo>
                  <a:cubicBezTo>
                    <a:pt x="85735" y="67052"/>
                    <a:pt x="98143" y="61909"/>
                    <a:pt x="111343" y="61909"/>
                  </a:cubicBezTo>
                  <a:cubicBezTo>
                    <a:pt x="124542" y="61909"/>
                    <a:pt x="136957" y="67052"/>
                    <a:pt x="146293" y="76387"/>
                  </a:cubicBezTo>
                  <a:cubicBezTo>
                    <a:pt x="146293" y="76387"/>
                    <a:pt x="146293" y="76387"/>
                    <a:pt x="146293" y="76387"/>
                  </a:cubicBezTo>
                  <a:cubicBezTo>
                    <a:pt x="146376" y="76471"/>
                    <a:pt x="146453" y="76554"/>
                    <a:pt x="146531" y="76631"/>
                  </a:cubicBezTo>
                  <a:cubicBezTo>
                    <a:pt x="121379" y="80006"/>
                    <a:pt x="106360" y="82571"/>
                    <a:pt x="101738" y="84301"/>
                  </a:cubicBezTo>
                  <a:cubicBezTo>
                    <a:pt x="87085" y="89785"/>
                    <a:pt x="79621" y="106159"/>
                    <a:pt x="85098" y="120816"/>
                  </a:cubicBezTo>
                  <a:cubicBezTo>
                    <a:pt x="89361" y="132202"/>
                    <a:pt x="100207" y="139248"/>
                    <a:pt x="111703" y="139248"/>
                  </a:cubicBezTo>
                  <a:cubicBezTo>
                    <a:pt x="115001" y="139248"/>
                    <a:pt x="118351" y="138669"/>
                    <a:pt x="121610" y="137448"/>
                  </a:cubicBezTo>
                  <a:cubicBezTo>
                    <a:pt x="126259" y="135712"/>
                    <a:pt x="139368" y="127734"/>
                    <a:pt x="160720" y="113661"/>
                  </a:cubicBezTo>
                  <a:cubicBezTo>
                    <a:pt x="160186" y="125008"/>
                    <a:pt x="155776" y="135815"/>
                    <a:pt x="148170" y="144307"/>
                  </a:cubicBezTo>
                  <a:cubicBezTo>
                    <a:pt x="145347" y="147457"/>
                    <a:pt x="145489" y="152273"/>
                    <a:pt x="148498" y="155281"/>
                  </a:cubicBezTo>
                  <a:lnTo>
                    <a:pt x="179770" y="186557"/>
                  </a:lnTo>
                  <a:cubicBezTo>
                    <a:pt x="161691" y="203015"/>
                    <a:pt x="137665" y="213070"/>
                    <a:pt x="111343" y="213070"/>
                  </a:cubicBezTo>
                  <a:cubicBezTo>
                    <a:pt x="85021" y="213070"/>
                    <a:pt x="60995" y="203015"/>
                    <a:pt x="42916" y="186557"/>
                  </a:cubicBezTo>
                  <a:lnTo>
                    <a:pt x="74188" y="155281"/>
                  </a:lnTo>
                  <a:cubicBezTo>
                    <a:pt x="77197" y="152273"/>
                    <a:pt x="77338" y="147457"/>
                    <a:pt x="74522" y="14430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2" name="Google Shape;1372;p70"/>
          <p:cNvGrpSpPr/>
          <p:nvPr/>
        </p:nvGrpSpPr>
        <p:grpSpPr>
          <a:xfrm>
            <a:off x="5357742" y="3073919"/>
            <a:ext cx="275491" cy="268082"/>
            <a:chOff x="6202932" y="3076506"/>
            <a:chExt cx="329180" cy="320327"/>
          </a:xfrm>
        </p:grpSpPr>
        <p:sp>
          <p:nvSpPr>
            <p:cNvPr id="1373" name="Google Shape;1373;p70"/>
            <p:cNvSpPr/>
            <p:nvPr/>
          </p:nvSpPr>
          <p:spPr>
            <a:xfrm>
              <a:off x="6202932" y="3076506"/>
              <a:ext cx="329180" cy="320327"/>
            </a:xfrm>
            <a:custGeom>
              <a:avLst/>
              <a:gdLst/>
              <a:ahLst/>
              <a:cxnLst/>
              <a:rect l="l" t="t" r="r" b="b"/>
              <a:pathLst>
                <a:path w="329180" h="320327" extrusionOk="0">
                  <a:moveTo>
                    <a:pt x="319087" y="267567"/>
                  </a:moveTo>
                  <a:lnTo>
                    <a:pt x="302248" y="267567"/>
                  </a:lnTo>
                  <a:lnTo>
                    <a:pt x="302248" y="122430"/>
                  </a:lnTo>
                  <a:cubicBezTo>
                    <a:pt x="302248" y="114484"/>
                    <a:pt x="295781" y="108023"/>
                    <a:pt x="287840" y="108023"/>
                  </a:cubicBezTo>
                  <a:lnTo>
                    <a:pt x="267009" y="108023"/>
                  </a:lnTo>
                  <a:lnTo>
                    <a:pt x="267009" y="14863"/>
                  </a:lnTo>
                  <a:cubicBezTo>
                    <a:pt x="267009" y="6667"/>
                    <a:pt x="260342" y="0"/>
                    <a:pt x="252145" y="0"/>
                  </a:cubicBezTo>
                  <a:lnTo>
                    <a:pt x="165432" y="0"/>
                  </a:lnTo>
                  <a:cubicBezTo>
                    <a:pt x="157242" y="0"/>
                    <a:pt x="150574" y="6667"/>
                    <a:pt x="150574" y="14863"/>
                  </a:cubicBezTo>
                  <a:lnTo>
                    <a:pt x="150574" y="108023"/>
                  </a:lnTo>
                  <a:lnTo>
                    <a:pt x="129969" y="108023"/>
                  </a:lnTo>
                  <a:cubicBezTo>
                    <a:pt x="127313" y="108023"/>
                    <a:pt x="125166" y="110170"/>
                    <a:pt x="125166" y="112825"/>
                  </a:cubicBezTo>
                  <a:cubicBezTo>
                    <a:pt x="125166" y="115480"/>
                    <a:pt x="127313" y="117628"/>
                    <a:pt x="129969" y="117628"/>
                  </a:cubicBezTo>
                  <a:lnTo>
                    <a:pt x="150574" y="117628"/>
                  </a:lnTo>
                  <a:lnTo>
                    <a:pt x="150574" y="139383"/>
                  </a:lnTo>
                  <a:lnTo>
                    <a:pt x="74008" y="139383"/>
                  </a:lnTo>
                  <a:cubicBezTo>
                    <a:pt x="71353" y="139383"/>
                    <a:pt x="69205" y="141530"/>
                    <a:pt x="69205" y="144185"/>
                  </a:cubicBezTo>
                  <a:lnTo>
                    <a:pt x="69205" y="230260"/>
                  </a:lnTo>
                  <a:cubicBezTo>
                    <a:pt x="69205" y="232915"/>
                    <a:pt x="71353" y="235062"/>
                    <a:pt x="74008" y="235062"/>
                  </a:cubicBezTo>
                  <a:lnTo>
                    <a:pt x="249824" y="235062"/>
                  </a:lnTo>
                  <a:cubicBezTo>
                    <a:pt x="252479" y="235062"/>
                    <a:pt x="254626" y="232915"/>
                    <a:pt x="254626" y="230260"/>
                  </a:cubicBezTo>
                  <a:lnTo>
                    <a:pt x="254626" y="210344"/>
                  </a:lnTo>
                  <a:cubicBezTo>
                    <a:pt x="254626" y="210093"/>
                    <a:pt x="254601" y="209849"/>
                    <a:pt x="254562" y="209611"/>
                  </a:cubicBezTo>
                  <a:cubicBezTo>
                    <a:pt x="261615" y="208454"/>
                    <a:pt x="267009" y="202321"/>
                    <a:pt x="267009" y="194947"/>
                  </a:cubicBezTo>
                  <a:lnTo>
                    <a:pt x="267009" y="117628"/>
                  </a:lnTo>
                  <a:lnTo>
                    <a:pt x="287840" y="117628"/>
                  </a:lnTo>
                  <a:cubicBezTo>
                    <a:pt x="290483" y="117628"/>
                    <a:pt x="292643" y="119781"/>
                    <a:pt x="292643" y="122430"/>
                  </a:cubicBezTo>
                  <a:lnTo>
                    <a:pt x="292643" y="242141"/>
                  </a:lnTo>
                  <a:lnTo>
                    <a:pt x="36544" y="242141"/>
                  </a:lnTo>
                  <a:lnTo>
                    <a:pt x="36544" y="122430"/>
                  </a:lnTo>
                  <a:cubicBezTo>
                    <a:pt x="36544" y="119781"/>
                    <a:pt x="38698" y="117628"/>
                    <a:pt x="41347" y="117628"/>
                  </a:cubicBezTo>
                  <a:lnTo>
                    <a:pt x="106714" y="117628"/>
                  </a:lnTo>
                  <a:cubicBezTo>
                    <a:pt x="109362" y="117628"/>
                    <a:pt x="111516" y="115480"/>
                    <a:pt x="111516" y="112825"/>
                  </a:cubicBezTo>
                  <a:cubicBezTo>
                    <a:pt x="111516" y="110170"/>
                    <a:pt x="109362" y="108023"/>
                    <a:pt x="106714" y="108023"/>
                  </a:cubicBezTo>
                  <a:lnTo>
                    <a:pt x="41347" y="108023"/>
                  </a:lnTo>
                  <a:cubicBezTo>
                    <a:pt x="33400" y="108023"/>
                    <a:pt x="26932" y="114484"/>
                    <a:pt x="26932" y="122430"/>
                  </a:cubicBezTo>
                  <a:lnTo>
                    <a:pt x="26932" y="267567"/>
                  </a:lnTo>
                  <a:lnTo>
                    <a:pt x="10094" y="267567"/>
                  </a:lnTo>
                  <a:cubicBezTo>
                    <a:pt x="4526" y="267567"/>
                    <a:pt x="0" y="272092"/>
                    <a:pt x="0" y="277660"/>
                  </a:cubicBezTo>
                  <a:cubicBezTo>
                    <a:pt x="0" y="301189"/>
                    <a:pt x="19140" y="320328"/>
                    <a:pt x="42671" y="320328"/>
                  </a:cubicBezTo>
                  <a:lnTo>
                    <a:pt x="226832" y="320328"/>
                  </a:lnTo>
                  <a:cubicBezTo>
                    <a:pt x="229488" y="320328"/>
                    <a:pt x="231635" y="318180"/>
                    <a:pt x="231635" y="315525"/>
                  </a:cubicBezTo>
                  <a:cubicBezTo>
                    <a:pt x="231635" y="312870"/>
                    <a:pt x="229488" y="310723"/>
                    <a:pt x="226832" y="310723"/>
                  </a:cubicBezTo>
                  <a:lnTo>
                    <a:pt x="42671" y="310723"/>
                  </a:lnTo>
                  <a:cubicBezTo>
                    <a:pt x="24438" y="310723"/>
                    <a:pt x="9605" y="295892"/>
                    <a:pt x="9605" y="277660"/>
                  </a:cubicBezTo>
                  <a:cubicBezTo>
                    <a:pt x="9605" y="277390"/>
                    <a:pt x="9824" y="277171"/>
                    <a:pt x="10094" y="277171"/>
                  </a:cubicBezTo>
                  <a:lnTo>
                    <a:pt x="319087" y="277171"/>
                  </a:lnTo>
                  <a:cubicBezTo>
                    <a:pt x="319357" y="277171"/>
                    <a:pt x="319575" y="277390"/>
                    <a:pt x="319575" y="277660"/>
                  </a:cubicBezTo>
                  <a:cubicBezTo>
                    <a:pt x="319575" y="295892"/>
                    <a:pt x="304743" y="310723"/>
                    <a:pt x="286510" y="310723"/>
                  </a:cubicBezTo>
                  <a:lnTo>
                    <a:pt x="250647" y="310723"/>
                  </a:lnTo>
                  <a:cubicBezTo>
                    <a:pt x="247998" y="310723"/>
                    <a:pt x="245844" y="312870"/>
                    <a:pt x="245844" y="315525"/>
                  </a:cubicBezTo>
                  <a:cubicBezTo>
                    <a:pt x="245844" y="318180"/>
                    <a:pt x="247998" y="320328"/>
                    <a:pt x="250647" y="320328"/>
                  </a:cubicBezTo>
                  <a:lnTo>
                    <a:pt x="286510" y="320328"/>
                  </a:lnTo>
                  <a:cubicBezTo>
                    <a:pt x="310041" y="320328"/>
                    <a:pt x="329181" y="301189"/>
                    <a:pt x="329181" y="277660"/>
                  </a:cubicBezTo>
                  <a:cubicBezTo>
                    <a:pt x="329181" y="272092"/>
                    <a:pt x="324655" y="267567"/>
                    <a:pt x="319087" y="267567"/>
                  </a:cubicBezTo>
                  <a:close/>
                  <a:moveTo>
                    <a:pt x="245021" y="210344"/>
                  </a:moveTo>
                  <a:lnTo>
                    <a:pt x="245021" y="222565"/>
                  </a:lnTo>
                  <a:lnTo>
                    <a:pt x="218976" y="209810"/>
                  </a:lnTo>
                  <a:lnTo>
                    <a:pt x="245053" y="209810"/>
                  </a:lnTo>
                  <a:cubicBezTo>
                    <a:pt x="245034" y="209984"/>
                    <a:pt x="245021" y="210164"/>
                    <a:pt x="245021" y="210344"/>
                  </a:cubicBezTo>
                  <a:close/>
                  <a:moveTo>
                    <a:pt x="197129" y="209810"/>
                  </a:moveTo>
                  <a:lnTo>
                    <a:pt x="229089" y="225458"/>
                  </a:lnTo>
                  <a:lnTo>
                    <a:pt x="94742" y="225458"/>
                  </a:lnTo>
                  <a:lnTo>
                    <a:pt x="150883" y="197975"/>
                  </a:lnTo>
                  <a:cubicBezTo>
                    <a:pt x="152285" y="204725"/>
                    <a:pt x="158277" y="209810"/>
                    <a:pt x="165432" y="209810"/>
                  </a:cubicBezTo>
                  <a:lnTo>
                    <a:pt x="197129" y="209810"/>
                  </a:lnTo>
                  <a:lnTo>
                    <a:pt x="197129" y="209810"/>
                  </a:lnTo>
                  <a:close/>
                  <a:moveTo>
                    <a:pt x="78810" y="151880"/>
                  </a:moveTo>
                  <a:lnTo>
                    <a:pt x="150568" y="187014"/>
                  </a:lnTo>
                  <a:lnTo>
                    <a:pt x="150568" y="187432"/>
                  </a:lnTo>
                  <a:lnTo>
                    <a:pt x="78810" y="222565"/>
                  </a:lnTo>
                  <a:lnTo>
                    <a:pt x="78810" y="151880"/>
                  </a:lnTo>
                  <a:close/>
                  <a:moveTo>
                    <a:pt x="160180" y="39061"/>
                  </a:moveTo>
                  <a:lnTo>
                    <a:pt x="257404" y="39061"/>
                  </a:lnTo>
                  <a:lnTo>
                    <a:pt x="257404" y="162925"/>
                  </a:lnTo>
                  <a:lnTo>
                    <a:pt x="160180" y="162925"/>
                  </a:lnTo>
                  <a:lnTo>
                    <a:pt x="160180" y="39061"/>
                  </a:lnTo>
                  <a:close/>
                  <a:moveTo>
                    <a:pt x="165432" y="9605"/>
                  </a:moveTo>
                  <a:lnTo>
                    <a:pt x="252145" y="9605"/>
                  </a:lnTo>
                  <a:cubicBezTo>
                    <a:pt x="255045" y="9605"/>
                    <a:pt x="257404" y="11964"/>
                    <a:pt x="257404" y="14863"/>
                  </a:cubicBezTo>
                  <a:lnTo>
                    <a:pt x="257404" y="29457"/>
                  </a:lnTo>
                  <a:lnTo>
                    <a:pt x="160180" y="29457"/>
                  </a:lnTo>
                  <a:lnTo>
                    <a:pt x="160180" y="14863"/>
                  </a:lnTo>
                  <a:cubicBezTo>
                    <a:pt x="160180" y="11964"/>
                    <a:pt x="162533" y="9605"/>
                    <a:pt x="165432" y="9605"/>
                  </a:cubicBezTo>
                  <a:close/>
                  <a:moveTo>
                    <a:pt x="150574" y="176323"/>
                  </a:moveTo>
                  <a:lnTo>
                    <a:pt x="94742" y="148987"/>
                  </a:lnTo>
                  <a:lnTo>
                    <a:pt x="150574" y="148987"/>
                  </a:lnTo>
                  <a:lnTo>
                    <a:pt x="150574" y="176323"/>
                  </a:lnTo>
                  <a:close/>
                  <a:moveTo>
                    <a:pt x="252145" y="200206"/>
                  </a:moveTo>
                  <a:lnTo>
                    <a:pt x="165432" y="200206"/>
                  </a:lnTo>
                  <a:cubicBezTo>
                    <a:pt x="162533" y="200206"/>
                    <a:pt x="160180" y="197846"/>
                    <a:pt x="160180" y="194947"/>
                  </a:cubicBezTo>
                  <a:lnTo>
                    <a:pt x="160180" y="172530"/>
                  </a:lnTo>
                  <a:lnTo>
                    <a:pt x="257404" y="172530"/>
                  </a:lnTo>
                  <a:lnTo>
                    <a:pt x="257404" y="194947"/>
                  </a:lnTo>
                  <a:cubicBezTo>
                    <a:pt x="257404" y="197846"/>
                    <a:pt x="255045" y="200206"/>
                    <a:pt x="252145" y="200206"/>
                  </a:cubicBezTo>
                  <a:close/>
                  <a:moveTo>
                    <a:pt x="36544" y="251752"/>
                  </a:moveTo>
                  <a:lnTo>
                    <a:pt x="292643" y="251752"/>
                  </a:lnTo>
                  <a:lnTo>
                    <a:pt x="292643" y="267567"/>
                  </a:lnTo>
                  <a:lnTo>
                    <a:pt x="36544" y="267567"/>
                  </a:lnTo>
                  <a:lnTo>
                    <a:pt x="36544" y="2517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70"/>
            <p:cNvSpPr/>
            <p:nvPr/>
          </p:nvSpPr>
          <p:spPr>
            <a:xfrm>
              <a:off x="6377745" y="3135953"/>
              <a:ext cx="67449" cy="83574"/>
            </a:xfrm>
            <a:custGeom>
              <a:avLst/>
              <a:gdLst/>
              <a:ahLst/>
              <a:cxnLst/>
              <a:rect l="l" t="t" r="r" b="b"/>
              <a:pathLst>
                <a:path w="67449" h="83574" extrusionOk="0">
                  <a:moveTo>
                    <a:pt x="62647" y="0"/>
                  </a:moveTo>
                  <a:lnTo>
                    <a:pt x="4809" y="0"/>
                  </a:lnTo>
                  <a:cubicBezTo>
                    <a:pt x="2154" y="0"/>
                    <a:pt x="0" y="2154"/>
                    <a:pt x="0" y="4802"/>
                  </a:cubicBezTo>
                  <a:lnTo>
                    <a:pt x="0" y="78772"/>
                  </a:lnTo>
                  <a:cubicBezTo>
                    <a:pt x="0" y="81427"/>
                    <a:pt x="2154" y="83574"/>
                    <a:pt x="4809" y="83574"/>
                  </a:cubicBezTo>
                  <a:lnTo>
                    <a:pt x="62647" y="83574"/>
                  </a:lnTo>
                  <a:cubicBezTo>
                    <a:pt x="65296" y="83574"/>
                    <a:pt x="67450" y="81427"/>
                    <a:pt x="67450" y="78772"/>
                  </a:cubicBezTo>
                  <a:lnTo>
                    <a:pt x="67450" y="4802"/>
                  </a:lnTo>
                  <a:cubicBezTo>
                    <a:pt x="67450" y="2154"/>
                    <a:pt x="65296" y="0"/>
                    <a:pt x="62647" y="0"/>
                  </a:cubicBezTo>
                  <a:close/>
                  <a:moveTo>
                    <a:pt x="9612" y="18746"/>
                  </a:moveTo>
                  <a:lnTo>
                    <a:pt x="27627" y="41787"/>
                  </a:lnTo>
                  <a:lnTo>
                    <a:pt x="9612" y="64834"/>
                  </a:lnTo>
                  <a:lnTo>
                    <a:pt x="9612" y="18746"/>
                  </a:lnTo>
                  <a:close/>
                  <a:moveTo>
                    <a:pt x="14659" y="9605"/>
                  </a:moveTo>
                  <a:lnTo>
                    <a:pt x="52791" y="9605"/>
                  </a:lnTo>
                  <a:lnTo>
                    <a:pt x="33728" y="33989"/>
                  </a:lnTo>
                  <a:lnTo>
                    <a:pt x="14659" y="9605"/>
                  </a:lnTo>
                  <a:close/>
                  <a:moveTo>
                    <a:pt x="33728" y="49585"/>
                  </a:moveTo>
                  <a:lnTo>
                    <a:pt x="52791" y="73970"/>
                  </a:lnTo>
                  <a:lnTo>
                    <a:pt x="14659" y="73970"/>
                  </a:lnTo>
                  <a:lnTo>
                    <a:pt x="33728" y="49585"/>
                  </a:lnTo>
                  <a:close/>
                  <a:moveTo>
                    <a:pt x="39823" y="41787"/>
                  </a:moveTo>
                  <a:lnTo>
                    <a:pt x="57844" y="18746"/>
                  </a:lnTo>
                  <a:lnTo>
                    <a:pt x="57844" y="64834"/>
                  </a:lnTo>
                  <a:lnTo>
                    <a:pt x="39823" y="417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70"/>
            <p:cNvSpPr/>
            <p:nvPr/>
          </p:nvSpPr>
          <p:spPr>
            <a:xfrm>
              <a:off x="6251859" y="3084998"/>
              <a:ext cx="88985" cy="88364"/>
            </a:xfrm>
            <a:custGeom>
              <a:avLst/>
              <a:gdLst/>
              <a:ahLst/>
              <a:cxnLst/>
              <a:rect l="l" t="t" r="r" b="b"/>
              <a:pathLst>
                <a:path w="88985" h="88364" extrusionOk="0">
                  <a:moveTo>
                    <a:pt x="13" y="68782"/>
                  </a:moveTo>
                  <a:cubicBezTo>
                    <a:pt x="103" y="69984"/>
                    <a:pt x="617" y="71096"/>
                    <a:pt x="1511" y="71938"/>
                  </a:cubicBezTo>
                  <a:lnTo>
                    <a:pt x="17430" y="86898"/>
                  </a:lnTo>
                  <a:cubicBezTo>
                    <a:pt x="19526" y="88859"/>
                    <a:pt x="22798" y="88852"/>
                    <a:pt x="24888" y="86885"/>
                  </a:cubicBezTo>
                  <a:lnTo>
                    <a:pt x="40756" y="71932"/>
                  </a:lnTo>
                  <a:cubicBezTo>
                    <a:pt x="41739" y="71012"/>
                    <a:pt x="42254" y="69752"/>
                    <a:pt x="42266" y="68435"/>
                  </a:cubicBezTo>
                  <a:lnTo>
                    <a:pt x="42266" y="52105"/>
                  </a:lnTo>
                  <a:cubicBezTo>
                    <a:pt x="42266" y="46680"/>
                    <a:pt x="46683" y="42263"/>
                    <a:pt x="52110" y="42263"/>
                  </a:cubicBezTo>
                  <a:lnTo>
                    <a:pt x="68440" y="42263"/>
                  </a:lnTo>
                  <a:cubicBezTo>
                    <a:pt x="69681" y="42263"/>
                    <a:pt x="70909" y="41768"/>
                    <a:pt x="71796" y="40894"/>
                  </a:cubicBezTo>
                  <a:lnTo>
                    <a:pt x="87362" y="25670"/>
                  </a:lnTo>
                  <a:cubicBezTo>
                    <a:pt x="89464" y="23607"/>
                    <a:pt x="89535" y="20193"/>
                    <a:pt x="87516" y="18046"/>
                  </a:cubicBezTo>
                  <a:lnTo>
                    <a:pt x="71938" y="1511"/>
                  </a:lnTo>
                  <a:cubicBezTo>
                    <a:pt x="71018" y="527"/>
                    <a:pt x="69758" y="13"/>
                    <a:pt x="68440" y="0"/>
                  </a:cubicBezTo>
                  <a:lnTo>
                    <a:pt x="52110" y="0"/>
                  </a:lnTo>
                  <a:cubicBezTo>
                    <a:pt x="37624" y="0"/>
                    <a:pt x="24168" y="5799"/>
                    <a:pt x="14215" y="16336"/>
                  </a:cubicBezTo>
                  <a:cubicBezTo>
                    <a:pt x="12396" y="18264"/>
                    <a:pt x="12486" y="21305"/>
                    <a:pt x="14414" y="23124"/>
                  </a:cubicBezTo>
                  <a:cubicBezTo>
                    <a:pt x="16337" y="24944"/>
                    <a:pt x="19378" y="24860"/>
                    <a:pt x="21204" y="22931"/>
                  </a:cubicBezTo>
                  <a:cubicBezTo>
                    <a:pt x="29318" y="14336"/>
                    <a:pt x="40292" y="9605"/>
                    <a:pt x="52110" y="9605"/>
                  </a:cubicBezTo>
                  <a:lnTo>
                    <a:pt x="66364" y="9605"/>
                  </a:lnTo>
                  <a:lnTo>
                    <a:pt x="77724" y="21659"/>
                  </a:lnTo>
                  <a:lnTo>
                    <a:pt x="66479" y="32658"/>
                  </a:lnTo>
                  <a:lnTo>
                    <a:pt x="52110" y="32658"/>
                  </a:lnTo>
                  <a:cubicBezTo>
                    <a:pt x="41386" y="32658"/>
                    <a:pt x="32661" y="41382"/>
                    <a:pt x="32661" y="52105"/>
                  </a:cubicBezTo>
                  <a:lnTo>
                    <a:pt x="32661" y="66364"/>
                  </a:lnTo>
                  <a:lnTo>
                    <a:pt x="21153" y="77210"/>
                  </a:lnTo>
                  <a:lnTo>
                    <a:pt x="9605" y="66358"/>
                  </a:lnTo>
                  <a:lnTo>
                    <a:pt x="9605" y="52105"/>
                  </a:lnTo>
                  <a:cubicBezTo>
                    <a:pt x="9605" y="48145"/>
                    <a:pt x="10146" y="44224"/>
                    <a:pt x="11219" y="40456"/>
                  </a:cubicBezTo>
                  <a:cubicBezTo>
                    <a:pt x="11946" y="37904"/>
                    <a:pt x="10467" y="35249"/>
                    <a:pt x="7915" y="34523"/>
                  </a:cubicBezTo>
                  <a:cubicBezTo>
                    <a:pt x="5362" y="33796"/>
                    <a:pt x="2707" y="35275"/>
                    <a:pt x="1980" y="37827"/>
                  </a:cubicBezTo>
                  <a:cubicBezTo>
                    <a:pt x="662" y="42456"/>
                    <a:pt x="0" y="47258"/>
                    <a:pt x="0" y="52105"/>
                  </a:cubicBezTo>
                  <a:lnTo>
                    <a:pt x="0" y="68435"/>
                  </a:lnTo>
                  <a:cubicBezTo>
                    <a:pt x="7" y="68550"/>
                    <a:pt x="7" y="68666"/>
                    <a:pt x="13" y="687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6" name="Google Shape;1376;p70"/>
          <p:cNvGrpSpPr/>
          <p:nvPr/>
        </p:nvGrpSpPr>
        <p:grpSpPr>
          <a:xfrm>
            <a:off x="6286278" y="3102892"/>
            <a:ext cx="275491" cy="210142"/>
            <a:chOff x="7133254" y="3111125"/>
            <a:chExt cx="329180" cy="251096"/>
          </a:xfrm>
        </p:grpSpPr>
        <p:sp>
          <p:nvSpPr>
            <p:cNvPr id="1377" name="Google Shape;1377;p70"/>
            <p:cNvSpPr/>
            <p:nvPr/>
          </p:nvSpPr>
          <p:spPr>
            <a:xfrm>
              <a:off x="7218801" y="3210321"/>
              <a:ext cx="67510" cy="82927"/>
            </a:xfrm>
            <a:custGeom>
              <a:avLst/>
              <a:gdLst/>
              <a:ahLst/>
              <a:cxnLst/>
              <a:rect l="l" t="t" r="r" b="b"/>
              <a:pathLst>
                <a:path w="67510" h="82927" extrusionOk="0">
                  <a:moveTo>
                    <a:pt x="4823" y="82925"/>
                  </a:moveTo>
                  <a:cubicBezTo>
                    <a:pt x="6765" y="82925"/>
                    <a:pt x="8597" y="81742"/>
                    <a:pt x="9329" y="79820"/>
                  </a:cubicBezTo>
                  <a:lnTo>
                    <a:pt x="15000" y="64931"/>
                  </a:lnTo>
                  <a:lnTo>
                    <a:pt x="52560" y="64931"/>
                  </a:lnTo>
                  <a:lnTo>
                    <a:pt x="58173" y="79807"/>
                  </a:lnTo>
                  <a:cubicBezTo>
                    <a:pt x="59118" y="82295"/>
                    <a:pt x="61896" y="83555"/>
                    <a:pt x="64390" y="82616"/>
                  </a:cubicBezTo>
                  <a:cubicBezTo>
                    <a:pt x="66879" y="81678"/>
                    <a:pt x="68139" y="78894"/>
                    <a:pt x="67200" y="76400"/>
                  </a:cubicBezTo>
                  <a:lnTo>
                    <a:pt x="39927" y="4147"/>
                  </a:lnTo>
                  <a:cubicBezTo>
                    <a:pt x="39914" y="4102"/>
                    <a:pt x="39894" y="4057"/>
                    <a:pt x="39876" y="4012"/>
                  </a:cubicBezTo>
                  <a:cubicBezTo>
                    <a:pt x="38872" y="1575"/>
                    <a:pt x="36519" y="0"/>
                    <a:pt x="33883" y="0"/>
                  </a:cubicBezTo>
                  <a:cubicBezTo>
                    <a:pt x="33877" y="0"/>
                    <a:pt x="33877" y="0"/>
                    <a:pt x="33877" y="0"/>
                  </a:cubicBezTo>
                  <a:cubicBezTo>
                    <a:pt x="31234" y="0"/>
                    <a:pt x="28881" y="1581"/>
                    <a:pt x="27878" y="4024"/>
                  </a:cubicBezTo>
                  <a:cubicBezTo>
                    <a:pt x="27865" y="4063"/>
                    <a:pt x="27853" y="4102"/>
                    <a:pt x="27839" y="4134"/>
                  </a:cubicBezTo>
                  <a:lnTo>
                    <a:pt x="316" y="76387"/>
                  </a:lnTo>
                  <a:cubicBezTo>
                    <a:pt x="-629" y="78875"/>
                    <a:pt x="618" y="81665"/>
                    <a:pt x="3106" y="82610"/>
                  </a:cubicBezTo>
                  <a:cubicBezTo>
                    <a:pt x="3672" y="82822"/>
                    <a:pt x="4251" y="82925"/>
                    <a:pt x="4823" y="82925"/>
                  </a:cubicBezTo>
                  <a:close/>
                  <a:moveTo>
                    <a:pt x="33871" y="15397"/>
                  </a:moveTo>
                  <a:lnTo>
                    <a:pt x="48921" y="55288"/>
                  </a:lnTo>
                  <a:lnTo>
                    <a:pt x="18671" y="55288"/>
                  </a:lnTo>
                  <a:lnTo>
                    <a:pt x="33871" y="153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70"/>
            <p:cNvSpPr/>
            <p:nvPr/>
          </p:nvSpPr>
          <p:spPr>
            <a:xfrm>
              <a:off x="7355707" y="3210321"/>
              <a:ext cx="67510" cy="82927"/>
            </a:xfrm>
            <a:custGeom>
              <a:avLst/>
              <a:gdLst/>
              <a:ahLst/>
              <a:cxnLst/>
              <a:rect l="l" t="t" r="r" b="b"/>
              <a:pathLst>
                <a:path w="67510" h="82927" extrusionOk="0">
                  <a:moveTo>
                    <a:pt x="4823" y="82925"/>
                  </a:moveTo>
                  <a:cubicBezTo>
                    <a:pt x="6764" y="82925"/>
                    <a:pt x="8597" y="81742"/>
                    <a:pt x="9330" y="79820"/>
                  </a:cubicBezTo>
                  <a:lnTo>
                    <a:pt x="15000" y="64931"/>
                  </a:lnTo>
                  <a:lnTo>
                    <a:pt x="52561" y="64931"/>
                  </a:lnTo>
                  <a:lnTo>
                    <a:pt x="58173" y="79807"/>
                  </a:lnTo>
                  <a:cubicBezTo>
                    <a:pt x="59119" y="82295"/>
                    <a:pt x="61896" y="83555"/>
                    <a:pt x="64390" y="82616"/>
                  </a:cubicBezTo>
                  <a:cubicBezTo>
                    <a:pt x="66878" y="81678"/>
                    <a:pt x="68138" y="78894"/>
                    <a:pt x="67200" y="76400"/>
                  </a:cubicBezTo>
                  <a:lnTo>
                    <a:pt x="39927" y="4147"/>
                  </a:lnTo>
                  <a:cubicBezTo>
                    <a:pt x="39914" y="4102"/>
                    <a:pt x="39895" y="4057"/>
                    <a:pt x="39875" y="4012"/>
                  </a:cubicBezTo>
                  <a:cubicBezTo>
                    <a:pt x="38872" y="1575"/>
                    <a:pt x="36519" y="0"/>
                    <a:pt x="33883" y="0"/>
                  </a:cubicBezTo>
                  <a:cubicBezTo>
                    <a:pt x="33877" y="0"/>
                    <a:pt x="33877" y="0"/>
                    <a:pt x="33877" y="0"/>
                  </a:cubicBezTo>
                  <a:cubicBezTo>
                    <a:pt x="31235" y="0"/>
                    <a:pt x="28881" y="1581"/>
                    <a:pt x="27878" y="4024"/>
                  </a:cubicBezTo>
                  <a:cubicBezTo>
                    <a:pt x="27865" y="4063"/>
                    <a:pt x="27852" y="4102"/>
                    <a:pt x="27840" y="4134"/>
                  </a:cubicBezTo>
                  <a:lnTo>
                    <a:pt x="316" y="76387"/>
                  </a:lnTo>
                  <a:cubicBezTo>
                    <a:pt x="-630" y="78875"/>
                    <a:pt x="618" y="81659"/>
                    <a:pt x="3106" y="82610"/>
                  </a:cubicBezTo>
                  <a:cubicBezTo>
                    <a:pt x="3672" y="82822"/>
                    <a:pt x="4250" y="82925"/>
                    <a:pt x="4823" y="82925"/>
                  </a:cubicBezTo>
                  <a:close/>
                  <a:moveTo>
                    <a:pt x="33864" y="15397"/>
                  </a:moveTo>
                  <a:lnTo>
                    <a:pt x="48921" y="55288"/>
                  </a:lnTo>
                  <a:lnTo>
                    <a:pt x="18672" y="55288"/>
                  </a:lnTo>
                  <a:lnTo>
                    <a:pt x="33864" y="153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70"/>
            <p:cNvSpPr/>
            <p:nvPr/>
          </p:nvSpPr>
          <p:spPr>
            <a:xfrm>
              <a:off x="7165437" y="3209235"/>
              <a:ext cx="35459" cy="82963"/>
            </a:xfrm>
            <a:custGeom>
              <a:avLst/>
              <a:gdLst/>
              <a:ahLst/>
              <a:cxnLst/>
              <a:rect l="l" t="t" r="r" b="b"/>
              <a:pathLst>
                <a:path w="35459" h="82963" extrusionOk="0">
                  <a:moveTo>
                    <a:pt x="25815" y="4822"/>
                  </a:moveTo>
                  <a:lnTo>
                    <a:pt x="25815" y="63394"/>
                  </a:lnTo>
                  <a:cubicBezTo>
                    <a:pt x="25815" y="67091"/>
                    <a:pt x="23880" y="70466"/>
                    <a:pt x="20762" y="72202"/>
                  </a:cubicBezTo>
                  <a:cubicBezTo>
                    <a:pt x="14616" y="75609"/>
                    <a:pt x="8520" y="69772"/>
                    <a:pt x="8225" y="69482"/>
                  </a:cubicBezTo>
                  <a:cubicBezTo>
                    <a:pt x="6341" y="67612"/>
                    <a:pt x="3307" y="67612"/>
                    <a:pt x="1422" y="69476"/>
                  </a:cubicBezTo>
                  <a:cubicBezTo>
                    <a:pt x="-468" y="71353"/>
                    <a:pt x="-474" y="74407"/>
                    <a:pt x="1404" y="76297"/>
                  </a:cubicBezTo>
                  <a:cubicBezTo>
                    <a:pt x="1750" y="76651"/>
                    <a:pt x="8154" y="82964"/>
                    <a:pt x="16711" y="82964"/>
                  </a:cubicBezTo>
                  <a:cubicBezTo>
                    <a:pt x="19444" y="82964"/>
                    <a:pt x="22395" y="82321"/>
                    <a:pt x="25443" y="80630"/>
                  </a:cubicBezTo>
                  <a:cubicBezTo>
                    <a:pt x="31621" y="77197"/>
                    <a:pt x="35459" y="70595"/>
                    <a:pt x="35459" y="63394"/>
                  </a:cubicBezTo>
                  <a:lnTo>
                    <a:pt x="35459" y="4822"/>
                  </a:lnTo>
                  <a:cubicBezTo>
                    <a:pt x="35459" y="2160"/>
                    <a:pt x="33299" y="0"/>
                    <a:pt x="30637" y="0"/>
                  </a:cubicBezTo>
                  <a:cubicBezTo>
                    <a:pt x="27975" y="0"/>
                    <a:pt x="25815" y="2160"/>
                    <a:pt x="25815"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70"/>
            <p:cNvSpPr/>
            <p:nvPr/>
          </p:nvSpPr>
          <p:spPr>
            <a:xfrm>
              <a:off x="7333654" y="3208774"/>
              <a:ext cx="17518" cy="33330"/>
            </a:xfrm>
            <a:custGeom>
              <a:avLst/>
              <a:gdLst/>
              <a:ahLst/>
              <a:cxnLst/>
              <a:rect l="l" t="t" r="r" b="b"/>
              <a:pathLst>
                <a:path w="17518" h="33330" extrusionOk="0">
                  <a:moveTo>
                    <a:pt x="4823" y="33331"/>
                  </a:moveTo>
                  <a:cubicBezTo>
                    <a:pt x="6848" y="33331"/>
                    <a:pt x="8725" y="32052"/>
                    <a:pt x="9400" y="30027"/>
                  </a:cubicBezTo>
                  <a:lnTo>
                    <a:pt x="17270" y="6343"/>
                  </a:lnTo>
                  <a:cubicBezTo>
                    <a:pt x="18113" y="3816"/>
                    <a:pt x="16743" y="1084"/>
                    <a:pt x="14216" y="248"/>
                  </a:cubicBezTo>
                  <a:cubicBezTo>
                    <a:pt x="11683" y="-594"/>
                    <a:pt x="8957" y="776"/>
                    <a:pt x="8114" y="3302"/>
                  </a:cubicBezTo>
                  <a:lnTo>
                    <a:pt x="245" y="26986"/>
                  </a:lnTo>
                  <a:cubicBezTo>
                    <a:pt x="-591" y="29512"/>
                    <a:pt x="779" y="32244"/>
                    <a:pt x="3306" y="33080"/>
                  </a:cubicBezTo>
                  <a:cubicBezTo>
                    <a:pt x="3807" y="33254"/>
                    <a:pt x="4322" y="33331"/>
                    <a:pt x="4823" y="333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70"/>
            <p:cNvSpPr/>
            <p:nvPr/>
          </p:nvSpPr>
          <p:spPr>
            <a:xfrm>
              <a:off x="7289410" y="3208638"/>
              <a:ext cx="46902" cy="82930"/>
            </a:xfrm>
            <a:custGeom>
              <a:avLst/>
              <a:gdLst/>
              <a:ahLst/>
              <a:cxnLst/>
              <a:rect l="l" t="t" r="r" b="b"/>
              <a:pathLst>
                <a:path w="46902" h="82930" extrusionOk="0">
                  <a:moveTo>
                    <a:pt x="37501" y="48163"/>
                  </a:moveTo>
                  <a:lnTo>
                    <a:pt x="31374" y="66601"/>
                  </a:lnTo>
                  <a:lnTo>
                    <a:pt x="9379" y="3239"/>
                  </a:lnTo>
                  <a:cubicBezTo>
                    <a:pt x="8504" y="725"/>
                    <a:pt x="5759" y="-606"/>
                    <a:pt x="3245" y="269"/>
                  </a:cubicBezTo>
                  <a:cubicBezTo>
                    <a:pt x="725" y="1143"/>
                    <a:pt x="-606" y="3888"/>
                    <a:pt x="269" y="6402"/>
                  </a:cubicBezTo>
                  <a:lnTo>
                    <a:pt x="25337" y="78616"/>
                  </a:lnTo>
                  <a:cubicBezTo>
                    <a:pt x="26256" y="81201"/>
                    <a:pt x="28705" y="82930"/>
                    <a:pt x="31438" y="82930"/>
                  </a:cubicBezTo>
                  <a:cubicBezTo>
                    <a:pt x="31457" y="82930"/>
                    <a:pt x="31470" y="82930"/>
                    <a:pt x="31483" y="82930"/>
                  </a:cubicBezTo>
                  <a:cubicBezTo>
                    <a:pt x="34241" y="82911"/>
                    <a:pt x="36684" y="81143"/>
                    <a:pt x="37584" y="78507"/>
                  </a:cubicBezTo>
                  <a:lnTo>
                    <a:pt x="46656" y="51198"/>
                  </a:lnTo>
                  <a:cubicBezTo>
                    <a:pt x="47492" y="48671"/>
                    <a:pt x="46129" y="45945"/>
                    <a:pt x="43596" y="45103"/>
                  </a:cubicBezTo>
                  <a:cubicBezTo>
                    <a:pt x="41069" y="44267"/>
                    <a:pt x="38343" y="45630"/>
                    <a:pt x="37501" y="481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70"/>
            <p:cNvSpPr/>
            <p:nvPr/>
          </p:nvSpPr>
          <p:spPr>
            <a:xfrm>
              <a:off x="7133254" y="3111125"/>
              <a:ext cx="329180" cy="251096"/>
            </a:xfrm>
            <a:custGeom>
              <a:avLst/>
              <a:gdLst/>
              <a:ahLst/>
              <a:cxnLst/>
              <a:rect l="l" t="t" r="r" b="b"/>
              <a:pathLst>
                <a:path w="329180" h="251096" extrusionOk="0">
                  <a:moveTo>
                    <a:pt x="304454" y="0"/>
                  </a:moveTo>
                  <a:lnTo>
                    <a:pt x="251566" y="0"/>
                  </a:lnTo>
                  <a:cubicBezTo>
                    <a:pt x="248904" y="0"/>
                    <a:pt x="246744" y="2154"/>
                    <a:pt x="246744" y="4822"/>
                  </a:cubicBezTo>
                  <a:cubicBezTo>
                    <a:pt x="246744" y="7483"/>
                    <a:pt x="248904" y="9643"/>
                    <a:pt x="251566" y="9643"/>
                  </a:cubicBezTo>
                  <a:lnTo>
                    <a:pt x="304454" y="9643"/>
                  </a:lnTo>
                  <a:cubicBezTo>
                    <a:pt x="312767" y="9643"/>
                    <a:pt x="319537" y="16406"/>
                    <a:pt x="319537" y="24725"/>
                  </a:cubicBezTo>
                  <a:lnTo>
                    <a:pt x="319537" y="54934"/>
                  </a:lnTo>
                  <a:lnTo>
                    <a:pt x="9644" y="54934"/>
                  </a:lnTo>
                  <a:lnTo>
                    <a:pt x="9644" y="24725"/>
                  </a:lnTo>
                  <a:cubicBezTo>
                    <a:pt x="9644" y="16406"/>
                    <a:pt x="16414" y="9643"/>
                    <a:pt x="24733" y="9643"/>
                  </a:cubicBezTo>
                  <a:lnTo>
                    <a:pt x="227276" y="9643"/>
                  </a:lnTo>
                  <a:cubicBezTo>
                    <a:pt x="229938" y="9643"/>
                    <a:pt x="232098" y="7483"/>
                    <a:pt x="232098" y="4822"/>
                  </a:cubicBezTo>
                  <a:cubicBezTo>
                    <a:pt x="232098" y="2154"/>
                    <a:pt x="229938" y="0"/>
                    <a:pt x="227276" y="0"/>
                  </a:cubicBezTo>
                  <a:lnTo>
                    <a:pt x="24733" y="0"/>
                  </a:lnTo>
                  <a:cubicBezTo>
                    <a:pt x="11097" y="0"/>
                    <a:pt x="0" y="11090"/>
                    <a:pt x="0" y="24725"/>
                  </a:cubicBezTo>
                  <a:lnTo>
                    <a:pt x="0" y="226364"/>
                  </a:lnTo>
                  <a:cubicBezTo>
                    <a:pt x="0" y="240000"/>
                    <a:pt x="11097" y="251096"/>
                    <a:pt x="24733" y="251096"/>
                  </a:cubicBezTo>
                  <a:lnTo>
                    <a:pt x="69687" y="251096"/>
                  </a:lnTo>
                  <a:cubicBezTo>
                    <a:pt x="72356" y="251096"/>
                    <a:pt x="74509" y="248936"/>
                    <a:pt x="74509" y="246274"/>
                  </a:cubicBezTo>
                  <a:cubicBezTo>
                    <a:pt x="74509" y="243613"/>
                    <a:pt x="72356" y="241453"/>
                    <a:pt x="69687" y="241453"/>
                  </a:cubicBezTo>
                  <a:lnTo>
                    <a:pt x="24733" y="241453"/>
                  </a:lnTo>
                  <a:cubicBezTo>
                    <a:pt x="16414" y="241453"/>
                    <a:pt x="9644" y="234683"/>
                    <a:pt x="9644" y="226364"/>
                  </a:cubicBezTo>
                  <a:lnTo>
                    <a:pt x="9644" y="64577"/>
                  </a:lnTo>
                  <a:lnTo>
                    <a:pt x="319537" y="64577"/>
                  </a:lnTo>
                  <a:lnTo>
                    <a:pt x="319537" y="226364"/>
                  </a:lnTo>
                  <a:cubicBezTo>
                    <a:pt x="319537" y="234683"/>
                    <a:pt x="312767" y="241453"/>
                    <a:pt x="304454" y="241453"/>
                  </a:cubicBezTo>
                  <a:lnTo>
                    <a:pt x="92872" y="241453"/>
                  </a:lnTo>
                  <a:cubicBezTo>
                    <a:pt x="90209" y="241453"/>
                    <a:pt x="88050" y="243613"/>
                    <a:pt x="88050" y="246274"/>
                  </a:cubicBezTo>
                  <a:cubicBezTo>
                    <a:pt x="88050" y="248936"/>
                    <a:pt x="90209" y="251096"/>
                    <a:pt x="92872" y="251096"/>
                  </a:cubicBezTo>
                  <a:lnTo>
                    <a:pt x="304454" y="251096"/>
                  </a:lnTo>
                  <a:cubicBezTo>
                    <a:pt x="318090" y="251096"/>
                    <a:pt x="329181" y="240000"/>
                    <a:pt x="329181" y="226364"/>
                  </a:cubicBezTo>
                  <a:lnTo>
                    <a:pt x="329181" y="24725"/>
                  </a:lnTo>
                  <a:cubicBezTo>
                    <a:pt x="329181" y="11090"/>
                    <a:pt x="318090" y="0"/>
                    <a:pt x="30445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70"/>
            <p:cNvSpPr/>
            <p:nvPr/>
          </p:nvSpPr>
          <p:spPr>
            <a:xfrm>
              <a:off x="7165208" y="3134481"/>
              <a:ext cx="17860" cy="17865"/>
            </a:xfrm>
            <a:custGeom>
              <a:avLst/>
              <a:gdLst/>
              <a:ahLst/>
              <a:cxnLst/>
              <a:rect l="l" t="t" r="r" b="b"/>
              <a:pathLst>
                <a:path w="17860" h="17865" extrusionOk="0">
                  <a:moveTo>
                    <a:pt x="0" y="8930"/>
                  </a:moveTo>
                  <a:cubicBezTo>
                    <a:pt x="0" y="13867"/>
                    <a:pt x="3999" y="17866"/>
                    <a:pt x="8930" y="17866"/>
                  </a:cubicBezTo>
                  <a:cubicBezTo>
                    <a:pt x="13861" y="17866"/>
                    <a:pt x="17860" y="13867"/>
                    <a:pt x="17860" y="8930"/>
                  </a:cubicBezTo>
                  <a:cubicBezTo>
                    <a:pt x="17860" y="3999"/>
                    <a:pt x="13861" y="0"/>
                    <a:pt x="8930" y="0"/>
                  </a:cubicBezTo>
                  <a:cubicBezTo>
                    <a:pt x="3999" y="0"/>
                    <a:pt x="0" y="3999"/>
                    <a:pt x="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70"/>
            <p:cNvSpPr/>
            <p:nvPr/>
          </p:nvSpPr>
          <p:spPr>
            <a:xfrm>
              <a:off x="7192680" y="3134481"/>
              <a:ext cx="17867" cy="17865"/>
            </a:xfrm>
            <a:custGeom>
              <a:avLst/>
              <a:gdLst/>
              <a:ahLst/>
              <a:cxnLst/>
              <a:rect l="l" t="t" r="r" b="b"/>
              <a:pathLst>
                <a:path w="17867" h="17865" extrusionOk="0">
                  <a:moveTo>
                    <a:pt x="0" y="8930"/>
                  </a:moveTo>
                  <a:cubicBezTo>
                    <a:pt x="0" y="13867"/>
                    <a:pt x="3999" y="17866"/>
                    <a:pt x="8937" y="17866"/>
                  </a:cubicBezTo>
                  <a:cubicBezTo>
                    <a:pt x="13868" y="17866"/>
                    <a:pt x="17867" y="13867"/>
                    <a:pt x="17867" y="8930"/>
                  </a:cubicBezTo>
                  <a:cubicBezTo>
                    <a:pt x="17867" y="3999"/>
                    <a:pt x="13868" y="0"/>
                    <a:pt x="8937" y="0"/>
                  </a:cubicBezTo>
                  <a:cubicBezTo>
                    <a:pt x="3999" y="0"/>
                    <a:pt x="0" y="3999"/>
                    <a:pt x="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70"/>
            <p:cNvSpPr/>
            <p:nvPr/>
          </p:nvSpPr>
          <p:spPr>
            <a:xfrm>
              <a:off x="7220159" y="3134481"/>
              <a:ext cx="17867" cy="17865"/>
            </a:xfrm>
            <a:custGeom>
              <a:avLst/>
              <a:gdLst/>
              <a:ahLst/>
              <a:cxnLst/>
              <a:rect l="l" t="t" r="r" b="b"/>
              <a:pathLst>
                <a:path w="17867" h="17865" extrusionOk="0">
                  <a:moveTo>
                    <a:pt x="0" y="8930"/>
                  </a:moveTo>
                  <a:cubicBezTo>
                    <a:pt x="0" y="13867"/>
                    <a:pt x="3999" y="17866"/>
                    <a:pt x="8930" y="17866"/>
                  </a:cubicBezTo>
                  <a:cubicBezTo>
                    <a:pt x="13868" y="17866"/>
                    <a:pt x="17867" y="13867"/>
                    <a:pt x="17867" y="8930"/>
                  </a:cubicBezTo>
                  <a:cubicBezTo>
                    <a:pt x="17867" y="3999"/>
                    <a:pt x="13868" y="0"/>
                    <a:pt x="8930" y="0"/>
                  </a:cubicBezTo>
                  <a:cubicBezTo>
                    <a:pt x="3999" y="0"/>
                    <a:pt x="0" y="3999"/>
                    <a:pt x="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86" name="Google Shape;1386;p70"/>
          <p:cNvGrpSpPr/>
          <p:nvPr/>
        </p:nvGrpSpPr>
        <p:grpSpPr>
          <a:xfrm>
            <a:off x="7214815" y="3112228"/>
            <a:ext cx="275491" cy="191471"/>
            <a:chOff x="8063576" y="3122280"/>
            <a:chExt cx="329180" cy="228786"/>
          </a:xfrm>
        </p:grpSpPr>
        <p:sp>
          <p:nvSpPr>
            <p:cNvPr id="1387" name="Google Shape;1387;p70"/>
            <p:cNvSpPr/>
            <p:nvPr/>
          </p:nvSpPr>
          <p:spPr>
            <a:xfrm>
              <a:off x="8163172" y="3222471"/>
              <a:ext cx="56577" cy="44970"/>
            </a:xfrm>
            <a:custGeom>
              <a:avLst/>
              <a:gdLst/>
              <a:ahLst/>
              <a:cxnLst/>
              <a:rect l="l" t="t" r="r" b="b"/>
              <a:pathLst>
                <a:path w="56577" h="44970" extrusionOk="0">
                  <a:moveTo>
                    <a:pt x="52013" y="14626"/>
                  </a:moveTo>
                  <a:lnTo>
                    <a:pt x="36261" y="3987"/>
                  </a:lnTo>
                  <a:cubicBezTo>
                    <a:pt x="29253" y="-745"/>
                    <a:pt x="20188" y="-1304"/>
                    <a:pt x="12601" y="2521"/>
                  </a:cubicBezTo>
                  <a:cubicBezTo>
                    <a:pt x="5079" y="6314"/>
                    <a:pt x="386" y="13553"/>
                    <a:pt x="64" y="21884"/>
                  </a:cubicBezTo>
                  <a:cubicBezTo>
                    <a:pt x="0" y="22289"/>
                    <a:pt x="0" y="22694"/>
                    <a:pt x="0" y="23106"/>
                  </a:cubicBezTo>
                  <a:cubicBezTo>
                    <a:pt x="0" y="31270"/>
                    <a:pt x="3664" y="44970"/>
                    <a:pt x="28289" y="44970"/>
                  </a:cubicBezTo>
                  <a:cubicBezTo>
                    <a:pt x="52913" y="44970"/>
                    <a:pt x="56578" y="31270"/>
                    <a:pt x="56578" y="23067"/>
                  </a:cubicBezTo>
                  <a:cubicBezTo>
                    <a:pt x="56578" y="19705"/>
                    <a:pt x="54906" y="16548"/>
                    <a:pt x="52013" y="14626"/>
                  </a:cubicBezTo>
                  <a:close/>
                  <a:moveTo>
                    <a:pt x="28289" y="35353"/>
                  </a:moveTo>
                  <a:cubicBezTo>
                    <a:pt x="9644" y="35353"/>
                    <a:pt x="9644" y="26455"/>
                    <a:pt x="9644" y="23106"/>
                  </a:cubicBezTo>
                  <a:cubicBezTo>
                    <a:pt x="9644" y="22836"/>
                    <a:pt x="9644" y="22566"/>
                    <a:pt x="9644" y="22296"/>
                  </a:cubicBezTo>
                  <a:cubicBezTo>
                    <a:pt x="9837" y="17493"/>
                    <a:pt x="12601" y="13308"/>
                    <a:pt x="16973" y="11110"/>
                  </a:cubicBezTo>
                  <a:cubicBezTo>
                    <a:pt x="18966" y="10094"/>
                    <a:pt x="21088" y="9592"/>
                    <a:pt x="23210" y="9592"/>
                  </a:cubicBezTo>
                  <a:cubicBezTo>
                    <a:pt x="25910" y="9592"/>
                    <a:pt x="28546" y="10383"/>
                    <a:pt x="30861" y="11958"/>
                  </a:cubicBezTo>
                  <a:lnTo>
                    <a:pt x="46677" y="22598"/>
                  </a:lnTo>
                  <a:cubicBezTo>
                    <a:pt x="46869" y="22726"/>
                    <a:pt x="46998" y="22926"/>
                    <a:pt x="46998" y="23106"/>
                  </a:cubicBezTo>
                  <a:cubicBezTo>
                    <a:pt x="46998" y="26455"/>
                    <a:pt x="46998" y="35353"/>
                    <a:pt x="28289" y="353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70"/>
            <p:cNvSpPr/>
            <p:nvPr/>
          </p:nvSpPr>
          <p:spPr>
            <a:xfrm>
              <a:off x="8234538" y="3222471"/>
              <a:ext cx="56577" cy="44970"/>
            </a:xfrm>
            <a:custGeom>
              <a:avLst/>
              <a:gdLst/>
              <a:ahLst/>
              <a:cxnLst/>
              <a:rect l="l" t="t" r="r" b="b"/>
              <a:pathLst>
                <a:path w="56577" h="44970" extrusionOk="0">
                  <a:moveTo>
                    <a:pt x="28289" y="44970"/>
                  </a:moveTo>
                  <a:cubicBezTo>
                    <a:pt x="52913" y="44970"/>
                    <a:pt x="56578" y="31270"/>
                    <a:pt x="56578" y="23106"/>
                  </a:cubicBezTo>
                  <a:cubicBezTo>
                    <a:pt x="56578" y="22694"/>
                    <a:pt x="56578" y="22289"/>
                    <a:pt x="56513" y="21884"/>
                  </a:cubicBezTo>
                  <a:cubicBezTo>
                    <a:pt x="56192" y="13553"/>
                    <a:pt x="51499" y="6314"/>
                    <a:pt x="43976" y="2521"/>
                  </a:cubicBezTo>
                  <a:cubicBezTo>
                    <a:pt x="36390" y="-1304"/>
                    <a:pt x="27325" y="-745"/>
                    <a:pt x="20316" y="3987"/>
                  </a:cubicBezTo>
                  <a:lnTo>
                    <a:pt x="4565" y="14620"/>
                  </a:lnTo>
                  <a:cubicBezTo>
                    <a:pt x="1671" y="16542"/>
                    <a:pt x="0" y="19705"/>
                    <a:pt x="0" y="23106"/>
                  </a:cubicBezTo>
                  <a:cubicBezTo>
                    <a:pt x="0" y="31270"/>
                    <a:pt x="3664" y="44970"/>
                    <a:pt x="28289" y="44970"/>
                  </a:cubicBezTo>
                  <a:close/>
                  <a:moveTo>
                    <a:pt x="9901" y="22598"/>
                  </a:moveTo>
                  <a:lnTo>
                    <a:pt x="25717" y="11958"/>
                  </a:lnTo>
                  <a:cubicBezTo>
                    <a:pt x="28032" y="10383"/>
                    <a:pt x="30667" y="9586"/>
                    <a:pt x="33368" y="9586"/>
                  </a:cubicBezTo>
                  <a:cubicBezTo>
                    <a:pt x="35489" y="9586"/>
                    <a:pt x="37612" y="10094"/>
                    <a:pt x="39604" y="11110"/>
                  </a:cubicBezTo>
                  <a:cubicBezTo>
                    <a:pt x="43976" y="13308"/>
                    <a:pt x="46741" y="17493"/>
                    <a:pt x="46934" y="22296"/>
                  </a:cubicBezTo>
                  <a:cubicBezTo>
                    <a:pt x="46934" y="22566"/>
                    <a:pt x="46934" y="22836"/>
                    <a:pt x="46934" y="23106"/>
                  </a:cubicBezTo>
                  <a:cubicBezTo>
                    <a:pt x="46934" y="26455"/>
                    <a:pt x="46934" y="35353"/>
                    <a:pt x="28289" y="35353"/>
                  </a:cubicBezTo>
                  <a:cubicBezTo>
                    <a:pt x="9579" y="35353"/>
                    <a:pt x="9579" y="26455"/>
                    <a:pt x="9579" y="23080"/>
                  </a:cubicBezTo>
                  <a:cubicBezTo>
                    <a:pt x="9579" y="22926"/>
                    <a:pt x="9708" y="22726"/>
                    <a:pt x="9901" y="225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70"/>
            <p:cNvSpPr/>
            <p:nvPr/>
          </p:nvSpPr>
          <p:spPr>
            <a:xfrm>
              <a:off x="8218187" y="3259527"/>
              <a:ext cx="17916" cy="17273"/>
            </a:xfrm>
            <a:custGeom>
              <a:avLst/>
              <a:gdLst/>
              <a:ahLst/>
              <a:cxnLst/>
              <a:rect l="l" t="t" r="r" b="b"/>
              <a:pathLst>
                <a:path w="17916" h="17273" extrusionOk="0">
                  <a:moveTo>
                    <a:pt x="2849" y="16966"/>
                  </a:moveTo>
                  <a:cubicBezTo>
                    <a:pt x="4585" y="17698"/>
                    <a:pt x="6642" y="17081"/>
                    <a:pt x="8378" y="15538"/>
                  </a:cubicBezTo>
                  <a:cubicBezTo>
                    <a:pt x="8700" y="15223"/>
                    <a:pt x="9214" y="15223"/>
                    <a:pt x="9600" y="15538"/>
                  </a:cubicBezTo>
                  <a:cubicBezTo>
                    <a:pt x="11335" y="17075"/>
                    <a:pt x="13393" y="17686"/>
                    <a:pt x="15129" y="16946"/>
                  </a:cubicBezTo>
                  <a:cubicBezTo>
                    <a:pt x="17893" y="15757"/>
                    <a:pt x="18729" y="11501"/>
                    <a:pt x="17058" y="7451"/>
                  </a:cubicBezTo>
                  <a:cubicBezTo>
                    <a:pt x="15514" y="3934"/>
                    <a:pt x="11529" y="0"/>
                    <a:pt x="9021" y="0"/>
                  </a:cubicBezTo>
                  <a:cubicBezTo>
                    <a:pt x="6513" y="0"/>
                    <a:pt x="2399" y="3864"/>
                    <a:pt x="856" y="7477"/>
                  </a:cubicBezTo>
                  <a:cubicBezTo>
                    <a:pt x="-816" y="11533"/>
                    <a:pt x="20" y="15776"/>
                    <a:pt x="2849" y="169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70"/>
            <p:cNvSpPr/>
            <p:nvPr/>
          </p:nvSpPr>
          <p:spPr>
            <a:xfrm>
              <a:off x="8063576" y="3122280"/>
              <a:ext cx="329180" cy="228786"/>
            </a:xfrm>
            <a:custGeom>
              <a:avLst/>
              <a:gdLst/>
              <a:ahLst/>
              <a:cxnLst/>
              <a:rect l="l" t="t" r="r" b="b"/>
              <a:pathLst>
                <a:path w="329180" h="228786" extrusionOk="0">
                  <a:moveTo>
                    <a:pt x="316650" y="146581"/>
                  </a:moveTo>
                  <a:cubicBezTo>
                    <a:pt x="310028" y="142287"/>
                    <a:pt x="302184" y="140975"/>
                    <a:pt x="294533" y="142885"/>
                  </a:cubicBezTo>
                  <a:cubicBezTo>
                    <a:pt x="289004" y="144273"/>
                    <a:pt x="284053" y="147346"/>
                    <a:pt x="280324" y="151583"/>
                  </a:cubicBezTo>
                  <a:lnTo>
                    <a:pt x="260393" y="140564"/>
                  </a:lnTo>
                  <a:cubicBezTo>
                    <a:pt x="260651" y="138867"/>
                    <a:pt x="260779" y="137131"/>
                    <a:pt x="260779" y="135357"/>
                  </a:cubicBezTo>
                  <a:cubicBezTo>
                    <a:pt x="260779" y="124357"/>
                    <a:pt x="255314" y="114199"/>
                    <a:pt x="246056" y="108189"/>
                  </a:cubicBezTo>
                  <a:cubicBezTo>
                    <a:pt x="245734" y="107976"/>
                    <a:pt x="245542" y="107661"/>
                    <a:pt x="245542" y="107333"/>
                  </a:cubicBezTo>
                  <a:lnTo>
                    <a:pt x="245542" y="96437"/>
                  </a:lnTo>
                  <a:lnTo>
                    <a:pt x="280324" y="77202"/>
                  </a:lnTo>
                  <a:cubicBezTo>
                    <a:pt x="284053" y="81438"/>
                    <a:pt x="289004" y="84511"/>
                    <a:pt x="294533" y="85900"/>
                  </a:cubicBezTo>
                  <a:cubicBezTo>
                    <a:pt x="296848" y="86472"/>
                    <a:pt x="299162" y="86755"/>
                    <a:pt x="301412" y="86755"/>
                  </a:cubicBezTo>
                  <a:cubicBezTo>
                    <a:pt x="306748" y="86755"/>
                    <a:pt x="312020" y="85206"/>
                    <a:pt x="316650" y="82203"/>
                  </a:cubicBezTo>
                  <a:cubicBezTo>
                    <a:pt x="327837" y="74945"/>
                    <a:pt x="332466" y="58648"/>
                    <a:pt x="326679" y="46607"/>
                  </a:cubicBezTo>
                  <a:cubicBezTo>
                    <a:pt x="326679" y="46607"/>
                    <a:pt x="326679" y="46607"/>
                    <a:pt x="326679" y="46607"/>
                  </a:cubicBezTo>
                  <a:cubicBezTo>
                    <a:pt x="323722" y="40461"/>
                    <a:pt x="318707" y="35595"/>
                    <a:pt x="312471" y="32920"/>
                  </a:cubicBezTo>
                  <a:cubicBezTo>
                    <a:pt x="312213" y="32811"/>
                    <a:pt x="312085" y="32579"/>
                    <a:pt x="312149" y="32316"/>
                  </a:cubicBezTo>
                  <a:cubicBezTo>
                    <a:pt x="313178" y="25611"/>
                    <a:pt x="311764" y="18751"/>
                    <a:pt x="308099" y="12997"/>
                  </a:cubicBezTo>
                  <a:cubicBezTo>
                    <a:pt x="300576" y="1143"/>
                    <a:pt x="285275" y="-3319"/>
                    <a:pt x="272609" y="2615"/>
                  </a:cubicBezTo>
                  <a:cubicBezTo>
                    <a:pt x="265408" y="5951"/>
                    <a:pt x="260136" y="11904"/>
                    <a:pt x="257693" y="19381"/>
                  </a:cubicBezTo>
                  <a:cubicBezTo>
                    <a:pt x="255957" y="24826"/>
                    <a:pt x="255893" y="30670"/>
                    <a:pt x="257500" y="36089"/>
                  </a:cubicBezTo>
                  <a:lnTo>
                    <a:pt x="231911" y="50284"/>
                  </a:lnTo>
                  <a:cubicBezTo>
                    <a:pt x="229725" y="47166"/>
                    <a:pt x="227282" y="44183"/>
                    <a:pt x="224646" y="41380"/>
                  </a:cubicBezTo>
                  <a:cubicBezTo>
                    <a:pt x="222782" y="39452"/>
                    <a:pt x="219760" y="39368"/>
                    <a:pt x="217831" y="41194"/>
                  </a:cubicBezTo>
                  <a:cubicBezTo>
                    <a:pt x="215902" y="43026"/>
                    <a:pt x="215838" y="46067"/>
                    <a:pt x="217638" y="47996"/>
                  </a:cubicBezTo>
                  <a:cubicBezTo>
                    <a:pt x="229404" y="60435"/>
                    <a:pt x="235898" y="76720"/>
                    <a:pt x="235898" y="93859"/>
                  </a:cubicBezTo>
                  <a:lnTo>
                    <a:pt x="235898" y="107333"/>
                  </a:lnTo>
                  <a:cubicBezTo>
                    <a:pt x="235898" y="110927"/>
                    <a:pt x="237762" y="114257"/>
                    <a:pt x="240784" y="116250"/>
                  </a:cubicBezTo>
                  <a:cubicBezTo>
                    <a:pt x="247277" y="120480"/>
                    <a:pt x="251199" y="127623"/>
                    <a:pt x="251199" y="135357"/>
                  </a:cubicBezTo>
                  <a:cubicBezTo>
                    <a:pt x="251199" y="147925"/>
                    <a:pt x="240977" y="158147"/>
                    <a:pt x="228375" y="158147"/>
                  </a:cubicBezTo>
                  <a:lnTo>
                    <a:pt x="219760" y="158147"/>
                  </a:lnTo>
                  <a:cubicBezTo>
                    <a:pt x="217059" y="158147"/>
                    <a:pt x="214938" y="160300"/>
                    <a:pt x="214938" y="162955"/>
                  </a:cubicBezTo>
                  <a:lnTo>
                    <a:pt x="214938" y="184132"/>
                  </a:lnTo>
                  <a:cubicBezTo>
                    <a:pt x="214938" y="189224"/>
                    <a:pt x="210759" y="193364"/>
                    <a:pt x="205680" y="193364"/>
                  </a:cubicBezTo>
                  <a:cubicBezTo>
                    <a:pt x="200601" y="193364"/>
                    <a:pt x="196486" y="189224"/>
                    <a:pt x="196486" y="184132"/>
                  </a:cubicBezTo>
                  <a:lnTo>
                    <a:pt x="196486" y="167648"/>
                  </a:lnTo>
                  <a:cubicBezTo>
                    <a:pt x="196486" y="164993"/>
                    <a:pt x="194300" y="162840"/>
                    <a:pt x="191664" y="162840"/>
                  </a:cubicBezTo>
                  <a:cubicBezTo>
                    <a:pt x="188964" y="162840"/>
                    <a:pt x="186842" y="164993"/>
                    <a:pt x="186842" y="167648"/>
                  </a:cubicBezTo>
                  <a:lnTo>
                    <a:pt x="186842" y="184132"/>
                  </a:lnTo>
                  <a:cubicBezTo>
                    <a:pt x="186842" y="189224"/>
                    <a:pt x="182727" y="193364"/>
                    <a:pt x="177584" y="193364"/>
                  </a:cubicBezTo>
                  <a:cubicBezTo>
                    <a:pt x="172504" y="193364"/>
                    <a:pt x="168390" y="189224"/>
                    <a:pt x="168390" y="184132"/>
                  </a:cubicBezTo>
                  <a:lnTo>
                    <a:pt x="168390" y="167648"/>
                  </a:lnTo>
                  <a:cubicBezTo>
                    <a:pt x="168390" y="164993"/>
                    <a:pt x="166204" y="162840"/>
                    <a:pt x="163568" y="162840"/>
                  </a:cubicBezTo>
                  <a:cubicBezTo>
                    <a:pt x="160932" y="162840"/>
                    <a:pt x="158746" y="164993"/>
                    <a:pt x="158746" y="167648"/>
                  </a:cubicBezTo>
                  <a:lnTo>
                    <a:pt x="158746" y="184132"/>
                  </a:lnTo>
                  <a:cubicBezTo>
                    <a:pt x="158746" y="189224"/>
                    <a:pt x="154631" y="193364"/>
                    <a:pt x="149552" y="193364"/>
                  </a:cubicBezTo>
                  <a:cubicBezTo>
                    <a:pt x="144408" y="193364"/>
                    <a:pt x="140294" y="189224"/>
                    <a:pt x="140294" y="184132"/>
                  </a:cubicBezTo>
                  <a:lnTo>
                    <a:pt x="140294" y="167648"/>
                  </a:lnTo>
                  <a:cubicBezTo>
                    <a:pt x="140294" y="164993"/>
                    <a:pt x="138172" y="162840"/>
                    <a:pt x="135472" y="162840"/>
                  </a:cubicBezTo>
                  <a:cubicBezTo>
                    <a:pt x="132835" y="162840"/>
                    <a:pt x="130650" y="164993"/>
                    <a:pt x="130650" y="167648"/>
                  </a:cubicBezTo>
                  <a:lnTo>
                    <a:pt x="130650" y="184132"/>
                  </a:lnTo>
                  <a:lnTo>
                    <a:pt x="130650" y="184196"/>
                  </a:lnTo>
                  <a:cubicBezTo>
                    <a:pt x="130650" y="184215"/>
                    <a:pt x="130650" y="184235"/>
                    <a:pt x="130650" y="184254"/>
                  </a:cubicBezTo>
                  <a:cubicBezTo>
                    <a:pt x="130585" y="189275"/>
                    <a:pt x="126471" y="193364"/>
                    <a:pt x="121456" y="193364"/>
                  </a:cubicBezTo>
                  <a:cubicBezTo>
                    <a:pt x="116377" y="193364"/>
                    <a:pt x="112197" y="189224"/>
                    <a:pt x="112197" y="184132"/>
                  </a:cubicBezTo>
                  <a:lnTo>
                    <a:pt x="112197" y="162955"/>
                  </a:lnTo>
                  <a:cubicBezTo>
                    <a:pt x="112197" y="160300"/>
                    <a:pt x="110076" y="158147"/>
                    <a:pt x="107375" y="158147"/>
                  </a:cubicBezTo>
                  <a:lnTo>
                    <a:pt x="98760" y="158147"/>
                  </a:lnTo>
                  <a:cubicBezTo>
                    <a:pt x="86159" y="158147"/>
                    <a:pt x="75936" y="147925"/>
                    <a:pt x="75936" y="135357"/>
                  </a:cubicBezTo>
                  <a:cubicBezTo>
                    <a:pt x="75936" y="127623"/>
                    <a:pt x="79858" y="120480"/>
                    <a:pt x="86351" y="116250"/>
                  </a:cubicBezTo>
                  <a:cubicBezTo>
                    <a:pt x="89373" y="114257"/>
                    <a:pt x="91238" y="110927"/>
                    <a:pt x="91238" y="107333"/>
                  </a:cubicBezTo>
                  <a:lnTo>
                    <a:pt x="91238" y="93859"/>
                  </a:lnTo>
                  <a:cubicBezTo>
                    <a:pt x="91238" y="57080"/>
                    <a:pt x="121134" y="27160"/>
                    <a:pt x="157910" y="27160"/>
                  </a:cubicBezTo>
                  <a:lnTo>
                    <a:pt x="169226" y="27160"/>
                  </a:lnTo>
                  <a:cubicBezTo>
                    <a:pt x="180027" y="27160"/>
                    <a:pt x="190699" y="29789"/>
                    <a:pt x="200150" y="34759"/>
                  </a:cubicBezTo>
                  <a:cubicBezTo>
                    <a:pt x="202529" y="36000"/>
                    <a:pt x="205423" y="35093"/>
                    <a:pt x="206644" y="32740"/>
                  </a:cubicBezTo>
                  <a:cubicBezTo>
                    <a:pt x="207930" y="30387"/>
                    <a:pt x="207030" y="27481"/>
                    <a:pt x="204651" y="26247"/>
                  </a:cubicBezTo>
                  <a:cubicBezTo>
                    <a:pt x="193786" y="20551"/>
                    <a:pt x="181570" y="17542"/>
                    <a:pt x="169226" y="17542"/>
                  </a:cubicBezTo>
                  <a:lnTo>
                    <a:pt x="157910" y="17542"/>
                  </a:lnTo>
                  <a:cubicBezTo>
                    <a:pt x="132386" y="17542"/>
                    <a:pt x="109754" y="30156"/>
                    <a:pt x="95867" y="49474"/>
                  </a:cubicBezTo>
                  <a:lnTo>
                    <a:pt x="71693" y="36089"/>
                  </a:lnTo>
                  <a:cubicBezTo>
                    <a:pt x="73300" y="30670"/>
                    <a:pt x="73236" y="24826"/>
                    <a:pt x="71500" y="19381"/>
                  </a:cubicBezTo>
                  <a:cubicBezTo>
                    <a:pt x="69057" y="11904"/>
                    <a:pt x="63785" y="5951"/>
                    <a:pt x="56648" y="2615"/>
                  </a:cubicBezTo>
                  <a:cubicBezTo>
                    <a:pt x="43918" y="-3319"/>
                    <a:pt x="28680" y="1149"/>
                    <a:pt x="21159" y="12997"/>
                  </a:cubicBezTo>
                  <a:cubicBezTo>
                    <a:pt x="17494" y="18751"/>
                    <a:pt x="16015" y="25611"/>
                    <a:pt x="17108" y="32316"/>
                  </a:cubicBezTo>
                  <a:cubicBezTo>
                    <a:pt x="17108" y="32579"/>
                    <a:pt x="16980" y="32811"/>
                    <a:pt x="16722" y="32920"/>
                  </a:cubicBezTo>
                  <a:cubicBezTo>
                    <a:pt x="10486" y="35601"/>
                    <a:pt x="5471" y="40461"/>
                    <a:pt x="2514" y="46607"/>
                  </a:cubicBezTo>
                  <a:cubicBezTo>
                    <a:pt x="-1859" y="55800"/>
                    <a:pt x="-444" y="67694"/>
                    <a:pt x="6114" y="76205"/>
                  </a:cubicBezTo>
                  <a:cubicBezTo>
                    <a:pt x="7721" y="78314"/>
                    <a:pt x="10743" y="78712"/>
                    <a:pt x="12865" y="77092"/>
                  </a:cubicBezTo>
                  <a:cubicBezTo>
                    <a:pt x="14986" y="75472"/>
                    <a:pt x="15372" y="72457"/>
                    <a:pt x="13765" y="70349"/>
                  </a:cubicBezTo>
                  <a:cubicBezTo>
                    <a:pt x="9392" y="64723"/>
                    <a:pt x="8364" y="56668"/>
                    <a:pt x="11193" y="50760"/>
                  </a:cubicBezTo>
                  <a:cubicBezTo>
                    <a:pt x="13122" y="46710"/>
                    <a:pt x="16465" y="43515"/>
                    <a:pt x="20516" y="41753"/>
                  </a:cubicBezTo>
                  <a:cubicBezTo>
                    <a:pt x="24823" y="39921"/>
                    <a:pt x="27266" y="35434"/>
                    <a:pt x="26559" y="30850"/>
                  </a:cubicBezTo>
                  <a:cubicBezTo>
                    <a:pt x="25916" y="26446"/>
                    <a:pt x="26880" y="21940"/>
                    <a:pt x="29259" y="18147"/>
                  </a:cubicBezTo>
                  <a:cubicBezTo>
                    <a:pt x="34210" y="10368"/>
                    <a:pt x="44239" y="7436"/>
                    <a:pt x="52534" y="11326"/>
                  </a:cubicBezTo>
                  <a:cubicBezTo>
                    <a:pt x="57291" y="13524"/>
                    <a:pt x="60763" y="17440"/>
                    <a:pt x="62370" y="22358"/>
                  </a:cubicBezTo>
                  <a:cubicBezTo>
                    <a:pt x="63978" y="27276"/>
                    <a:pt x="63463" y="32477"/>
                    <a:pt x="60956" y="36996"/>
                  </a:cubicBezTo>
                  <a:cubicBezTo>
                    <a:pt x="58770" y="40943"/>
                    <a:pt x="55234" y="43939"/>
                    <a:pt x="50990" y="45443"/>
                  </a:cubicBezTo>
                  <a:cubicBezTo>
                    <a:pt x="47197" y="46781"/>
                    <a:pt x="44947" y="50747"/>
                    <a:pt x="45847" y="54669"/>
                  </a:cubicBezTo>
                  <a:cubicBezTo>
                    <a:pt x="46811" y="59072"/>
                    <a:pt x="46168" y="63669"/>
                    <a:pt x="43983" y="67610"/>
                  </a:cubicBezTo>
                  <a:cubicBezTo>
                    <a:pt x="41218" y="72631"/>
                    <a:pt x="36332" y="76012"/>
                    <a:pt x="30674" y="76900"/>
                  </a:cubicBezTo>
                  <a:cubicBezTo>
                    <a:pt x="28037" y="77311"/>
                    <a:pt x="26237" y="79773"/>
                    <a:pt x="26688" y="82396"/>
                  </a:cubicBezTo>
                  <a:cubicBezTo>
                    <a:pt x="27073" y="84768"/>
                    <a:pt x="29067" y="86466"/>
                    <a:pt x="31445" y="86466"/>
                  </a:cubicBezTo>
                  <a:cubicBezTo>
                    <a:pt x="31638" y="86466"/>
                    <a:pt x="31895" y="86446"/>
                    <a:pt x="32152" y="86408"/>
                  </a:cubicBezTo>
                  <a:cubicBezTo>
                    <a:pt x="38775" y="85373"/>
                    <a:pt x="44626" y="82107"/>
                    <a:pt x="48933" y="77208"/>
                  </a:cubicBezTo>
                  <a:lnTo>
                    <a:pt x="81594" y="95286"/>
                  </a:lnTo>
                  <a:lnTo>
                    <a:pt x="81594" y="107333"/>
                  </a:lnTo>
                  <a:cubicBezTo>
                    <a:pt x="81594" y="107661"/>
                    <a:pt x="81401" y="107976"/>
                    <a:pt x="81079" y="108189"/>
                  </a:cubicBezTo>
                  <a:cubicBezTo>
                    <a:pt x="71821" y="114199"/>
                    <a:pt x="66357" y="124357"/>
                    <a:pt x="66357" y="135357"/>
                  </a:cubicBezTo>
                  <a:cubicBezTo>
                    <a:pt x="66357" y="137497"/>
                    <a:pt x="66549" y="139580"/>
                    <a:pt x="66935" y="141605"/>
                  </a:cubicBezTo>
                  <a:lnTo>
                    <a:pt x="48933" y="151583"/>
                  </a:lnTo>
                  <a:cubicBezTo>
                    <a:pt x="45204" y="147346"/>
                    <a:pt x="40189" y="144273"/>
                    <a:pt x="34660" y="142885"/>
                  </a:cubicBezTo>
                  <a:cubicBezTo>
                    <a:pt x="27009" y="140975"/>
                    <a:pt x="19165" y="142287"/>
                    <a:pt x="12543" y="146581"/>
                  </a:cubicBezTo>
                  <a:cubicBezTo>
                    <a:pt x="1356" y="153839"/>
                    <a:pt x="-3209" y="170136"/>
                    <a:pt x="2514" y="182178"/>
                  </a:cubicBezTo>
                  <a:cubicBezTo>
                    <a:pt x="5471" y="188323"/>
                    <a:pt x="10486" y="193184"/>
                    <a:pt x="16722" y="195864"/>
                  </a:cubicBezTo>
                  <a:cubicBezTo>
                    <a:pt x="16980" y="195974"/>
                    <a:pt x="17108" y="196205"/>
                    <a:pt x="17108" y="196469"/>
                  </a:cubicBezTo>
                  <a:cubicBezTo>
                    <a:pt x="16015" y="203174"/>
                    <a:pt x="17494" y="210033"/>
                    <a:pt x="21159" y="215787"/>
                  </a:cubicBezTo>
                  <a:cubicBezTo>
                    <a:pt x="26430" y="224106"/>
                    <a:pt x="35496" y="228786"/>
                    <a:pt x="44882" y="228786"/>
                  </a:cubicBezTo>
                  <a:cubicBezTo>
                    <a:pt x="48805" y="228786"/>
                    <a:pt x="52855" y="227938"/>
                    <a:pt x="56648" y="226170"/>
                  </a:cubicBezTo>
                  <a:cubicBezTo>
                    <a:pt x="63785" y="222833"/>
                    <a:pt x="69057" y="216880"/>
                    <a:pt x="71500" y="209403"/>
                  </a:cubicBezTo>
                  <a:cubicBezTo>
                    <a:pt x="73236" y="203958"/>
                    <a:pt x="73300" y="198114"/>
                    <a:pt x="71693" y="192695"/>
                  </a:cubicBezTo>
                  <a:lnTo>
                    <a:pt x="102618" y="175588"/>
                  </a:lnTo>
                  <a:lnTo>
                    <a:pt x="102618" y="184132"/>
                  </a:lnTo>
                  <a:cubicBezTo>
                    <a:pt x="102618" y="194527"/>
                    <a:pt x="111040" y="202981"/>
                    <a:pt x="121456" y="202981"/>
                  </a:cubicBezTo>
                  <a:cubicBezTo>
                    <a:pt x="126985" y="202981"/>
                    <a:pt x="132000" y="200545"/>
                    <a:pt x="135472" y="196681"/>
                  </a:cubicBezTo>
                  <a:cubicBezTo>
                    <a:pt x="138943" y="200545"/>
                    <a:pt x="143959" y="202981"/>
                    <a:pt x="149552" y="202981"/>
                  </a:cubicBezTo>
                  <a:cubicBezTo>
                    <a:pt x="155081" y="202981"/>
                    <a:pt x="160096" y="200551"/>
                    <a:pt x="163568" y="196694"/>
                  </a:cubicBezTo>
                  <a:cubicBezTo>
                    <a:pt x="167039" y="200551"/>
                    <a:pt x="172054" y="202981"/>
                    <a:pt x="177584" y="202981"/>
                  </a:cubicBezTo>
                  <a:cubicBezTo>
                    <a:pt x="183177" y="202981"/>
                    <a:pt x="188192" y="200551"/>
                    <a:pt x="191664" y="196694"/>
                  </a:cubicBezTo>
                  <a:cubicBezTo>
                    <a:pt x="195136" y="200551"/>
                    <a:pt x="200150" y="202981"/>
                    <a:pt x="205680" y="202981"/>
                  </a:cubicBezTo>
                  <a:cubicBezTo>
                    <a:pt x="216095" y="202981"/>
                    <a:pt x="224518" y="194527"/>
                    <a:pt x="224518" y="184132"/>
                  </a:cubicBezTo>
                  <a:lnTo>
                    <a:pt x="224518" y="174437"/>
                  </a:lnTo>
                  <a:lnTo>
                    <a:pt x="257500" y="192695"/>
                  </a:lnTo>
                  <a:cubicBezTo>
                    <a:pt x="255893" y="198114"/>
                    <a:pt x="255957" y="203958"/>
                    <a:pt x="257693" y="209403"/>
                  </a:cubicBezTo>
                  <a:cubicBezTo>
                    <a:pt x="260136" y="216880"/>
                    <a:pt x="265408" y="222833"/>
                    <a:pt x="272609" y="226170"/>
                  </a:cubicBezTo>
                  <a:cubicBezTo>
                    <a:pt x="276274" y="227899"/>
                    <a:pt x="280324" y="228754"/>
                    <a:pt x="284310" y="228754"/>
                  </a:cubicBezTo>
                  <a:cubicBezTo>
                    <a:pt x="289839" y="228754"/>
                    <a:pt x="295304" y="227153"/>
                    <a:pt x="299998" y="224023"/>
                  </a:cubicBezTo>
                  <a:cubicBezTo>
                    <a:pt x="302248" y="222550"/>
                    <a:pt x="302827" y="219567"/>
                    <a:pt x="301348" y="217356"/>
                  </a:cubicBezTo>
                  <a:cubicBezTo>
                    <a:pt x="299869" y="215144"/>
                    <a:pt x="296912" y="214546"/>
                    <a:pt x="294661" y="216019"/>
                  </a:cubicBezTo>
                  <a:cubicBezTo>
                    <a:pt x="289325" y="219593"/>
                    <a:pt x="282382" y="220140"/>
                    <a:pt x="276659" y="217452"/>
                  </a:cubicBezTo>
                  <a:cubicBezTo>
                    <a:pt x="271966" y="215254"/>
                    <a:pt x="268494" y="211339"/>
                    <a:pt x="266887" y="206427"/>
                  </a:cubicBezTo>
                  <a:cubicBezTo>
                    <a:pt x="265279" y="201509"/>
                    <a:pt x="265794" y="196308"/>
                    <a:pt x="268301" y="191789"/>
                  </a:cubicBezTo>
                  <a:cubicBezTo>
                    <a:pt x="270487" y="187841"/>
                    <a:pt x="274023" y="184839"/>
                    <a:pt x="278267" y="183341"/>
                  </a:cubicBezTo>
                  <a:cubicBezTo>
                    <a:pt x="282060" y="182004"/>
                    <a:pt x="284246" y="178037"/>
                    <a:pt x="283346" y="174116"/>
                  </a:cubicBezTo>
                  <a:cubicBezTo>
                    <a:pt x="282382" y="169712"/>
                    <a:pt x="283025" y="165116"/>
                    <a:pt x="285210" y="161168"/>
                  </a:cubicBezTo>
                  <a:cubicBezTo>
                    <a:pt x="287718" y="156649"/>
                    <a:pt x="291897" y="153466"/>
                    <a:pt x="296912" y="152213"/>
                  </a:cubicBezTo>
                  <a:cubicBezTo>
                    <a:pt x="301926" y="150959"/>
                    <a:pt x="307070" y="151827"/>
                    <a:pt x="311442" y="154656"/>
                  </a:cubicBezTo>
                  <a:cubicBezTo>
                    <a:pt x="318643" y="159336"/>
                    <a:pt x="321729" y="170252"/>
                    <a:pt x="318000" y="178024"/>
                  </a:cubicBezTo>
                  <a:cubicBezTo>
                    <a:pt x="316071" y="182075"/>
                    <a:pt x="312792" y="185270"/>
                    <a:pt x="308677" y="187031"/>
                  </a:cubicBezTo>
                  <a:cubicBezTo>
                    <a:pt x="304434" y="188863"/>
                    <a:pt x="301926" y="193344"/>
                    <a:pt x="302634" y="197934"/>
                  </a:cubicBezTo>
                  <a:cubicBezTo>
                    <a:pt x="302763" y="198648"/>
                    <a:pt x="302827" y="199375"/>
                    <a:pt x="302827" y="200088"/>
                  </a:cubicBezTo>
                  <a:cubicBezTo>
                    <a:pt x="302955" y="202743"/>
                    <a:pt x="305206" y="204813"/>
                    <a:pt x="307841" y="204723"/>
                  </a:cubicBezTo>
                  <a:cubicBezTo>
                    <a:pt x="310478" y="204627"/>
                    <a:pt x="312535" y="202403"/>
                    <a:pt x="312471" y="199747"/>
                  </a:cubicBezTo>
                  <a:cubicBezTo>
                    <a:pt x="312407" y="198661"/>
                    <a:pt x="312278" y="197555"/>
                    <a:pt x="312149" y="196469"/>
                  </a:cubicBezTo>
                  <a:cubicBezTo>
                    <a:pt x="312085" y="196205"/>
                    <a:pt x="312213" y="195967"/>
                    <a:pt x="312471" y="195864"/>
                  </a:cubicBezTo>
                  <a:cubicBezTo>
                    <a:pt x="318707" y="193184"/>
                    <a:pt x="323722" y="188323"/>
                    <a:pt x="326679" y="182171"/>
                  </a:cubicBezTo>
                  <a:cubicBezTo>
                    <a:pt x="332466" y="170136"/>
                    <a:pt x="327837" y="153839"/>
                    <a:pt x="316650" y="146581"/>
                  </a:cubicBezTo>
                  <a:close/>
                  <a:moveTo>
                    <a:pt x="266887" y="22358"/>
                  </a:moveTo>
                  <a:cubicBezTo>
                    <a:pt x="268494" y="17446"/>
                    <a:pt x="271966" y="13524"/>
                    <a:pt x="276659" y="11326"/>
                  </a:cubicBezTo>
                  <a:cubicBezTo>
                    <a:pt x="279167" y="10169"/>
                    <a:pt x="281803" y="9616"/>
                    <a:pt x="284374" y="9616"/>
                  </a:cubicBezTo>
                  <a:cubicBezTo>
                    <a:pt x="290547" y="9616"/>
                    <a:pt x="296461" y="12689"/>
                    <a:pt x="299933" y="18147"/>
                  </a:cubicBezTo>
                  <a:cubicBezTo>
                    <a:pt x="302377" y="21940"/>
                    <a:pt x="303341" y="26446"/>
                    <a:pt x="302634" y="30850"/>
                  </a:cubicBezTo>
                  <a:cubicBezTo>
                    <a:pt x="301926" y="35434"/>
                    <a:pt x="304434" y="39921"/>
                    <a:pt x="308677" y="41753"/>
                  </a:cubicBezTo>
                  <a:cubicBezTo>
                    <a:pt x="312728" y="43515"/>
                    <a:pt x="316071" y="46710"/>
                    <a:pt x="318000" y="50760"/>
                  </a:cubicBezTo>
                  <a:cubicBezTo>
                    <a:pt x="321729" y="58526"/>
                    <a:pt x="318643" y="69449"/>
                    <a:pt x="311442" y="74129"/>
                  </a:cubicBezTo>
                  <a:cubicBezTo>
                    <a:pt x="307070" y="76957"/>
                    <a:pt x="301926" y="77825"/>
                    <a:pt x="296912" y="76572"/>
                  </a:cubicBezTo>
                  <a:cubicBezTo>
                    <a:pt x="291897" y="75318"/>
                    <a:pt x="287718" y="72136"/>
                    <a:pt x="285210" y="67610"/>
                  </a:cubicBezTo>
                  <a:cubicBezTo>
                    <a:pt x="283025" y="63669"/>
                    <a:pt x="282382" y="59072"/>
                    <a:pt x="283346" y="54669"/>
                  </a:cubicBezTo>
                  <a:cubicBezTo>
                    <a:pt x="284246" y="50747"/>
                    <a:pt x="282060" y="46781"/>
                    <a:pt x="278267" y="45443"/>
                  </a:cubicBezTo>
                  <a:cubicBezTo>
                    <a:pt x="274023" y="43939"/>
                    <a:pt x="270423" y="40943"/>
                    <a:pt x="268301" y="36996"/>
                  </a:cubicBezTo>
                  <a:cubicBezTo>
                    <a:pt x="265794" y="32477"/>
                    <a:pt x="265279" y="27276"/>
                    <a:pt x="266887" y="22358"/>
                  </a:cubicBezTo>
                  <a:close/>
                  <a:moveTo>
                    <a:pt x="261808" y="44711"/>
                  </a:moveTo>
                  <a:cubicBezTo>
                    <a:pt x="264830" y="48818"/>
                    <a:pt x="268944" y="52039"/>
                    <a:pt x="273702" y="53994"/>
                  </a:cubicBezTo>
                  <a:cubicBezTo>
                    <a:pt x="272802" y="59060"/>
                    <a:pt x="273381" y="64241"/>
                    <a:pt x="275245" y="68992"/>
                  </a:cubicBezTo>
                  <a:lnTo>
                    <a:pt x="245092" y="85688"/>
                  </a:lnTo>
                  <a:cubicBezTo>
                    <a:pt x="244062" y="76134"/>
                    <a:pt x="241298" y="66935"/>
                    <a:pt x="236862" y="58513"/>
                  </a:cubicBezTo>
                  <a:lnTo>
                    <a:pt x="261808" y="44711"/>
                  </a:lnTo>
                  <a:close/>
                  <a:moveTo>
                    <a:pt x="67385" y="44711"/>
                  </a:moveTo>
                  <a:lnTo>
                    <a:pt x="90723" y="57639"/>
                  </a:lnTo>
                  <a:cubicBezTo>
                    <a:pt x="86287" y="65842"/>
                    <a:pt x="83330" y="74952"/>
                    <a:pt x="82172" y="84608"/>
                  </a:cubicBezTo>
                  <a:lnTo>
                    <a:pt x="53948" y="68992"/>
                  </a:lnTo>
                  <a:cubicBezTo>
                    <a:pt x="55812" y="64241"/>
                    <a:pt x="56391" y="59060"/>
                    <a:pt x="55491" y="53994"/>
                  </a:cubicBezTo>
                  <a:cubicBezTo>
                    <a:pt x="60249" y="52039"/>
                    <a:pt x="64363" y="48818"/>
                    <a:pt x="67385" y="44711"/>
                  </a:cubicBezTo>
                  <a:close/>
                  <a:moveTo>
                    <a:pt x="96960" y="167713"/>
                  </a:moveTo>
                  <a:lnTo>
                    <a:pt x="67385" y="184074"/>
                  </a:lnTo>
                  <a:cubicBezTo>
                    <a:pt x="64363" y="179966"/>
                    <a:pt x="60249" y="176752"/>
                    <a:pt x="55491" y="174791"/>
                  </a:cubicBezTo>
                  <a:cubicBezTo>
                    <a:pt x="56391" y="169725"/>
                    <a:pt x="55812" y="164543"/>
                    <a:pt x="53948" y="159792"/>
                  </a:cubicBezTo>
                  <a:lnTo>
                    <a:pt x="70214" y="150773"/>
                  </a:lnTo>
                  <a:cubicBezTo>
                    <a:pt x="75486" y="160390"/>
                    <a:pt x="85387" y="167083"/>
                    <a:pt x="96960" y="167713"/>
                  </a:cubicBezTo>
                  <a:close/>
                  <a:moveTo>
                    <a:pt x="62370" y="206427"/>
                  </a:moveTo>
                  <a:cubicBezTo>
                    <a:pt x="60763" y="211339"/>
                    <a:pt x="57291" y="215260"/>
                    <a:pt x="52534" y="217459"/>
                  </a:cubicBezTo>
                  <a:cubicBezTo>
                    <a:pt x="44239" y="221348"/>
                    <a:pt x="34210" y="218417"/>
                    <a:pt x="29259" y="210638"/>
                  </a:cubicBezTo>
                  <a:cubicBezTo>
                    <a:pt x="26880" y="206845"/>
                    <a:pt x="25916" y="202338"/>
                    <a:pt x="26559" y="197934"/>
                  </a:cubicBezTo>
                  <a:cubicBezTo>
                    <a:pt x="27266" y="193351"/>
                    <a:pt x="24823" y="188863"/>
                    <a:pt x="20580" y="187031"/>
                  </a:cubicBezTo>
                  <a:cubicBezTo>
                    <a:pt x="16465" y="185270"/>
                    <a:pt x="13122" y="182075"/>
                    <a:pt x="11193" y="178024"/>
                  </a:cubicBezTo>
                  <a:cubicBezTo>
                    <a:pt x="11193" y="178024"/>
                    <a:pt x="11193" y="178024"/>
                    <a:pt x="11193" y="178024"/>
                  </a:cubicBezTo>
                  <a:cubicBezTo>
                    <a:pt x="7464" y="170259"/>
                    <a:pt x="10550" y="159336"/>
                    <a:pt x="17815" y="154656"/>
                  </a:cubicBezTo>
                  <a:cubicBezTo>
                    <a:pt x="20837" y="152676"/>
                    <a:pt x="24309" y="151654"/>
                    <a:pt x="27845" y="151654"/>
                  </a:cubicBezTo>
                  <a:cubicBezTo>
                    <a:pt x="29323" y="151654"/>
                    <a:pt x="30803" y="151840"/>
                    <a:pt x="32345" y="152213"/>
                  </a:cubicBezTo>
                  <a:cubicBezTo>
                    <a:pt x="37360" y="153473"/>
                    <a:pt x="41475" y="156649"/>
                    <a:pt x="43983" y="161175"/>
                  </a:cubicBezTo>
                  <a:cubicBezTo>
                    <a:pt x="46168" y="165116"/>
                    <a:pt x="46811" y="169712"/>
                    <a:pt x="45847" y="174116"/>
                  </a:cubicBezTo>
                  <a:cubicBezTo>
                    <a:pt x="44947" y="178037"/>
                    <a:pt x="47197" y="182004"/>
                    <a:pt x="50990" y="183341"/>
                  </a:cubicBezTo>
                  <a:cubicBezTo>
                    <a:pt x="55234" y="184845"/>
                    <a:pt x="58770" y="187841"/>
                    <a:pt x="60956" y="191789"/>
                  </a:cubicBezTo>
                  <a:cubicBezTo>
                    <a:pt x="63463" y="196308"/>
                    <a:pt x="63978" y="201509"/>
                    <a:pt x="62370" y="206427"/>
                  </a:cubicBezTo>
                  <a:close/>
                  <a:moveTo>
                    <a:pt x="261808" y="184074"/>
                  </a:moveTo>
                  <a:lnTo>
                    <a:pt x="231975" y="167565"/>
                  </a:lnTo>
                  <a:cubicBezTo>
                    <a:pt x="243098" y="166331"/>
                    <a:pt x="252549" y="159458"/>
                    <a:pt x="257371" y="149879"/>
                  </a:cubicBezTo>
                  <a:lnTo>
                    <a:pt x="275245" y="159792"/>
                  </a:lnTo>
                  <a:cubicBezTo>
                    <a:pt x="273381" y="164543"/>
                    <a:pt x="272802" y="169725"/>
                    <a:pt x="273702" y="174791"/>
                  </a:cubicBezTo>
                  <a:cubicBezTo>
                    <a:pt x="268944" y="176752"/>
                    <a:pt x="264830" y="179966"/>
                    <a:pt x="261808" y="1840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1" name="Google Shape;1391;p70"/>
          <p:cNvGrpSpPr/>
          <p:nvPr/>
        </p:nvGrpSpPr>
        <p:grpSpPr>
          <a:xfrm>
            <a:off x="715058" y="3683971"/>
            <a:ext cx="275491" cy="256633"/>
            <a:chOff x="1551322" y="3805448"/>
            <a:chExt cx="329180" cy="306647"/>
          </a:xfrm>
        </p:grpSpPr>
        <p:sp>
          <p:nvSpPr>
            <p:cNvPr id="1392" name="Google Shape;1392;p70"/>
            <p:cNvSpPr/>
            <p:nvPr/>
          </p:nvSpPr>
          <p:spPr>
            <a:xfrm>
              <a:off x="1667575" y="3889586"/>
              <a:ext cx="26334" cy="50075"/>
            </a:xfrm>
            <a:custGeom>
              <a:avLst/>
              <a:gdLst/>
              <a:ahLst/>
              <a:cxnLst/>
              <a:rect l="l" t="t" r="r" b="b"/>
              <a:pathLst>
                <a:path w="26334" h="50075" extrusionOk="0">
                  <a:moveTo>
                    <a:pt x="24590" y="1101"/>
                  </a:moveTo>
                  <a:cubicBezTo>
                    <a:pt x="22545" y="-590"/>
                    <a:pt x="19518" y="-301"/>
                    <a:pt x="17828" y="1744"/>
                  </a:cubicBezTo>
                  <a:lnTo>
                    <a:pt x="1101" y="21982"/>
                  </a:lnTo>
                  <a:cubicBezTo>
                    <a:pt x="-367" y="23756"/>
                    <a:pt x="-367" y="26321"/>
                    <a:pt x="1101" y="28096"/>
                  </a:cubicBezTo>
                  <a:lnTo>
                    <a:pt x="17828" y="48334"/>
                  </a:lnTo>
                  <a:cubicBezTo>
                    <a:pt x="18778" y="49484"/>
                    <a:pt x="20150" y="50076"/>
                    <a:pt x="21533" y="50076"/>
                  </a:cubicBezTo>
                  <a:cubicBezTo>
                    <a:pt x="22611" y="50076"/>
                    <a:pt x="23695" y="49716"/>
                    <a:pt x="24591" y="48976"/>
                  </a:cubicBezTo>
                  <a:cubicBezTo>
                    <a:pt x="26636" y="47285"/>
                    <a:pt x="26923" y="44257"/>
                    <a:pt x="25233" y="42213"/>
                  </a:cubicBezTo>
                  <a:lnTo>
                    <a:pt x="11035" y="25042"/>
                  </a:lnTo>
                  <a:lnTo>
                    <a:pt x="25233" y="7864"/>
                  </a:lnTo>
                  <a:cubicBezTo>
                    <a:pt x="26923" y="5813"/>
                    <a:pt x="26635" y="2792"/>
                    <a:pt x="24590" y="11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70"/>
            <p:cNvSpPr/>
            <p:nvPr/>
          </p:nvSpPr>
          <p:spPr>
            <a:xfrm>
              <a:off x="1736743" y="3889586"/>
              <a:ext cx="26334" cy="50075"/>
            </a:xfrm>
            <a:custGeom>
              <a:avLst/>
              <a:gdLst/>
              <a:ahLst/>
              <a:cxnLst/>
              <a:rect l="l" t="t" r="r" b="b"/>
              <a:pathLst>
                <a:path w="26334" h="50075" extrusionOk="0">
                  <a:moveTo>
                    <a:pt x="1743" y="48976"/>
                  </a:moveTo>
                  <a:cubicBezTo>
                    <a:pt x="2639" y="49716"/>
                    <a:pt x="3723" y="50076"/>
                    <a:pt x="4801" y="50076"/>
                  </a:cubicBezTo>
                  <a:cubicBezTo>
                    <a:pt x="6184" y="50076"/>
                    <a:pt x="7556" y="49484"/>
                    <a:pt x="8506" y="48334"/>
                  </a:cubicBezTo>
                  <a:lnTo>
                    <a:pt x="25233" y="28096"/>
                  </a:lnTo>
                  <a:cubicBezTo>
                    <a:pt x="26701" y="26321"/>
                    <a:pt x="26701" y="23756"/>
                    <a:pt x="25233" y="21975"/>
                  </a:cubicBezTo>
                  <a:lnTo>
                    <a:pt x="8506" y="1744"/>
                  </a:lnTo>
                  <a:cubicBezTo>
                    <a:pt x="6816" y="-301"/>
                    <a:pt x="3788" y="-590"/>
                    <a:pt x="1744" y="1101"/>
                  </a:cubicBezTo>
                  <a:cubicBezTo>
                    <a:pt x="-301" y="2785"/>
                    <a:pt x="-588" y="5813"/>
                    <a:pt x="1102" y="7858"/>
                  </a:cubicBezTo>
                  <a:lnTo>
                    <a:pt x="15299" y="25035"/>
                  </a:lnTo>
                  <a:lnTo>
                    <a:pt x="1102" y="42213"/>
                  </a:lnTo>
                  <a:cubicBezTo>
                    <a:pt x="-589" y="44257"/>
                    <a:pt x="-301" y="47285"/>
                    <a:pt x="1743" y="489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70"/>
            <p:cNvSpPr/>
            <p:nvPr/>
          </p:nvSpPr>
          <p:spPr>
            <a:xfrm>
              <a:off x="1700941" y="3889582"/>
              <a:ext cx="28664" cy="50079"/>
            </a:xfrm>
            <a:custGeom>
              <a:avLst/>
              <a:gdLst/>
              <a:ahLst/>
              <a:cxnLst/>
              <a:rect l="l" t="t" r="r" b="b"/>
              <a:pathLst>
                <a:path w="28664" h="50079" extrusionOk="0">
                  <a:moveTo>
                    <a:pt x="4802" y="50080"/>
                  </a:moveTo>
                  <a:cubicBezTo>
                    <a:pt x="6604" y="50080"/>
                    <a:pt x="8332" y="49064"/>
                    <a:pt x="9151" y="47322"/>
                  </a:cubicBezTo>
                  <a:lnTo>
                    <a:pt x="28206" y="6852"/>
                  </a:lnTo>
                  <a:cubicBezTo>
                    <a:pt x="29335" y="4448"/>
                    <a:pt x="28306" y="1587"/>
                    <a:pt x="25905" y="456"/>
                  </a:cubicBezTo>
                  <a:cubicBezTo>
                    <a:pt x="23505" y="-669"/>
                    <a:pt x="20643" y="359"/>
                    <a:pt x="19513" y="2757"/>
                  </a:cubicBezTo>
                  <a:lnTo>
                    <a:pt x="459" y="43233"/>
                  </a:lnTo>
                  <a:cubicBezTo>
                    <a:pt x="-671" y="45631"/>
                    <a:pt x="358" y="48492"/>
                    <a:pt x="2759" y="49623"/>
                  </a:cubicBezTo>
                  <a:cubicBezTo>
                    <a:pt x="3420" y="49932"/>
                    <a:pt x="4116" y="50080"/>
                    <a:pt x="4802" y="500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70"/>
            <p:cNvSpPr/>
            <p:nvPr/>
          </p:nvSpPr>
          <p:spPr>
            <a:xfrm>
              <a:off x="1551322" y="3805448"/>
              <a:ext cx="329180" cy="306647"/>
            </a:xfrm>
            <a:custGeom>
              <a:avLst/>
              <a:gdLst/>
              <a:ahLst/>
              <a:cxnLst/>
              <a:rect l="l" t="t" r="r" b="b"/>
              <a:pathLst>
                <a:path w="329180" h="306647" extrusionOk="0">
                  <a:moveTo>
                    <a:pt x="304546" y="0"/>
                  </a:moveTo>
                  <a:lnTo>
                    <a:pt x="24635" y="0"/>
                  </a:lnTo>
                  <a:cubicBezTo>
                    <a:pt x="11051" y="0"/>
                    <a:pt x="0" y="11051"/>
                    <a:pt x="0" y="24635"/>
                  </a:cubicBezTo>
                  <a:lnTo>
                    <a:pt x="0" y="92253"/>
                  </a:lnTo>
                  <a:cubicBezTo>
                    <a:pt x="0" y="94902"/>
                    <a:pt x="2150" y="97055"/>
                    <a:pt x="4803" y="97055"/>
                  </a:cubicBezTo>
                  <a:cubicBezTo>
                    <a:pt x="7457" y="97055"/>
                    <a:pt x="9607" y="94908"/>
                    <a:pt x="9607" y="92253"/>
                  </a:cubicBezTo>
                  <a:lnTo>
                    <a:pt x="9607" y="64333"/>
                  </a:lnTo>
                  <a:lnTo>
                    <a:pt x="195715" y="64333"/>
                  </a:lnTo>
                  <a:cubicBezTo>
                    <a:pt x="198367" y="64333"/>
                    <a:pt x="200518" y="62179"/>
                    <a:pt x="200518" y="59530"/>
                  </a:cubicBezTo>
                  <a:cubicBezTo>
                    <a:pt x="200518" y="56875"/>
                    <a:pt x="198368" y="54722"/>
                    <a:pt x="195715" y="54722"/>
                  </a:cubicBezTo>
                  <a:lnTo>
                    <a:pt x="9607" y="54722"/>
                  </a:lnTo>
                  <a:lnTo>
                    <a:pt x="9607" y="24635"/>
                  </a:lnTo>
                  <a:cubicBezTo>
                    <a:pt x="9607" y="16348"/>
                    <a:pt x="16348" y="9605"/>
                    <a:pt x="24635" y="9605"/>
                  </a:cubicBezTo>
                  <a:lnTo>
                    <a:pt x="304547" y="9605"/>
                  </a:lnTo>
                  <a:cubicBezTo>
                    <a:pt x="312834" y="9605"/>
                    <a:pt x="319575" y="16348"/>
                    <a:pt x="319575" y="24635"/>
                  </a:cubicBezTo>
                  <a:lnTo>
                    <a:pt x="319575" y="54722"/>
                  </a:lnTo>
                  <a:lnTo>
                    <a:pt x="270137" y="54722"/>
                  </a:lnTo>
                  <a:cubicBezTo>
                    <a:pt x="270064" y="54722"/>
                    <a:pt x="269993" y="54735"/>
                    <a:pt x="269921" y="54735"/>
                  </a:cubicBezTo>
                  <a:cubicBezTo>
                    <a:pt x="269709" y="54548"/>
                    <a:pt x="269486" y="54375"/>
                    <a:pt x="269247" y="54214"/>
                  </a:cubicBezTo>
                  <a:cubicBezTo>
                    <a:pt x="269019" y="54060"/>
                    <a:pt x="268777" y="53931"/>
                    <a:pt x="268525" y="53815"/>
                  </a:cubicBezTo>
                  <a:cubicBezTo>
                    <a:pt x="262166" y="51006"/>
                    <a:pt x="254035" y="45407"/>
                    <a:pt x="251416" y="34703"/>
                  </a:cubicBezTo>
                  <a:lnTo>
                    <a:pt x="249823" y="28203"/>
                  </a:lnTo>
                  <a:cubicBezTo>
                    <a:pt x="249150" y="25458"/>
                    <a:pt x="246706" y="23536"/>
                    <a:pt x="243879" y="23536"/>
                  </a:cubicBezTo>
                  <a:cubicBezTo>
                    <a:pt x="241051" y="23536"/>
                    <a:pt x="238607" y="25458"/>
                    <a:pt x="237934" y="28203"/>
                  </a:cubicBezTo>
                  <a:lnTo>
                    <a:pt x="236342" y="34709"/>
                  </a:lnTo>
                  <a:cubicBezTo>
                    <a:pt x="233722" y="45407"/>
                    <a:pt x="225591" y="51006"/>
                    <a:pt x="219232" y="53822"/>
                  </a:cubicBezTo>
                  <a:cubicBezTo>
                    <a:pt x="218980" y="53931"/>
                    <a:pt x="218739" y="54060"/>
                    <a:pt x="218509" y="54214"/>
                  </a:cubicBezTo>
                  <a:cubicBezTo>
                    <a:pt x="216730" y="55403"/>
                    <a:pt x="215667" y="57390"/>
                    <a:pt x="215667" y="59530"/>
                  </a:cubicBezTo>
                  <a:cubicBezTo>
                    <a:pt x="215667" y="61671"/>
                    <a:pt x="216731" y="63658"/>
                    <a:pt x="218511" y="64841"/>
                  </a:cubicBezTo>
                  <a:cubicBezTo>
                    <a:pt x="218739" y="64995"/>
                    <a:pt x="218980" y="65124"/>
                    <a:pt x="219232" y="65239"/>
                  </a:cubicBezTo>
                  <a:cubicBezTo>
                    <a:pt x="225591" y="68049"/>
                    <a:pt x="233722" y="73648"/>
                    <a:pt x="236342" y="84352"/>
                  </a:cubicBezTo>
                  <a:lnTo>
                    <a:pt x="237934" y="90852"/>
                  </a:lnTo>
                  <a:cubicBezTo>
                    <a:pt x="238607" y="93597"/>
                    <a:pt x="241050" y="95519"/>
                    <a:pt x="243878" y="95519"/>
                  </a:cubicBezTo>
                  <a:cubicBezTo>
                    <a:pt x="246706" y="95519"/>
                    <a:pt x="249149" y="93597"/>
                    <a:pt x="249823" y="90852"/>
                  </a:cubicBezTo>
                  <a:lnTo>
                    <a:pt x="251415" y="84352"/>
                  </a:lnTo>
                  <a:cubicBezTo>
                    <a:pt x="254034" y="73648"/>
                    <a:pt x="262165" y="68049"/>
                    <a:pt x="268524" y="65239"/>
                  </a:cubicBezTo>
                  <a:cubicBezTo>
                    <a:pt x="268775" y="65124"/>
                    <a:pt x="269017" y="64995"/>
                    <a:pt x="269245" y="64841"/>
                  </a:cubicBezTo>
                  <a:cubicBezTo>
                    <a:pt x="269484" y="64680"/>
                    <a:pt x="269707" y="64506"/>
                    <a:pt x="269919" y="64320"/>
                  </a:cubicBezTo>
                  <a:cubicBezTo>
                    <a:pt x="269992" y="64327"/>
                    <a:pt x="270063" y="64333"/>
                    <a:pt x="270137" y="64333"/>
                  </a:cubicBezTo>
                  <a:lnTo>
                    <a:pt x="319575" y="64333"/>
                  </a:lnTo>
                  <a:lnTo>
                    <a:pt x="319575" y="225490"/>
                  </a:lnTo>
                  <a:cubicBezTo>
                    <a:pt x="319575" y="233777"/>
                    <a:pt x="312834" y="240514"/>
                    <a:pt x="304546" y="240514"/>
                  </a:cubicBezTo>
                  <a:lnTo>
                    <a:pt x="226145" y="240514"/>
                  </a:lnTo>
                  <a:lnTo>
                    <a:pt x="252155" y="211449"/>
                  </a:lnTo>
                  <a:cubicBezTo>
                    <a:pt x="254113" y="209257"/>
                    <a:pt x="254441" y="206082"/>
                    <a:pt x="252974" y="203535"/>
                  </a:cubicBezTo>
                  <a:lnTo>
                    <a:pt x="226130" y="157049"/>
                  </a:lnTo>
                  <a:cubicBezTo>
                    <a:pt x="224708" y="154574"/>
                    <a:pt x="221989" y="153005"/>
                    <a:pt x="219121" y="152999"/>
                  </a:cubicBezTo>
                  <a:lnTo>
                    <a:pt x="108887" y="152999"/>
                  </a:lnTo>
                  <a:cubicBezTo>
                    <a:pt x="106031" y="153012"/>
                    <a:pt x="103286" y="154567"/>
                    <a:pt x="101878" y="157049"/>
                  </a:cubicBezTo>
                  <a:lnTo>
                    <a:pt x="75034" y="203535"/>
                  </a:lnTo>
                  <a:cubicBezTo>
                    <a:pt x="73567" y="206082"/>
                    <a:pt x="73895" y="209257"/>
                    <a:pt x="75848" y="211443"/>
                  </a:cubicBezTo>
                  <a:lnTo>
                    <a:pt x="101809" y="240514"/>
                  </a:lnTo>
                  <a:lnTo>
                    <a:pt x="24635" y="240514"/>
                  </a:lnTo>
                  <a:cubicBezTo>
                    <a:pt x="16348" y="240514"/>
                    <a:pt x="9606" y="233777"/>
                    <a:pt x="9606" y="225490"/>
                  </a:cubicBezTo>
                  <a:lnTo>
                    <a:pt x="9606" y="114940"/>
                  </a:lnTo>
                  <a:cubicBezTo>
                    <a:pt x="9606" y="112285"/>
                    <a:pt x="7456" y="110138"/>
                    <a:pt x="4803" y="110138"/>
                  </a:cubicBezTo>
                  <a:cubicBezTo>
                    <a:pt x="2149" y="110138"/>
                    <a:pt x="0" y="112285"/>
                    <a:pt x="0" y="114940"/>
                  </a:cubicBezTo>
                  <a:lnTo>
                    <a:pt x="0" y="225490"/>
                  </a:lnTo>
                  <a:cubicBezTo>
                    <a:pt x="0" y="239074"/>
                    <a:pt x="11051" y="250119"/>
                    <a:pt x="24635" y="250119"/>
                  </a:cubicBezTo>
                  <a:lnTo>
                    <a:pt x="110103" y="250119"/>
                  </a:lnTo>
                  <a:cubicBezTo>
                    <a:pt x="110194" y="250119"/>
                    <a:pt x="110283" y="250112"/>
                    <a:pt x="110374" y="250106"/>
                  </a:cubicBezTo>
                  <a:lnTo>
                    <a:pt x="121275" y="262314"/>
                  </a:lnTo>
                  <a:cubicBezTo>
                    <a:pt x="123041" y="264294"/>
                    <a:pt x="126077" y="264468"/>
                    <a:pt x="128057" y="262700"/>
                  </a:cubicBezTo>
                  <a:cubicBezTo>
                    <a:pt x="130036" y="260932"/>
                    <a:pt x="130208" y="257897"/>
                    <a:pt x="128441" y="255918"/>
                  </a:cubicBezTo>
                  <a:lnTo>
                    <a:pt x="89207" y="211983"/>
                  </a:lnTo>
                  <a:lnTo>
                    <a:pt x="131897" y="211983"/>
                  </a:lnTo>
                  <a:lnTo>
                    <a:pt x="152735" y="283124"/>
                  </a:lnTo>
                  <a:lnTo>
                    <a:pt x="144040" y="273391"/>
                  </a:lnTo>
                  <a:cubicBezTo>
                    <a:pt x="142274" y="271411"/>
                    <a:pt x="139238" y="271237"/>
                    <a:pt x="137258" y="273005"/>
                  </a:cubicBezTo>
                  <a:cubicBezTo>
                    <a:pt x="135279" y="274773"/>
                    <a:pt x="135107" y="277808"/>
                    <a:pt x="136874" y="279788"/>
                  </a:cubicBezTo>
                  <a:lnTo>
                    <a:pt x="158862" y="304410"/>
                  </a:lnTo>
                  <a:cubicBezTo>
                    <a:pt x="161425" y="307393"/>
                    <a:pt x="166405" y="307393"/>
                    <a:pt x="168971" y="304416"/>
                  </a:cubicBezTo>
                  <a:lnTo>
                    <a:pt x="217551" y="250125"/>
                  </a:lnTo>
                  <a:lnTo>
                    <a:pt x="304546" y="250125"/>
                  </a:lnTo>
                  <a:cubicBezTo>
                    <a:pt x="318130" y="250125"/>
                    <a:pt x="329181" y="239074"/>
                    <a:pt x="329181" y="225490"/>
                  </a:cubicBezTo>
                  <a:lnTo>
                    <a:pt x="329181" y="24635"/>
                  </a:lnTo>
                  <a:cubicBezTo>
                    <a:pt x="329181" y="11051"/>
                    <a:pt x="318130" y="0"/>
                    <a:pt x="304546" y="0"/>
                  </a:cubicBezTo>
                  <a:close/>
                  <a:moveTo>
                    <a:pt x="241210" y="202372"/>
                  </a:moveTo>
                  <a:lnTo>
                    <a:pt x="200832" y="202372"/>
                  </a:lnTo>
                  <a:lnTo>
                    <a:pt x="221021" y="167412"/>
                  </a:lnTo>
                  <a:lnTo>
                    <a:pt x="221206" y="167727"/>
                  </a:lnTo>
                  <a:lnTo>
                    <a:pt x="241210" y="202372"/>
                  </a:lnTo>
                  <a:close/>
                  <a:moveTo>
                    <a:pt x="192512" y="197570"/>
                  </a:moveTo>
                  <a:lnTo>
                    <a:pt x="172324" y="162603"/>
                  </a:lnTo>
                  <a:lnTo>
                    <a:pt x="212702" y="162603"/>
                  </a:lnTo>
                  <a:lnTo>
                    <a:pt x="192512" y="197570"/>
                  </a:lnTo>
                  <a:close/>
                  <a:moveTo>
                    <a:pt x="184193" y="202372"/>
                  </a:moveTo>
                  <a:lnTo>
                    <a:pt x="143815" y="202372"/>
                  </a:lnTo>
                  <a:lnTo>
                    <a:pt x="164004" y="167412"/>
                  </a:lnTo>
                  <a:lnTo>
                    <a:pt x="184193" y="202372"/>
                  </a:lnTo>
                  <a:close/>
                  <a:moveTo>
                    <a:pt x="135496" y="197570"/>
                  </a:moveTo>
                  <a:lnTo>
                    <a:pt x="115306" y="162603"/>
                  </a:lnTo>
                  <a:lnTo>
                    <a:pt x="155684" y="162603"/>
                  </a:lnTo>
                  <a:lnTo>
                    <a:pt x="135496" y="197570"/>
                  </a:lnTo>
                  <a:close/>
                  <a:moveTo>
                    <a:pt x="186089" y="211983"/>
                  </a:moveTo>
                  <a:lnTo>
                    <a:pt x="163931" y="287181"/>
                  </a:lnTo>
                  <a:lnTo>
                    <a:pt x="141907" y="211983"/>
                  </a:lnTo>
                  <a:lnTo>
                    <a:pt x="186089" y="211983"/>
                  </a:lnTo>
                  <a:close/>
                  <a:moveTo>
                    <a:pt x="196104" y="211983"/>
                  </a:moveTo>
                  <a:lnTo>
                    <a:pt x="238787" y="211983"/>
                  </a:lnTo>
                  <a:lnTo>
                    <a:pt x="175145" y="283111"/>
                  </a:lnTo>
                  <a:lnTo>
                    <a:pt x="196104" y="211983"/>
                  </a:lnTo>
                  <a:close/>
                  <a:moveTo>
                    <a:pt x="86799" y="202372"/>
                  </a:moveTo>
                  <a:lnTo>
                    <a:pt x="106988" y="167412"/>
                  </a:lnTo>
                  <a:lnTo>
                    <a:pt x="127177" y="202372"/>
                  </a:lnTo>
                  <a:lnTo>
                    <a:pt x="86799" y="202372"/>
                  </a:lnTo>
                  <a:close/>
                  <a:moveTo>
                    <a:pt x="243878" y="76605"/>
                  </a:moveTo>
                  <a:cubicBezTo>
                    <a:pt x="240947" y="69611"/>
                    <a:pt x="235897" y="63825"/>
                    <a:pt x="228969" y="59530"/>
                  </a:cubicBezTo>
                  <a:cubicBezTo>
                    <a:pt x="235896" y="55230"/>
                    <a:pt x="240947" y="49450"/>
                    <a:pt x="243878" y="42456"/>
                  </a:cubicBezTo>
                  <a:cubicBezTo>
                    <a:pt x="246808" y="49450"/>
                    <a:pt x="251859" y="55230"/>
                    <a:pt x="258787" y="59530"/>
                  </a:cubicBezTo>
                  <a:cubicBezTo>
                    <a:pt x="251859" y="63825"/>
                    <a:pt x="246808" y="69605"/>
                    <a:pt x="243878" y="766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70"/>
            <p:cNvSpPr/>
            <p:nvPr/>
          </p:nvSpPr>
          <p:spPr>
            <a:xfrm>
              <a:off x="1583150" y="3828720"/>
              <a:ext cx="17794" cy="17788"/>
            </a:xfrm>
            <a:custGeom>
              <a:avLst/>
              <a:gdLst/>
              <a:ahLst/>
              <a:cxnLst/>
              <a:rect l="l" t="t" r="r" b="b"/>
              <a:pathLst>
                <a:path w="17794" h="17788" extrusionOk="0">
                  <a:moveTo>
                    <a:pt x="0" y="8891"/>
                  </a:moveTo>
                  <a:cubicBezTo>
                    <a:pt x="0" y="13809"/>
                    <a:pt x="3984" y="17788"/>
                    <a:pt x="8897" y="17788"/>
                  </a:cubicBezTo>
                  <a:cubicBezTo>
                    <a:pt x="13811" y="17788"/>
                    <a:pt x="17794" y="13809"/>
                    <a:pt x="17794" y="8891"/>
                  </a:cubicBezTo>
                  <a:cubicBezTo>
                    <a:pt x="17794" y="3979"/>
                    <a:pt x="13811" y="0"/>
                    <a:pt x="8897" y="0"/>
                  </a:cubicBezTo>
                  <a:cubicBezTo>
                    <a:pt x="3984" y="0"/>
                    <a:pt x="0" y="3979"/>
                    <a:pt x="0" y="88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70"/>
            <p:cNvSpPr/>
            <p:nvPr/>
          </p:nvSpPr>
          <p:spPr>
            <a:xfrm>
              <a:off x="1610520" y="3828720"/>
              <a:ext cx="17794" cy="17788"/>
            </a:xfrm>
            <a:custGeom>
              <a:avLst/>
              <a:gdLst/>
              <a:ahLst/>
              <a:cxnLst/>
              <a:rect l="l" t="t" r="r" b="b"/>
              <a:pathLst>
                <a:path w="17794" h="17788" extrusionOk="0">
                  <a:moveTo>
                    <a:pt x="0" y="8891"/>
                  </a:moveTo>
                  <a:cubicBezTo>
                    <a:pt x="0" y="13809"/>
                    <a:pt x="3984" y="17788"/>
                    <a:pt x="8897" y="17788"/>
                  </a:cubicBezTo>
                  <a:cubicBezTo>
                    <a:pt x="13811" y="17788"/>
                    <a:pt x="17794" y="13809"/>
                    <a:pt x="17794" y="8891"/>
                  </a:cubicBezTo>
                  <a:cubicBezTo>
                    <a:pt x="17794" y="3979"/>
                    <a:pt x="13811" y="0"/>
                    <a:pt x="8897" y="0"/>
                  </a:cubicBezTo>
                  <a:cubicBezTo>
                    <a:pt x="3984" y="0"/>
                    <a:pt x="0" y="3979"/>
                    <a:pt x="0" y="88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70"/>
            <p:cNvSpPr/>
            <p:nvPr/>
          </p:nvSpPr>
          <p:spPr>
            <a:xfrm>
              <a:off x="1637889" y="3828720"/>
              <a:ext cx="17794" cy="17788"/>
            </a:xfrm>
            <a:custGeom>
              <a:avLst/>
              <a:gdLst/>
              <a:ahLst/>
              <a:cxnLst/>
              <a:rect l="l" t="t" r="r" b="b"/>
              <a:pathLst>
                <a:path w="17794" h="17788" extrusionOk="0">
                  <a:moveTo>
                    <a:pt x="0" y="8891"/>
                  </a:moveTo>
                  <a:cubicBezTo>
                    <a:pt x="0" y="13809"/>
                    <a:pt x="3984" y="17788"/>
                    <a:pt x="8897" y="17788"/>
                  </a:cubicBezTo>
                  <a:cubicBezTo>
                    <a:pt x="13811" y="17788"/>
                    <a:pt x="17794" y="13809"/>
                    <a:pt x="17794" y="8891"/>
                  </a:cubicBezTo>
                  <a:cubicBezTo>
                    <a:pt x="17794" y="3979"/>
                    <a:pt x="13811" y="0"/>
                    <a:pt x="8897" y="0"/>
                  </a:cubicBezTo>
                  <a:cubicBezTo>
                    <a:pt x="3984" y="0"/>
                    <a:pt x="0" y="3979"/>
                    <a:pt x="0" y="88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9" name="Google Shape;1399;p70"/>
            <p:cNvSpPr/>
            <p:nvPr/>
          </p:nvSpPr>
          <p:spPr>
            <a:xfrm>
              <a:off x="1572734" y="3926855"/>
              <a:ext cx="56420" cy="71977"/>
            </a:xfrm>
            <a:custGeom>
              <a:avLst/>
              <a:gdLst/>
              <a:ahLst/>
              <a:cxnLst/>
              <a:rect l="l" t="t" r="r" b="b"/>
              <a:pathLst>
                <a:path w="56420" h="71977" extrusionOk="0">
                  <a:moveTo>
                    <a:pt x="28211" y="0"/>
                  </a:moveTo>
                  <a:cubicBezTo>
                    <a:pt x="25383" y="0"/>
                    <a:pt x="22939" y="1916"/>
                    <a:pt x="22266" y="4667"/>
                  </a:cubicBezTo>
                  <a:lnTo>
                    <a:pt x="20673" y="11167"/>
                  </a:lnTo>
                  <a:cubicBezTo>
                    <a:pt x="18054" y="21871"/>
                    <a:pt x="9924" y="27471"/>
                    <a:pt x="3564" y="30280"/>
                  </a:cubicBezTo>
                  <a:cubicBezTo>
                    <a:pt x="3313" y="30389"/>
                    <a:pt x="3072" y="30524"/>
                    <a:pt x="2844" y="30678"/>
                  </a:cubicBezTo>
                  <a:cubicBezTo>
                    <a:pt x="1063" y="31861"/>
                    <a:pt x="0" y="33848"/>
                    <a:pt x="0" y="35989"/>
                  </a:cubicBezTo>
                  <a:cubicBezTo>
                    <a:pt x="0" y="38129"/>
                    <a:pt x="1063" y="40116"/>
                    <a:pt x="2844" y="41305"/>
                  </a:cubicBezTo>
                  <a:cubicBezTo>
                    <a:pt x="3072" y="41453"/>
                    <a:pt x="3313" y="41588"/>
                    <a:pt x="3564" y="41697"/>
                  </a:cubicBezTo>
                  <a:cubicBezTo>
                    <a:pt x="9924" y="44513"/>
                    <a:pt x="18054" y="50113"/>
                    <a:pt x="20673" y="60810"/>
                  </a:cubicBezTo>
                  <a:lnTo>
                    <a:pt x="22266" y="67316"/>
                  </a:lnTo>
                  <a:cubicBezTo>
                    <a:pt x="22939" y="70061"/>
                    <a:pt x="25383" y="71977"/>
                    <a:pt x="28211" y="71977"/>
                  </a:cubicBezTo>
                  <a:cubicBezTo>
                    <a:pt x="31038" y="71977"/>
                    <a:pt x="33482" y="70061"/>
                    <a:pt x="34155" y="67316"/>
                  </a:cubicBezTo>
                  <a:lnTo>
                    <a:pt x="35747" y="60810"/>
                  </a:lnTo>
                  <a:cubicBezTo>
                    <a:pt x="38367" y="50113"/>
                    <a:pt x="46497" y="44513"/>
                    <a:pt x="52856" y="41697"/>
                  </a:cubicBezTo>
                  <a:cubicBezTo>
                    <a:pt x="53108" y="41588"/>
                    <a:pt x="53349" y="41453"/>
                    <a:pt x="53577" y="41305"/>
                  </a:cubicBezTo>
                  <a:cubicBezTo>
                    <a:pt x="55358" y="40116"/>
                    <a:pt x="56421" y="38129"/>
                    <a:pt x="56421" y="35989"/>
                  </a:cubicBezTo>
                  <a:cubicBezTo>
                    <a:pt x="56421" y="33848"/>
                    <a:pt x="55358" y="31861"/>
                    <a:pt x="53577" y="30678"/>
                  </a:cubicBezTo>
                  <a:cubicBezTo>
                    <a:pt x="53349" y="30524"/>
                    <a:pt x="53108" y="30389"/>
                    <a:pt x="52856" y="30280"/>
                  </a:cubicBezTo>
                  <a:cubicBezTo>
                    <a:pt x="46497" y="27471"/>
                    <a:pt x="38367" y="21871"/>
                    <a:pt x="35747" y="11167"/>
                  </a:cubicBezTo>
                  <a:lnTo>
                    <a:pt x="34155" y="4667"/>
                  </a:lnTo>
                  <a:lnTo>
                    <a:pt x="34155" y="4667"/>
                  </a:lnTo>
                  <a:cubicBezTo>
                    <a:pt x="33482" y="1922"/>
                    <a:pt x="31038" y="0"/>
                    <a:pt x="28211" y="0"/>
                  </a:cubicBezTo>
                  <a:close/>
                  <a:moveTo>
                    <a:pt x="43119" y="35989"/>
                  </a:moveTo>
                  <a:cubicBezTo>
                    <a:pt x="36192" y="40283"/>
                    <a:pt x="31142" y="46069"/>
                    <a:pt x="28211" y="53063"/>
                  </a:cubicBezTo>
                  <a:cubicBezTo>
                    <a:pt x="25281" y="46069"/>
                    <a:pt x="20230" y="40283"/>
                    <a:pt x="13302" y="35989"/>
                  </a:cubicBezTo>
                  <a:cubicBezTo>
                    <a:pt x="20229" y="31694"/>
                    <a:pt x="25280" y="25908"/>
                    <a:pt x="28211" y="18914"/>
                  </a:cubicBezTo>
                  <a:cubicBezTo>
                    <a:pt x="31140" y="25908"/>
                    <a:pt x="36191" y="31694"/>
                    <a:pt x="43119" y="359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0" name="Google Shape;1400;p70"/>
            <p:cNvSpPr/>
            <p:nvPr/>
          </p:nvSpPr>
          <p:spPr>
            <a:xfrm>
              <a:off x="1797182" y="3894127"/>
              <a:ext cx="40038" cy="50144"/>
            </a:xfrm>
            <a:custGeom>
              <a:avLst/>
              <a:gdLst/>
              <a:ahLst/>
              <a:cxnLst/>
              <a:rect l="l" t="t" r="r" b="b"/>
              <a:pathLst>
                <a:path w="40038" h="50144" extrusionOk="0">
                  <a:moveTo>
                    <a:pt x="3318" y="30318"/>
                  </a:moveTo>
                  <a:cubicBezTo>
                    <a:pt x="8829" y="32761"/>
                    <a:pt x="12251" y="36554"/>
                    <a:pt x="13487" y="41607"/>
                  </a:cubicBezTo>
                  <a:lnTo>
                    <a:pt x="14523" y="45837"/>
                  </a:lnTo>
                  <a:cubicBezTo>
                    <a:pt x="15146" y="48370"/>
                    <a:pt x="17405" y="50145"/>
                    <a:pt x="20019" y="50145"/>
                  </a:cubicBezTo>
                  <a:cubicBezTo>
                    <a:pt x="22632" y="50145"/>
                    <a:pt x="24893" y="48370"/>
                    <a:pt x="25517" y="45831"/>
                  </a:cubicBezTo>
                  <a:lnTo>
                    <a:pt x="26551" y="41607"/>
                  </a:lnTo>
                  <a:cubicBezTo>
                    <a:pt x="27788" y="36554"/>
                    <a:pt x="31209" y="32761"/>
                    <a:pt x="36720" y="30318"/>
                  </a:cubicBezTo>
                  <a:cubicBezTo>
                    <a:pt x="36971" y="30209"/>
                    <a:pt x="37212" y="30080"/>
                    <a:pt x="37440" y="29926"/>
                  </a:cubicBezTo>
                  <a:cubicBezTo>
                    <a:pt x="39067" y="28839"/>
                    <a:pt x="40039" y="27027"/>
                    <a:pt x="40039" y="25072"/>
                  </a:cubicBezTo>
                  <a:cubicBezTo>
                    <a:pt x="40039" y="23118"/>
                    <a:pt x="39067" y="21305"/>
                    <a:pt x="37440" y="20218"/>
                  </a:cubicBezTo>
                  <a:cubicBezTo>
                    <a:pt x="37212" y="20071"/>
                    <a:pt x="36971" y="19936"/>
                    <a:pt x="36720" y="19826"/>
                  </a:cubicBezTo>
                  <a:cubicBezTo>
                    <a:pt x="31209" y="17383"/>
                    <a:pt x="27788" y="13591"/>
                    <a:pt x="26551" y="8537"/>
                  </a:cubicBezTo>
                  <a:lnTo>
                    <a:pt x="25517" y="4314"/>
                  </a:lnTo>
                  <a:cubicBezTo>
                    <a:pt x="25517" y="4314"/>
                    <a:pt x="25516" y="4307"/>
                    <a:pt x="25516" y="4307"/>
                  </a:cubicBezTo>
                  <a:cubicBezTo>
                    <a:pt x="24894" y="1774"/>
                    <a:pt x="22634" y="0"/>
                    <a:pt x="20019" y="0"/>
                  </a:cubicBezTo>
                  <a:cubicBezTo>
                    <a:pt x="17405" y="0"/>
                    <a:pt x="15145" y="1774"/>
                    <a:pt x="14522" y="4314"/>
                  </a:cubicBezTo>
                  <a:lnTo>
                    <a:pt x="13487" y="8537"/>
                  </a:lnTo>
                  <a:cubicBezTo>
                    <a:pt x="12251" y="13591"/>
                    <a:pt x="8829" y="17383"/>
                    <a:pt x="3318" y="19826"/>
                  </a:cubicBezTo>
                  <a:cubicBezTo>
                    <a:pt x="3067" y="19936"/>
                    <a:pt x="2826" y="20064"/>
                    <a:pt x="2598" y="20218"/>
                  </a:cubicBezTo>
                  <a:cubicBezTo>
                    <a:pt x="971" y="21305"/>
                    <a:pt x="0" y="23118"/>
                    <a:pt x="0" y="25072"/>
                  </a:cubicBezTo>
                  <a:cubicBezTo>
                    <a:pt x="0" y="27027"/>
                    <a:pt x="971" y="28839"/>
                    <a:pt x="2598" y="29926"/>
                  </a:cubicBezTo>
                  <a:cubicBezTo>
                    <a:pt x="2827" y="30080"/>
                    <a:pt x="3067" y="30209"/>
                    <a:pt x="3318" y="30318"/>
                  </a:cubicBezTo>
                  <a:close/>
                  <a:moveTo>
                    <a:pt x="20019" y="17711"/>
                  </a:moveTo>
                  <a:cubicBezTo>
                    <a:pt x="21701" y="20534"/>
                    <a:pt x="23949" y="23002"/>
                    <a:pt x="26721" y="25072"/>
                  </a:cubicBezTo>
                  <a:cubicBezTo>
                    <a:pt x="23949" y="27142"/>
                    <a:pt x="21702" y="29611"/>
                    <a:pt x="20020" y="32440"/>
                  </a:cubicBezTo>
                  <a:cubicBezTo>
                    <a:pt x="18338" y="29611"/>
                    <a:pt x="16089" y="27142"/>
                    <a:pt x="13318" y="25072"/>
                  </a:cubicBezTo>
                  <a:cubicBezTo>
                    <a:pt x="16089" y="23002"/>
                    <a:pt x="18337" y="20534"/>
                    <a:pt x="20019" y="1771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1" name="Google Shape;1401;p70"/>
          <p:cNvGrpSpPr/>
          <p:nvPr/>
        </p:nvGrpSpPr>
        <p:grpSpPr>
          <a:xfrm>
            <a:off x="1643476" y="3688184"/>
            <a:ext cx="275491" cy="248207"/>
            <a:chOff x="2481502" y="3810482"/>
            <a:chExt cx="329180" cy="296579"/>
          </a:xfrm>
        </p:grpSpPr>
        <p:sp>
          <p:nvSpPr>
            <p:cNvPr id="1402" name="Google Shape;1402;p70"/>
            <p:cNvSpPr/>
            <p:nvPr/>
          </p:nvSpPr>
          <p:spPr>
            <a:xfrm>
              <a:off x="2507793" y="3906185"/>
              <a:ext cx="55447" cy="42611"/>
            </a:xfrm>
            <a:custGeom>
              <a:avLst/>
              <a:gdLst/>
              <a:ahLst/>
              <a:cxnLst/>
              <a:rect l="l" t="t" r="r" b="b"/>
              <a:pathLst>
                <a:path w="55447" h="42611" extrusionOk="0">
                  <a:moveTo>
                    <a:pt x="52230" y="458"/>
                  </a:moveTo>
                  <a:cubicBezTo>
                    <a:pt x="49729" y="-422"/>
                    <a:pt x="46984" y="895"/>
                    <a:pt x="46110" y="3396"/>
                  </a:cubicBezTo>
                  <a:lnTo>
                    <a:pt x="39198" y="23113"/>
                  </a:lnTo>
                  <a:lnTo>
                    <a:pt x="32402" y="3190"/>
                  </a:lnTo>
                  <a:cubicBezTo>
                    <a:pt x="31116" y="-1033"/>
                    <a:pt x="24674" y="-1072"/>
                    <a:pt x="23331" y="3126"/>
                  </a:cubicBezTo>
                  <a:lnTo>
                    <a:pt x="16149" y="23267"/>
                  </a:lnTo>
                  <a:lnTo>
                    <a:pt x="9347" y="3467"/>
                  </a:lnTo>
                  <a:cubicBezTo>
                    <a:pt x="8485" y="953"/>
                    <a:pt x="5753" y="-378"/>
                    <a:pt x="3245" y="484"/>
                  </a:cubicBezTo>
                  <a:cubicBezTo>
                    <a:pt x="732" y="1345"/>
                    <a:pt x="-599" y="4078"/>
                    <a:pt x="262" y="6585"/>
                  </a:cubicBezTo>
                  <a:lnTo>
                    <a:pt x="11526" y="39365"/>
                  </a:lnTo>
                  <a:cubicBezTo>
                    <a:pt x="12189" y="41300"/>
                    <a:pt x="14002" y="42599"/>
                    <a:pt x="16040" y="42612"/>
                  </a:cubicBezTo>
                  <a:lnTo>
                    <a:pt x="16072" y="42612"/>
                  </a:lnTo>
                  <a:cubicBezTo>
                    <a:pt x="18097" y="42612"/>
                    <a:pt x="19910" y="41332"/>
                    <a:pt x="20592" y="39417"/>
                  </a:cubicBezTo>
                  <a:lnTo>
                    <a:pt x="27754" y="19320"/>
                  </a:lnTo>
                  <a:lnTo>
                    <a:pt x="34595" y="39359"/>
                  </a:lnTo>
                  <a:cubicBezTo>
                    <a:pt x="35250" y="41294"/>
                    <a:pt x="37070" y="42605"/>
                    <a:pt x="39121" y="42612"/>
                  </a:cubicBezTo>
                  <a:lnTo>
                    <a:pt x="39140" y="42612"/>
                  </a:lnTo>
                  <a:cubicBezTo>
                    <a:pt x="41178" y="42612"/>
                    <a:pt x="42998" y="41320"/>
                    <a:pt x="43673" y="39397"/>
                  </a:cubicBezTo>
                  <a:lnTo>
                    <a:pt x="55175" y="6578"/>
                  </a:lnTo>
                  <a:cubicBezTo>
                    <a:pt x="56056" y="4071"/>
                    <a:pt x="54731" y="1333"/>
                    <a:pt x="52230" y="45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70"/>
            <p:cNvSpPr/>
            <p:nvPr/>
          </p:nvSpPr>
          <p:spPr>
            <a:xfrm>
              <a:off x="2570730" y="3906185"/>
              <a:ext cx="55450" cy="42611"/>
            </a:xfrm>
            <a:custGeom>
              <a:avLst/>
              <a:gdLst/>
              <a:ahLst/>
              <a:cxnLst/>
              <a:rect l="l" t="t" r="r" b="b"/>
              <a:pathLst>
                <a:path w="55450" h="42611" extrusionOk="0">
                  <a:moveTo>
                    <a:pt x="16045" y="42612"/>
                  </a:moveTo>
                  <a:lnTo>
                    <a:pt x="16071" y="42612"/>
                  </a:lnTo>
                  <a:cubicBezTo>
                    <a:pt x="18103" y="42612"/>
                    <a:pt x="19916" y="41332"/>
                    <a:pt x="20597" y="39417"/>
                  </a:cubicBezTo>
                  <a:lnTo>
                    <a:pt x="27760" y="19320"/>
                  </a:lnTo>
                  <a:lnTo>
                    <a:pt x="34594" y="39359"/>
                  </a:lnTo>
                  <a:cubicBezTo>
                    <a:pt x="35256" y="41294"/>
                    <a:pt x="37069" y="42599"/>
                    <a:pt x="39120" y="42612"/>
                  </a:cubicBezTo>
                  <a:lnTo>
                    <a:pt x="39140" y="42612"/>
                  </a:lnTo>
                  <a:cubicBezTo>
                    <a:pt x="41178" y="42612"/>
                    <a:pt x="42997" y="41320"/>
                    <a:pt x="43672" y="39397"/>
                  </a:cubicBezTo>
                  <a:lnTo>
                    <a:pt x="55181" y="6578"/>
                  </a:lnTo>
                  <a:cubicBezTo>
                    <a:pt x="56055" y="4071"/>
                    <a:pt x="54737" y="1333"/>
                    <a:pt x="52236" y="452"/>
                  </a:cubicBezTo>
                  <a:cubicBezTo>
                    <a:pt x="49729" y="-422"/>
                    <a:pt x="46990" y="895"/>
                    <a:pt x="46115" y="3396"/>
                  </a:cubicBezTo>
                  <a:lnTo>
                    <a:pt x="39204" y="23113"/>
                  </a:lnTo>
                  <a:lnTo>
                    <a:pt x="32402" y="3190"/>
                  </a:lnTo>
                  <a:cubicBezTo>
                    <a:pt x="31116" y="-1033"/>
                    <a:pt x="24674" y="-1072"/>
                    <a:pt x="23336" y="3126"/>
                  </a:cubicBezTo>
                  <a:lnTo>
                    <a:pt x="16155" y="23267"/>
                  </a:lnTo>
                  <a:lnTo>
                    <a:pt x="9346" y="3467"/>
                  </a:lnTo>
                  <a:cubicBezTo>
                    <a:pt x="8485" y="960"/>
                    <a:pt x="5759" y="-378"/>
                    <a:pt x="3245" y="484"/>
                  </a:cubicBezTo>
                  <a:cubicBezTo>
                    <a:pt x="737" y="1345"/>
                    <a:pt x="-600" y="4078"/>
                    <a:pt x="261" y="6585"/>
                  </a:cubicBezTo>
                  <a:lnTo>
                    <a:pt x="11532" y="39365"/>
                  </a:lnTo>
                  <a:cubicBezTo>
                    <a:pt x="12194" y="41300"/>
                    <a:pt x="14001" y="42599"/>
                    <a:pt x="16045" y="426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70"/>
            <p:cNvSpPr/>
            <p:nvPr/>
          </p:nvSpPr>
          <p:spPr>
            <a:xfrm>
              <a:off x="2634470" y="3906185"/>
              <a:ext cx="55447" cy="42611"/>
            </a:xfrm>
            <a:custGeom>
              <a:avLst/>
              <a:gdLst/>
              <a:ahLst/>
              <a:cxnLst/>
              <a:rect l="l" t="t" r="r" b="b"/>
              <a:pathLst>
                <a:path w="55447" h="42611" extrusionOk="0">
                  <a:moveTo>
                    <a:pt x="16039" y="42612"/>
                  </a:moveTo>
                  <a:lnTo>
                    <a:pt x="16071" y="42612"/>
                  </a:lnTo>
                  <a:cubicBezTo>
                    <a:pt x="18103" y="42612"/>
                    <a:pt x="19910" y="41332"/>
                    <a:pt x="20591" y="39417"/>
                  </a:cubicBezTo>
                  <a:lnTo>
                    <a:pt x="27760" y="19320"/>
                  </a:lnTo>
                  <a:lnTo>
                    <a:pt x="34594" y="39359"/>
                  </a:lnTo>
                  <a:cubicBezTo>
                    <a:pt x="35256" y="41294"/>
                    <a:pt x="37069" y="42599"/>
                    <a:pt x="39120" y="42612"/>
                  </a:cubicBezTo>
                  <a:lnTo>
                    <a:pt x="39140" y="42612"/>
                  </a:lnTo>
                  <a:cubicBezTo>
                    <a:pt x="41178" y="42612"/>
                    <a:pt x="42997" y="41320"/>
                    <a:pt x="43672" y="39397"/>
                  </a:cubicBezTo>
                  <a:lnTo>
                    <a:pt x="55174" y="6578"/>
                  </a:lnTo>
                  <a:cubicBezTo>
                    <a:pt x="56055" y="4071"/>
                    <a:pt x="54737" y="1333"/>
                    <a:pt x="52230" y="452"/>
                  </a:cubicBezTo>
                  <a:cubicBezTo>
                    <a:pt x="49729" y="-422"/>
                    <a:pt x="46990" y="895"/>
                    <a:pt x="46109" y="3396"/>
                  </a:cubicBezTo>
                  <a:lnTo>
                    <a:pt x="39197" y="23113"/>
                  </a:lnTo>
                  <a:lnTo>
                    <a:pt x="32402" y="3190"/>
                  </a:lnTo>
                  <a:cubicBezTo>
                    <a:pt x="31116" y="-1033"/>
                    <a:pt x="24674" y="-1072"/>
                    <a:pt x="23330" y="3126"/>
                  </a:cubicBezTo>
                  <a:lnTo>
                    <a:pt x="16155" y="23267"/>
                  </a:lnTo>
                  <a:lnTo>
                    <a:pt x="9346" y="3467"/>
                  </a:lnTo>
                  <a:cubicBezTo>
                    <a:pt x="8485" y="953"/>
                    <a:pt x="5752" y="-378"/>
                    <a:pt x="3245" y="484"/>
                  </a:cubicBezTo>
                  <a:cubicBezTo>
                    <a:pt x="737" y="1345"/>
                    <a:pt x="-600" y="4078"/>
                    <a:pt x="261" y="6585"/>
                  </a:cubicBezTo>
                  <a:lnTo>
                    <a:pt x="11526" y="39365"/>
                  </a:lnTo>
                  <a:cubicBezTo>
                    <a:pt x="12188" y="41300"/>
                    <a:pt x="14001" y="42599"/>
                    <a:pt x="16039" y="426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70"/>
            <p:cNvSpPr/>
            <p:nvPr/>
          </p:nvSpPr>
          <p:spPr>
            <a:xfrm>
              <a:off x="2481502" y="3810482"/>
              <a:ext cx="329180" cy="296579"/>
            </a:xfrm>
            <a:custGeom>
              <a:avLst/>
              <a:gdLst/>
              <a:ahLst/>
              <a:cxnLst/>
              <a:rect l="l" t="t" r="r" b="b"/>
              <a:pathLst>
                <a:path w="329180" h="296579" extrusionOk="0">
                  <a:moveTo>
                    <a:pt x="304544" y="0"/>
                  </a:moveTo>
                  <a:lnTo>
                    <a:pt x="278544" y="0"/>
                  </a:lnTo>
                  <a:cubicBezTo>
                    <a:pt x="275888" y="0"/>
                    <a:pt x="273741" y="2153"/>
                    <a:pt x="273741" y="4802"/>
                  </a:cubicBezTo>
                  <a:cubicBezTo>
                    <a:pt x="273741" y="7457"/>
                    <a:pt x="275888" y="9611"/>
                    <a:pt x="278544" y="9611"/>
                  </a:cubicBezTo>
                  <a:lnTo>
                    <a:pt x="304544" y="9611"/>
                  </a:lnTo>
                  <a:cubicBezTo>
                    <a:pt x="312831" y="9611"/>
                    <a:pt x="319569" y="16348"/>
                    <a:pt x="319569" y="24635"/>
                  </a:cubicBezTo>
                  <a:lnTo>
                    <a:pt x="319569" y="54728"/>
                  </a:lnTo>
                  <a:lnTo>
                    <a:pt x="9605" y="54728"/>
                  </a:lnTo>
                  <a:lnTo>
                    <a:pt x="9605" y="24635"/>
                  </a:lnTo>
                  <a:cubicBezTo>
                    <a:pt x="9605" y="16348"/>
                    <a:pt x="16343" y="9605"/>
                    <a:pt x="24631" y="9605"/>
                  </a:cubicBezTo>
                  <a:lnTo>
                    <a:pt x="255109" y="9605"/>
                  </a:lnTo>
                  <a:cubicBezTo>
                    <a:pt x="257764" y="9605"/>
                    <a:pt x="259912" y="7457"/>
                    <a:pt x="259912" y="4802"/>
                  </a:cubicBezTo>
                  <a:cubicBezTo>
                    <a:pt x="259912" y="2153"/>
                    <a:pt x="257764" y="0"/>
                    <a:pt x="255109" y="0"/>
                  </a:cubicBezTo>
                  <a:lnTo>
                    <a:pt x="24631" y="0"/>
                  </a:lnTo>
                  <a:cubicBezTo>
                    <a:pt x="11046" y="0"/>
                    <a:pt x="0" y="11051"/>
                    <a:pt x="0" y="24635"/>
                  </a:cubicBezTo>
                  <a:lnTo>
                    <a:pt x="0" y="225490"/>
                  </a:lnTo>
                  <a:cubicBezTo>
                    <a:pt x="0" y="239074"/>
                    <a:pt x="11046" y="250125"/>
                    <a:pt x="24631" y="250125"/>
                  </a:cubicBezTo>
                  <a:lnTo>
                    <a:pt x="54193" y="250125"/>
                  </a:lnTo>
                  <a:cubicBezTo>
                    <a:pt x="56848" y="250125"/>
                    <a:pt x="58995" y="247971"/>
                    <a:pt x="58995" y="245323"/>
                  </a:cubicBezTo>
                  <a:cubicBezTo>
                    <a:pt x="58995" y="242668"/>
                    <a:pt x="56848" y="240521"/>
                    <a:pt x="54193" y="240521"/>
                  </a:cubicBezTo>
                  <a:lnTo>
                    <a:pt x="24631" y="240521"/>
                  </a:lnTo>
                  <a:cubicBezTo>
                    <a:pt x="16343" y="240521"/>
                    <a:pt x="9605" y="233777"/>
                    <a:pt x="9605" y="225490"/>
                  </a:cubicBezTo>
                  <a:lnTo>
                    <a:pt x="9605" y="64333"/>
                  </a:lnTo>
                  <a:lnTo>
                    <a:pt x="319569" y="64333"/>
                  </a:lnTo>
                  <a:lnTo>
                    <a:pt x="319569" y="225490"/>
                  </a:lnTo>
                  <a:cubicBezTo>
                    <a:pt x="319569" y="233777"/>
                    <a:pt x="312831" y="240521"/>
                    <a:pt x="304544" y="240521"/>
                  </a:cubicBezTo>
                  <a:lnTo>
                    <a:pt x="301709" y="240521"/>
                  </a:lnTo>
                  <a:cubicBezTo>
                    <a:pt x="304563" y="232568"/>
                    <a:pt x="306055" y="224114"/>
                    <a:pt x="306055" y="215680"/>
                  </a:cubicBezTo>
                  <a:lnTo>
                    <a:pt x="306055" y="166448"/>
                  </a:lnTo>
                  <a:cubicBezTo>
                    <a:pt x="306055" y="162006"/>
                    <a:pt x="302441" y="158360"/>
                    <a:pt x="297999" y="158328"/>
                  </a:cubicBezTo>
                  <a:lnTo>
                    <a:pt x="290676" y="158277"/>
                  </a:lnTo>
                  <a:cubicBezTo>
                    <a:pt x="285037" y="158238"/>
                    <a:pt x="279714" y="157711"/>
                    <a:pt x="274840" y="156721"/>
                  </a:cubicBezTo>
                  <a:cubicBezTo>
                    <a:pt x="272243" y="156194"/>
                    <a:pt x="269710" y="157872"/>
                    <a:pt x="269176" y="160469"/>
                  </a:cubicBezTo>
                  <a:cubicBezTo>
                    <a:pt x="268649" y="163073"/>
                    <a:pt x="270327" y="165606"/>
                    <a:pt x="272931" y="166133"/>
                  </a:cubicBezTo>
                  <a:cubicBezTo>
                    <a:pt x="278402" y="167251"/>
                    <a:pt x="284349" y="167837"/>
                    <a:pt x="290605" y="167881"/>
                  </a:cubicBezTo>
                  <a:lnTo>
                    <a:pt x="296449" y="167927"/>
                  </a:lnTo>
                  <a:lnTo>
                    <a:pt x="296449" y="215680"/>
                  </a:lnTo>
                  <a:cubicBezTo>
                    <a:pt x="296449" y="225336"/>
                    <a:pt x="294205" y="235024"/>
                    <a:pt x="289956" y="243696"/>
                  </a:cubicBezTo>
                  <a:cubicBezTo>
                    <a:pt x="285712" y="252369"/>
                    <a:pt x="279431" y="260077"/>
                    <a:pt x="271806" y="265998"/>
                  </a:cubicBezTo>
                  <a:lnTo>
                    <a:pt x="247709" y="284699"/>
                  </a:lnTo>
                  <a:cubicBezTo>
                    <a:pt x="245793" y="286184"/>
                    <a:pt x="243497" y="286969"/>
                    <a:pt x="241080" y="286969"/>
                  </a:cubicBezTo>
                  <a:cubicBezTo>
                    <a:pt x="238656" y="286969"/>
                    <a:pt x="236367" y="286184"/>
                    <a:pt x="234451" y="284699"/>
                  </a:cubicBezTo>
                  <a:lnTo>
                    <a:pt x="210354" y="265998"/>
                  </a:lnTo>
                  <a:cubicBezTo>
                    <a:pt x="202723" y="260077"/>
                    <a:pt x="196448" y="252362"/>
                    <a:pt x="192198" y="243690"/>
                  </a:cubicBezTo>
                  <a:cubicBezTo>
                    <a:pt x="187955" y="235017"/>
                    <a:pt x="185711" y="225329"/>
                    <a:pt x="185711" y="215680"/>
                  </a:cubicBezTo>
                  <a:lnTo>
                    <a:pt x="185711" y="167920"/>
                  </a:lnTo>
                  <a:lnTo>
                    <a:pt x="191555" y="167881"/>
                  </a:lnTo>
                  <a:cubicBezTo>
                    <a:pt x="217491" y="167695"/>
                    <a:pt x="230279" y="158753"/>
                    <a:pt x="235589" y="153442"/>
                  </a:cubicBezTo>
                  <a:cubicBezTo>
                    <a:pt x="237210" y="151829"/>
                    <a:pt x="238714" y="150093"/>
                    <a:pt x="240064" y="148293"/>
                  </a:cubicBezTo>
                  <a:cubicBezTo>
                    <a:pt x="240405" y="147837"/>
                    <a:pt x="240849" y="147772"/>
                    <a:pt x="241106" y="147772"/>
                  </a:cubicBezTo>
                  <a:cubicBezTo>
                    <a:pt x="241395" y="147772"/>
                    <a:pt x="241807" y="147862"/>
                    <a:pt x="242115" y="148280"/>
                  </a:cubicBezTo>
                  <a:cubicBezTo>
                    <a:pt x="243478" y="150112"/>
                    <a:pt x="244976" y="151848"/>
                    <a:pt x="246571" y="153442"/>
                  </a:cubicBezTo>
                  <a:cubicBezTo>
                    <a:pt x="247522" y="154400"/>
                    <a:pt x="248583" y="155326"/>
                    <a:pt x="249715" y="156213"/>
                  </a:cubicBezTo>
                  <a:cubicBezTo>
                    <a:pt x="251804" y="157846"/>
                    <a:pt x="254826" y="157473"/>
                    <a:pt x="256459" y="155378"/>
                  </a:cubicBezTo>
                  <a:cubicBezTo>
                    <a:pt x="258086" y="153288"/>
                    <a:pt x="257713" y="150267"/>
                    <a:pt x="255623" y="148640"/>
                  </a:cubicBezTo>
                  <a:cubicBezTo>
                    <a:pt x="254800" y="147997"/>
                    <a:pt x="254035" y="147329"/>
                    <a:pt x="253360" y="146647"/>
                  </a:cubicBezTo>
                  <a:cubicBezTo>
                    <a:pt x="252100" y="145387"/>
                    <a:pt x="250910" y="144005"/>
                    <a:pt x="249824" y="142552"/>
                  </a:cubicBezTo>
                  <a:cubicBezTo>
                    <a:pt x="247760" y="139775"/>
                    <a:pt x="244590" y="138174"/>
                    <a:pt x="241125" y="138168"/>
                  </a:cubicBezTo>
                  <a:cubicBezTo>
                    <a:pt x="241119" y="138168"/>
                    <a:pt x="241112" y="138168"/>
                    <a:pt x="241099" y="138168"/>
                  </a:cubicBezTo>
                  <a:cubicBezTo>
                    <a:pt x="237640" y="138168"/>
                    <a:pt x="234464" y="139755"/>
                    <a:pt x="232381" y="142526"/>
                  </a:cubicBezTo>
                  <a:cubicBezTo>
                    <a:pt x="231301" y="143966"/>
                    <a:pt x="230092" y="145355"/>
                    <a:pt x="228800" y="146647"/>
                  </a:cubicBezTo>
                  <a:cubicBezTo>
                    <a:pt x="224525" y="150922"/>
                    <a:pt x="214000" y="158110"/>
                    <a:pt x="191484" y="158277"/>
                  </a:cubicBezTo>
                  <a:lnTo>
                    <a:pt x="184161" y="158328"/>
                  </a:lnTo>
                  <a:cubicBezTo>
                    <a:pt x="179719" y="158360"/>
                    <a:pt x="176099" y="162006"/>
                    <a:pt x="176099" y="166442"/>
                  </a:cubicBezTo>
                  <a:lnTo>
                    <a:pt x="176099" y="215680"/>
                  </a:lnTo>
                  <a:cubicBezTo>
                    <a:pt x="176099" y="224114"/>
                    <a:pt x="177597" y="232568"/>
                    <a:pt x="180452" y="240521"/>
                  </a:cubicBezTo>
                  <a:lnTo>
                    <a:pt x="76888" y="240521"/>
                  </a:lnTo>
                  <a:cubicBezTo>
                    <a:pt x="74233" y="240521"/>
                    <a:pt x="72085" y="242668"/>
                    <a:pt x="72085" y="245323"/>
                  </a:cubicBezTo>
                  <a:cubicBezTo>
                    <a:pt x="72085" y="247971"/>
                    <a:pt x="74233" y="250125"/>
                    <a:pt x="76888" y="250125"/>
                  </a:cubicBezTo>
                  <a:lnTo>
                    <a:pt x="184708" y="250125"/>
                  </a:lnTo>
                  <a:cubicBezTo>
                    <a:pt x="189549" y="259203"/>
                    <a:pt x="196338" y="267284"/>
                    <a:pt x="204465" y="273590"/>
                  </a:cubicBezTo>
                  <a:lnTo>
                    <a:pt x="228562" y="292292"/>
                  </a:lnTo>
                  <a:cubicBezTo>
                    <a:pt x="232124" y="295056"/>
                    <a:pt x="236573" y="296579"/>
                    <a:pt x="241080" y="296579"/>
                  </a:cubicBezTo>
                  <a:cubicBezTo>
                    <a:pt x="245587" y="296579"/>
                    <a:pt x="250036" y="295056"/>
                    <a:pt x="253598" y="292292"/>
                  </a:cubicBezTo>
                  <a:lnTo>
                    <a:pt x="277695" y="273590"/>
                  </a:lnTo>
                  <a:cubicBezTo>
                    <a:pt x="285822" y="267284"/>
                    <a:pt x="292611" y="259209"/>
                    <a:pt x="297452" y="250125"/>
                  </a:cubicBezTo>
                  <a:lnTo>
                    <a:pt x="304544" y="250125"/>
                  </a:lnTo>
                  <a:cubicBezTo>
                    <a:pt x="318129" y="250125"/>
                    <a:pt x="329181" y="239074"/>
                    <a:pt x="329181" y="225490"/>
                  </a:cubicBezTo>
                  <a:lnTo>
                    <a:pt x="329181" y="24635"/>
                  </a:lnTo>
                  <a:cubicBezTo>
                    <a:pt x="329181" y="11051"/>
                    <a:pt x="318129" y="0"/>
                    <a:pt x="30454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70"/>
            <p:cNvSpPr/>
            <p:nvPr/>
          </p:nvSpPr>
          <p:spPr>
            <a:xfrm>
              <a:off x="2513327" y="3833754"/>
              <a:ext cx="17796" cy="17788"/>
            </a:xfrm>
            <a:custGeom>
              <a:avLst/>
              <a:gdLst/>
              <a:ahLst/>
              <a:cxnLst/>
              <a:rect l="l" t="t" r="r" b="b"/>
              <a:pathLst>
                <a:path w="17796" h="17788" extrusionOk="0">
                  <a:moveTo>
                    <a:pt x="0" y="8897"/>
                  </a:moveTo>
                  <a:cubicBezTo>
                    <a:pt x="0" y="13809"/>
                    <a:pt x="3986" y="17788"/>
                    <a:pt x="8898" y="17788"/>
                  </a:cubicBezTo>
                  <a:cubicBezTo>
                    <a:pt x="13810" y="17788"/>
                    <a:pt x="17796" y="13809"/>
                    <a:pt x="17796" y="8897"/>
                  </a:cubicBezTo>
                  <a:cubicBezTo>
                    <a:pt x="17796" y="3979"/>
                    <a:pt x="13810" y="0"/>
                    <a:pt x="8898" y="0"/>
                  </a:cubicBezTo>
                  <a:cubicBezTo>
                    <a:pt x="3980" y="0"/>
                    <a:pt x="0" y="3979"/>
                    <a:pt x="0" y="88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70"/>
            <p:cNvSpPr/>
            <p:nvPr/>
          </p:nvSpPr>
          <p:spPr>
            <a:xfrm>
              <a:off x="2540697" y="3833754"/>
              <a:ext cx="17796" cy="17788"/>
            </a:xfrm>
            <a:custGeom>
              <a:avLst/>
              <a:gdLst/>
              <a:ahLst/>
              <a:cxnLst/>
              <a:rect l="l" t="t" r="r" b="b"/>
              <a:pathLst>
                <a:path w="17796" h="17788" extrusionOk="0">
                  <a:moveTo>
                    <a:pt x="0" y="8897"/>
                  </a:moveTo>
                  <a:cubicBezTo>
                    <a:pt x="0" y="13809"/>
                    <a:pt x="3986" y="17788"/>
                    <a:pt x="8898" y="17788"/>
                  </a:cubicBezTo>
                  <a:cubicBezTo>
                    <a:pt x="13810" y="17788"/>
                    <a:pt x="17796" y="13809"/>
                    <a:pt x="17796" y="8897"/>
                  </a:cubicBezTo>
                  <a:cubicBezTo>
                    <a:pt x="17796" y="3979"/>
                    <a:pt x="13810" y="0"/>
                    <a:pt x="8898" y="0"/>
                  </a:cubicBezTo>
                  <a:cubicBezTo>
                    <a:pt x="3980" y="0"/>
                    <a:pt x="0" y="3979"/>
                    <a:pt x="0" y="88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8" name="Google Shape;1408;p70"/>
            <p:cNvSpPr/>
            <p:nvPr/>
          </p:nvSpPr>
          <p:spPr>
            <a:xfrm>
              <a:off x="2568066" y="3833754"/>
              <a:ext cx="17796" cy="17788"/>
            </a:xfrm>
            <a:custGeom>
              <a:avLst/>
              <a:gdLst/>
              <a:ahLst/>
              <a:cxnLst/>
              <a:rect l="l" t="t" r="r" b="b"/>
              <a:pathLst>
                <a:path w="17796" h="17788" extrusionOk="0">
                  <a:moveTo>
                    <a:pt x="0" y="8897"/>
                  </a:moveTo>
                  <a:cubicBezTo>
                    <a:pt x="0" y="13809"/>
                    <a:pt x="3986" y="17788"/>
                    <a:pt x="8898" y="17788"/>
                  </a:cubicBezTo>
                  <a:cubicBezTo>
                    <a:pt x="13810" y="17788"/>
                    <a:pt x="17796" y="13809"/>
                    <a:pt x="17796" y="8897"/>
                  </a:cubicBezTo>
                  <a:cubicBezTo>
                    <a:pt x="17796" y="3979"/>
                    <a:pt x="13810" y="0"/>
                    <a:pt x="8898" y="0"/>
                  </a:cubicBezTo>
                  <a:cubicBezTo>
                    <a:pt x="3980" y="0"/>
                    <a:pt x="0" y="3979"/>
                    <a:pt x="0" y="88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9" name="Google Shape;1409;p70"/>
            <p:cNvSpPr/>
            <p:nvPr/>
          </p:nvSpPr>
          <p:spPr>
            <a:xfrm>
              <a:off x="2675076" y="3972887"/>
              <a:ext cx="95006" cy="115646"/>
            </a:xfrm>
            <a:custGeom>
              <a:avLst/>
              <a:gdLst/>
              <a:ahLst/>
              <a:cxnLst/>
              <a:rect l="l" t="t" r="r" b="b"/>
              <a:pathLst>
                <a:path w="95006" h="115646" extrusionOk="0">
                  <a:moveTo>
                    <a:pt x="41906" y="1606"/>
                  </a:moveTo>
                  <a:cubicBezTo>
                    <a:pt x="38267" y="3901"/>
                    <a:pt x="34056" y="5926"/>
                    <a:pt x="29388" y="7629"/>
                  </a:cubicBezTo>
                  <a:cubicBezTo>
                    <a:pt x="22368" y="10195"/>
                    <a:pt x="14543" y="11976"/>
                    <a:pt x="6134" y="12920"/>
                  </a:cubicBezTo>
                  <a:cubicBezTo>
                    <a:pt x="2636" y="13319"/>
                    <a:pt x="0" y="16270"/>
                    <a:pt x="0" y="19786"/>
                  </a:cubicBezTo>
                  <a:lnTo>
                    <a:pt x="0" y="52862"/>
                  </a:lnTo>
                  <a:cubicBezTo>
                    <a:pt x="0" y="70503"/>
                    <a:pt x="7992" y="86820"/>
                    <a:pt x="21930" y="97633"/>
                  </a:cubicBezTo>
                  <a:lnTo>
                    <a:pt x="43269" y="114193"/>
                  </a:lnTo>
                  <a:cubicBezTo>
                    <a:pt x="44517" y="115164"/>
                    <a:pt x="46015" y="115646"/>
                    <a:pt x="47506" y="115646"/>
                  </a:cubicBezTo>
                  <a:cubicBezTo>
                    <a:pt x="48998" y="115646"/>
                    <a:pt x="50496" y="115164"/>
                    <a:pt x="51743" y="114193"/>
                  </a:cubicBezTo>
                  <a:lnTo>
                    <a:pt x="73082" y="97633"/>
                  </a:lnTo>
                  <a:cubicBezTo>
                    <a:pt x="87014" y="86820"/>
                    <a:pt x="95006" y="70503"/>
                    <a:pt x="95006" y="52862"/>
                  </a:cubicBezTo>
                  <a:lnTo>
                    <a:pt x="95006" y="19786"/>
                  </a:lnTo>
                  <a:cubicBezTo>
                    <a:pt x="95006" y="16270"/>
                    <a:pt x="92376" y="13319"/>
                    <a:pt x="88879" y="12927"/>
                  </a:cubicBezTo>
                  <a:cubicBezTo>
                    <a:pt x="80469" y="11976"/>
                    <a:pt x="72645" y="10195"/>
                    <a:pt x="65624" y="7629"/>
                  </a:cubicBezTo>
                  <a:cubicBezTo>
                    <a:pt x="60956" y="5926"/>
                    <a:pt x="56745" y="3901"/>
                    <a:pt x="53100" y="1606"/>
                  </a:cubicBezTo>
                  <a:cubicBezTo>
                    <a:pt x="49705" y="-535"/>
                    <a:pt x="45307" y="-535"/>
                    <a:pt x="41906" y="1606"/>
                  </a:cubicBezTo>
                  <a:close/>
                  <a:moveTo>
                    <a:pt x="85401" y="22178"/>
                  </a:moveTo>
                  <a:lnTo>
                    <a:pt x="85401" y="52862"/>
                  </a:lnTo>
                  <a:cubicBezTo>
                    <a:pt x="85401" y="67514"/>
                    <a:pt x="78766" y="81066"/>
                    <a:pt x="67193" y="90047"/>
                  </a:cubicBezTo>
                  <a:lnTo>
                    <a:pt x="47506" y="105321"/>
                  </a:lnTo>
                  <a:lnTo>
                    <a:pt x="27820" y="90047"/>
                  </a:lnTo>
                  <a:cubicBezTo>
                    <a:pt x="16247" y="81066"/>
                    <a:pt x="9605" y="67514"/>
                    <a:pt x="9605" y="52862"/>
                  </a:cubicBezTo>
                  <a:lnTo>
                    <a:pt x="9605" y="22178"/>
                  </a:lnTo>
                  <a:cubicBezTo>
                    <a:pt x="17874" y="21085"/>
                    <a:pt x="25627" y="19233"/>
                    <a:pt x="32680" y="16656"/>
                  </a:cubicBezTo>
                  <a:cubicBezTo>
                    <a:pt x="37991" y="14720"/>
                    <a:pt x="42819" y="12393"/>
                    <a:pt x="47030" y="9732"/>
                  </a:cubicBezTo>
                  <a:cubicBezTo>
                    <a:pt x="47320" y="9552"/>
                    <a:pt x="47686" y="9552"/>
                    <a:pt x="47982" y="9732"/>
                  </a:cubicBezTo>
                  <a:cubicBezTo>
                    <a:pt x="52193" y="12393"/>
                    <a:pt x="57022" y="14720"/>
                    <a:pt x="62332" y="16656"/>
                  </a:cubicBezTo>
                  <a:cubicBezTo>
                    <a:pt x="69385" y="19227"/>
                    <a:pt x="77132" y="21085"/>
                    <a:pt x="85401" y="221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70"/>
            <p:cNvSpPr/>
            <p:nvPr/>
          </p:nvSpPr>
          <p:spPr>
            <a:xfrm>
              <a:off x="2695991" y="4005460"/>
              <a:ext cx="53183" cy="38649"/>
            </a:xfrm>
            <a:custGeom>
              <a:avLst/>
              <a:gdLst/>
              <a:ahLst/>
              <a:cxnLst/>
              <a:rect l="l" t="t" r="r" b="b"/>
              <a:pathLst>
                <a:path w="53183" h="38649" extrusionOk="0">
                  <a:moveTo>
                    <a:pt x="19326" y="38650"/>
                  </a:moveTo>
                  <a:cubicBezTo>
                    <a:pt x="18099" y="38650"/>
                    <a:pt x="16871" y="38181"/>
                    <a:pt x="15932" y="37249"/>
                  </a:cubicBezTo>
                  <a:lnTo>
                    <a:pt x="1408" y="22726"/>
                  </a:lnTo>
                  <a:cubicBezTo>
                    <a:pt x="-469" y="20849"/>
                    <a:pt x="-469" y="17808"/>
                    <a:pt x="1408" y="15931"/>
                  </a:cubicBezTo>
                  <a:cubicBezTo>
                    <a:pt x="3285" y="14053"/>
                    <a:pt x="6326" y="14053"/>
                    <a:pt x="8204" y="15931"/>
                  </a:cubicBezTo>
                  <a:lnTo>
                    <a:pt x="19326" y="27059"/>
                  </a:lnTo>
                  <a:lnTo>
                    <a:pt x="44979" y="1408"/>
                  </a:lnTo>
                  <a:cubicBezTo>
                    <a:pt x="46857" y="-469"/>
                    <a:pt x="49898" y="-469"/>
                    <a:pt x="51775" y="1408"/>
                  </a:cubicBezTo>
                  <a:cubicBezTo>
                    <a:pt x="53653" y="3285"/>
                    <a:pt x="53653" y="6326"/>
                    <a:pt x="51775" y="8197"/>
                  </a:cubicBezTo>
                  <a:lnTo>
                    <a:pt x="22728" y="37249"/>
                  </a:lnTo>
                  <a:cubicBezTo>
                    <a:pt x="21789" y="38181"/>
                    <a:pt x="20561" y="38650"/>
                    <a:pt x="19326" y="386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11" name="Google Shape;1411;p70"/>
          <p:cNvGrpSpPr/>
          <p:nvPr/>
        </p:nvGrpSpPr>
        <p:grpSpPr>
          <a:xfrm>
            <a:off x="2571889" y="3697309"/>
            <a:ext cx="275491" cy="229958"/>
            <a:chOff x="3411676" y="3821385"/>
            <a:chExt cx="329180" cy="274773"/>
          </a:xfrm>
        </p:grpSpPr>
        <p:sp>
          <p:nvSpPr>
            <p:cNvPr id="1412" name="Google Shape;1412;p70"/>
            <p:cNvSpPr/>
            <p:nvPr/>
          </p:nvSpPr>
          <p:spPr>
            <a:xfrm>
              <a:off x="3411676" y="3821385"/>
              <a:ext cx="329180" cy="274773"/>
            </a:xfrm>
            <a:custGeom>
              <a:avLst/>
              <a:gdLst/>
              <a:ahLst/>
              <a:cxnLst/>
              <a:rect l="l" t="t" r="r" b="b"/>
              <a:pathLst>
                <a:path w="329180" h="274773" extrusionOk="0">
                  <a:moveTo>
                    <a:pt x="304447" y="0"/>
                  </a:moveTo>
                  <a:lnTo>
                    <a:pt x="234136" y="0"/>
                  </a:lnTo>
                  <a:cubicBezTo>
                    <a:pt x="231475" y="0"/>
                    <a:pt x="229314" y="2160"/>
                    <a:pt x="229314" y="4822"/>
                  </a:cubicBezTo>
                  <a:cubicBezTo>
                    <a:pt x="229314" y="7483"/>
                    <a:pt x="231475" y="9643"/>
                    <a:pt x="234136" y="9643"/>
                  </a:cubicBezTo>
                  <a:lnTo>
                    <a:pt x="304447" y="9643"/>
                  </a:lnTo>
                  <a:cubicBezTo>
                    <a:pt x="312767" y="9643"/>
                    <a:pt x="319537" y="16413"/>
                    <a:pt x="319537" y="24731"/>
                  </a:cubicBezTo>
                  <a:lnTo>
                    <a:pt x="319537" y="54940"/>
                  </a:lnTo>
                  <a:lnTo>
                    <a:pt x="9644" y="54940"/>
                  </a:lnTo>
                  <a:lnTo>
                    <a:pt x="9644" y="24731"/>
                  </a:lnTo>
                  <a:cubicBezTo>
                    <a:pt x="9644" y="16413"/>
                    <a:pt x="16414" y="9643"/>
                    <a:pt x="24734" y="9643"/>
                  </a:cubicBezTo>
                  <a:lnTo>
                    <a:pt x="209467" y="9643"/>
                  </a:lnTo>
                  <a:cubicBezTo>
                    <a:pt x="212135" y="9643"/>
                    <a:pt x="214289" y="7483"/>
                    <a:pt x="214289" y="4822"/>
                  </a:cubicBezTo>
                  <a:cubicBezTo>
                    <a:pt x="214289" y="2160"/>
                    <a:pt x="212135" y="0"/>
                    <a:pt x="209467" y="0"/>
                  </a:cubicBezTo>
                  <a:lnTo>
                    <a:pt x="24734" y="0"/>
                  </a:lnTo>
                  <a:cubicBezTo>
                    <a:pt x="11097" y="0"/>
                    <a:pt x="0" y="11096"/>
                    <a:pt x="0" y="24731"/>
                  </a:cubicBezTo>
                  <a:lnTo>
                    <a:pt x="0" y="226371"/>
                  </a:lnTo>
                  <a:cubicBezTo>
                    <a:pt x="0" y="240006"/>
                    <a:pt x="11097" y="251096"/>
                    <a:pt x="24734" y="251096"/>
                  </a:cubicBezTo>
                  <a:lnTo>
                    <a:pt x="201540" y="251096"/>
                  </a:lnTo>
                  <a:lnTo>
                    <a:pt x="199579" y="255757"/>
                  </a:lnTo>
                  <a:cubicBezTo>
                    <a:pt x="198666" y="257930"/>
                    <a:pt x="198653" y="260321"/>
                    <a:pt x="199540" y="262501"/>
                  </a:cubicBezTo>
                  <a:cubicBezTo>
                    <a:pt x="200427" y="264680"/>
                    <a:pt x="202112" y="266384"/>
                    <a:pt x="204279" y="267296"/>
                  </a:cubicBezTo>
                  <a:lnTo>
                    <a:pt x="219992" y="273905"/>
                  </a:lnTo>
                  <a:cubicBezTo>
                    <a:pt x="224473" y="275789"/>
                    <a:pt x="229649" y="273680"/>
                    <a:pt x="231532" y="269206"/>
                  </a:cubicBezTo>
                  <a:lnTo>
                    <a:pt x="234439" y="262288"/>
                  </a:lnTo>
                  <a:cubicBezTo>
                    <a:pt x="237396" y="262539"/>
                    <a:pt x="240360" y="262558"/>
                    <a:pt x="243317" y="262340"/>
                  </a:cubicBezTo>
                  <a:lnTo>
                    <a:pt x="246153" y="269283"/>
                  </a:lnTo>
                  <a:cubicBezTo>
                    <a:pt x="247040" y="271462"/>
                    <a:pt x="248724" y="273166"/>
                    <a:pt x="250891" y="274079"/>
                  </a:cubicBezTo>
                  <a:cubicBezTo>
                    <a:pt x="253064" y="274992"/>
                    <a:pt x="255456" y="275005"/>
                    <a:pt x="257636" y="274117"/>
                  </a:cubicBezTo>
                  <a:lnTo>
                    <a:pt x="273420" y="267682"/>
                  </a:lnTo>
                  <a:cubicBezTo>
                    <a:pt x="275599" y="266795"/>
                    <a:pt x="277303" y="265111"/>
                    <a:pt x="278216" y="262944"/>
                  </a:cubicBezTo>
                  <a:cubicBezTo>
                    <a:pt x="279129" y="260771"/>
                    <a:pt x="279142" y="258380"/>
                    <a:pt x="278254" y="256200"/>
                  </a:cubicBezTo>
                  <a:lnTo>
                    <a:pt x="276036" y="250755"/>
                  </a:lnTo>
                  <a:cubicBezTo>
                    <a:pt x="276583" y="250974"/>
                    <a:pt x="277181" y="251096"/>
                    <a:pt x="277811" y="251096"/>
                  </a:cubicBezTo>
                  <a:lnTo>
                    <a:pt x="304447" y="251096"/>
                  </a:lnTo>
                  <a:cubicBezTo>
                    <a:pt x="318084" y="251096"/>
                    <a:pt x="329181" y="240006"/>
                    <a:pt x="329181" y="226371"/>
                  </a:cubicBezTo>
                  <a:lnTo>
                    <a:pt x="329181" y="167187"/>
                  </a:lnTo>
                  <a:cubicBezTo>
                    <a:pt x="329181" y="164526"/>
                    <a:pt x="327021" y="162365"/>
                    <a:pt x="324359" y="162365"/>
                  </a:cubicBezTo>
                  <a:cubicBezTo>
                    <a:pt x="321697" y="162365"/>
                    <a:pt x="319537" y="164526"/>
                    <a:pt x="319537" y="167187"/>
                  </a:cubicBezTo>
                  <a:lnTo>
                    <a:pt x="319537" y="226371"/>
                  </a:lnTo>
                  <a:cubicBezTo>
                    <a:pt x="319537" y="234689"/>
                    <a:pt x="312767" y="241453"/>
                    <a:pt x="304447" y="241453"/>
                  </a:cubicBezTo>
                  <a:lnTo>
                    <a:pt x="300075" y="241453"/>
                  </a:lnTo>
                  <a:cubicBezTo>
                    <a:pt x="300108" y="241376"/>
                    <a:pt x="300153" y="241298"/>
                    <a:pt x="300191" y="241215"/>
                  </a:cubicBezTo>
                  <a:lnTo>
                    <a:pt x="306801" y="225503"/>
                  </a:lnTo>
                  <a:cubicBezTo>
                    <a:pt x="308684" y="221028"/>
                    <a:pt x="306575" y="215853"/>
                    <a:pt x="302094" y="213969"/>
                  </a:cubicBezTo>
                  <a:cubicBezTo>
                    <a:pt x="302094" y="213969"/>
                    <a:pt x="302094" y="213969"/>
                    <a:pt x="302094" y="213969"/>
                  </a:cubicBezTo>
                  <a:lnTo>
                    <a:pt x="295183" y="211057"/>
                  </a:lnTo>
                  <a:cubicBezTo>
                    <a:pt x="295434" y="208107"/>
                    <a:pt x="295446" y="205143"/>
                    <a:pt x="295228" y="202186"/>
                  </a:cubicBezTo>
                  <a:lnTo>
                    <a:pt x="302178" y="199350"/>
                  </a:lnTo>
                  <a:cubicBezTo>
                    <a:pt x="304357" y="198463"/>
                    <a:pt x="306061" y="196779"/>
                    <a:pt x="306974" y="194606"/>
                  </a:cubicBezTo>
                  <a:cubicBezTo>
                    <a:pt x="307887" y="192440"/>
                    <a:pt x="307900" y="190042"/>
                    <a:pt x="307013" y="187869"/>
                  </a:cubicBezTo>
                  <a:lnTo>
                    <a:pt x="300577" y="172080"/>
                  </a:lnTo>
                  <a:cubicBezTo>
                    <a:pt x="299683" y="169900"/>
                    <a:pt x="298005" y="168197"/>
                    <a:pt x="295832" y="167284"/>
                  </a:cubicBezTo>
                  <a:cubicBezTo>
                    <a:pt x="293665" y="166371"/>
                    <a:pt x="291267" y="166364"/>
                    <a:pt x="289088" y="167251"/>
                  </a:cubicBezTo>
                  <a:lnTo>
                    <a:pt x="282138" y="170080"/>
                  </a:lnTo>
                  <a:cubicBezTo>
                    <a:pt x="280228" y="167811"/>
                    <a:pt x="278145" y="165702"/>
                    <a:pt x="275901" y="163767"/>
                  </a:cubicBezTo>
                  <a:lnTo>
                    <a:pt x="278807" y="156856"/>
                  </a:lnTo>
                  <a:cubicBezTo>
                    <a:pt x="280691" y="152375"/>
                    <a:pt x="278582" y="147200"/>
                    <a:pt x="274107" y="145317"/>
                  </a:cubicBezTo>
                  <a:lnTo>
                    <a:pt x="258394" y="138708"/>
                  </a:lnTo>
                  <a:cubicBezTo>
                    <a:pt x="253913" y="136824"/>
                    <a:pt x="248737" y="138933"/>
                    <a:pt x="246854" y="143407"/>
                  </a:cubicBezTo>
                  <a:lnTo>
                    <a:pt x="243947" y="150324"/>
                  </a:lnTo>
                  <a:cubicBezTo>
                    <a:pt x="240996" y="150074"/>
                    <a:pt x="238026" y="150054"/>
                    <a:pt x="235069" y="150279"/>
                  </a:cubicBezTo>
                  <a:lnTo>
                    <a:pt x="232240" y="143330"/>
                  </a:lnTo>
                  <a:cubicBezTo>
                    <a:pt x="231346" y="141150"/>
                    <a:pt x="229662" y="139447"/>
                    <a:pt x="227495" y="138534"/>
                  </a:cubicBezTo>
                  <a:cubicBezTo>
                    <a:pt x="225328" y="137621"/>
                    <a:pt x="222930" y="137608"/>
                    <a:pt x="220750" y="138495"/>
                  </a:cubicBezTo>
                  <a:lnTo>
                    <a:pt x="204967" y="144931"/>
                  </a:lnTo>
                  <a:cubicBezTo>
                    <a:pt x="202787" y="145818"/>
                    <a:pt x="201083" y="147502"/>
                    <a:pt x="200170" y="149669"/>
                  </a:cubicBezTo>
                  <a:cubicBezTo>
                    <a:pt x="199257" y="151842"/>
                    <a:pt x="199244" y="154233"/>
                    <a:pt x="200132" y="156413"/>
                  </a:cubicBezTo>
                  <a:lnTo>
                    <a:pt x="202967" y="163362"/>
                  </a:lnTo>
                  <a:cubicBezTo>
                    <a:pt x="200697" y="165271"/>
                    <a:pt x="198589" y="167361"/>
                    <a:pt x="196653" y="169604"/>
                  </a:cubicBezTo>
                  <a:lnTo>
                    <a:pt x="189735" y="166692"/>
                  </a:lnTo>
                  <a:cubicBezTo>
                    <a:pt x="185261" y="164809"/>
                    <a:pt x="180085" y="166924"/>
                    <a:pt x="178201" y="171398"/>
                  </a:cubicBezTo>
                  <a:lnTo>
                    <a:pt x="171586" y="187110"/>
                  </a:lnTo>
                  <a:cubicBezTo>
                    <a:pt x="169702" y="191584"/>
                    <a:pt x="171817" y="196760"/>
                    <a:pt x="176292" y="198643"/>
                  </a:cubicBezTo>
                  <a:lnTo>
                    <a:pt x="183203" y="201556"/>
                  </a:lnTo>
                  <a:cubicBezTo>
                    <a:pt x="182953" y="204506"/>
                    <a:pt x="182940" y="207477"/>
                    <a:pt x="183158" y="210434"/>
                  </a:cubicBezTo>
                  <a:lnTo>
                    <a:pt x="176208" y="213262"/>
                  </a:lnTo>
                  <a:cubicBezTo>
                    <a:pt x="174029" y="214150"/>
                    <a:pt x="172325" y="215834"/>
                    <a:pt x="171412" y="218007"/>
                  </a:cubicBezTo>
                  <a:cubicBezTo>
                    <a:pt x="170499" y="220173"/>
                    <a:pt x="170486" y="222571"/>
                    <a:pt x="171380" y="224751"/>
                  </a:cubicBezTo>
                  <a:lnTo>
                    <a:pt x="177816" y="240533"/>
                  </a:lnTo>
                  <a:cubicBezTo>
                    <a:pt x="177944" y="240855"/>
                    <a:pt x="178092" y="241157"/>
                    <a:pt x="178259" y="241453"/>
                  </a:cubicBezTo>
                  <a:lnTo>
                    <a:pt x="24734" y="241453"/>
                  </a:lnTo>
                  <a:cubicBezTo>
                    <a:pt x="16414" y="241453"/>
                    <a:pt x="9644" y="234689"/>
                    <a:pt x="9644" y="226371"/>
                  </a:cubicBezTo>
                  <a:lnTo>
                    <a:pt x="9644" y="64584"/>
                  </a:lnTo>
                  <a:lnTo>
                    <a:pt x="319537" y="64584"/>
                  </a:lnTo>
                  <a:lnTo>
                    <a:pt x="319537" y="142835"/>
                  </a:lnTo>
                  <a:cubicBezTo>
                    <a:pt x="319537" y="145503"/>
                    <a:pt x="321697" y="147656"/>
                    <a:pt x="324359" y="147656"/>
                  </a:cubicBezTo>
                  <a:cubicBezTo>
                    <a:pt x="327021" y="147656"/>
                    <a:pt x="329181" y="145503"/>
                    <a:pt x="329181" y="142835"/>
                  </a:cubicBezTo>
                  <a:lnTo>
                    <a:pt x="329181" y="24731"/>
                  </a:lnTo>
                  <a:cubicBezTo>
                    <a:pt x="329181" y="11096"/>
                    <a:pt x="318084" y="0"/>
                    <a:pt x="304447" y="0"/>
                  </a:cubicBezTo>
                  <a:close/>
                  <a:moveTo>
                    <a:pt x="190160" y="217987"/>
                  </a:moveTo>
                  <a:cubicBezTo>
                    <a:pt x="192211" y="217152"/>
                    <a:pt x="193426" y="215030"/>
                    <a:pt x="193117" y="212844"/>
                  </a:cubicBezTo>
                  <a:cubicBezTo>
                    <a:pt x="192468" y="208325"/>
                    <a:pt x="192494" y="203754"/>
                    <a:pt x="193188" y="199254"/>
                  </a:cubicBezTo>
                  <a:cubicBezTo>
                    <a:pt x="193522" y="197068"/>
                    <a:pt x="192333" y="194934"/>
                    <a:pt x="190295" y="194072"/>
                  </a:cubicBezTo>
                  <a:lnTo>
                    <a:pt x="180799" y="190080"/>
                  </a:lnTo>
                  <a:lnTo>
                    <a:pt x="186765" y="175905"/>
                  </a:lnTo>
                  <a:lnTo>
                    <a:pt x="196255" y="179897"/>
                  </a:lnTo>
                  <a:cubicBezTo>
                    <a:pt x="198299" y="180758"/>
                    <a:pt x="200659" y="180116"/>
                    <a:pt x="201983" y="178348"/>
                  </a:cubicBezTo>
                  <a:cubicBezTo>
                    <a:pt x="204716" y="174703"/>
                    <a:pt x="207969" y="171488"/>
                    <a:pt x="211653" y="168794"/>
                  </a:cubicBezTo>
                  <a:cubicBezTo>
                    <a:pt x="213434" y="167489"/>
                    <a:pt x="214103" y="165136"/>
                    <a:pt x="213267" y="163086"/>
                  </a:cubicBezTo>
                  <a:lnTo>
                    <a:pt x="209377" y="153545"/>
                  </a:lnTo>
                  <a:lnTo>
                    <a:pt x="223618" y="147740"/>
                  </a:lnTo>
                  <a:lnTo>
                    <a:pt x="227508" y="157280"/>
                  </a:lnTo>
                  <a:cubicBezTo>
                    <a:pt x="228344" y="159325"/>
                    <a:pt x="230472" y="160540"/>
                    <a:pt x="232658" y="160231"/>
                  </a:cubicBezTo>
                  <a:cubicBezTo>
                    <a:pt x="237171" y="159588"/>
                    <a:pt x="241749" y="159608"/>
                    <a:pt x="246249" y="160302"/>
                  </a:cubicBezTo>
                  <a:cubicBezTo>
                    <a:pt x="248429" y="160643"/>
                    <a:pt x="250570" y="159447"/>
                    <a:pt x="251425" y="157409"/>
                  </a:cubicBezTo>
                  <a:lnTo>
                    <a:pt x="255424" y="147914"/>
                  </a:lnTo>
                  <a:lnTo>
                    <a:pt x="269601" y="153880"/>
                  </a:lnTo>
                  <a:lnTo>
                    <a:pt x="265601" y="163375"/>
                  </a:lnTo>
                  <a:cubicBezTo>
                    <a:pt x="264746" y="165413"/>
                    <a:pt x="265383" y="167772"/>
                    <a:pt x="267157" y="169103"/>
                  </a:cubicBezTo>
                  <a:cubicBezTo>
                    <a:pt x="270796" y="171835"/>
                    <a:pt x="274011" y="175088"/>
                    <a:pt x="276711" y="178765"/>
                  </a:cubicBezTo>
                  <a:cubicBezTo>
                    <a:pt x="278016" y="180546"/>
                    <a:pt x="280370" y="181215"/>
                    <a:pt x="282421" y="180379"/>
                  </a:cubicBezTo>
                  <a:lnTo>
                    <a:pt x="291962" y="176490"/>
                  </a:lnTo>
                  <a:lnTo>
                    <a:pt x="297767" y="190736"/>
                  </a:lnTo>
                  <a:lnTo>
                    <a:pt x="288226" y="194625"/>
                  </a:lnTo>
                  <a:cubicBezTo>
                    <a:pt x="286175" y="195461"/>
                    <a:pt x="284960" y="197583"/>
                    <a:pt x="285269" y="199768"/>
                  </a:cubicBezTo>
                  <a:cubicBezTo>
                    <a:pt x="285918" y="204288"/>
                    <a:pt x="285892" y="208859"/>
                    <a:pt x="285198" y="213359"/>
                  </a:cubicBezTo>
                  <a:cubicBezTo>
                    <a:pt x="284864" y="215545"/>
                    <a:pt x="286053" y="217679"/>
                    <a:pt x="288098" y="218541"/>
                  </a:cubicBezTo>
                  <a:lnTo>
                    <a:pt x="297587" y="222533"/>
                  </a:lnTo>
                  <a:lnTo>
                    <a:pt x="291621" y="236708"/>
                  </a:lnTo>
                  <a:lnTo>
                    <a:pt x="282131" y="232716"/>
                  </a:lnTo>
                  <a:cubicBezTo>
                    <a:pt x="280087" y="231855"/>
                    <a:pt x="277727" y="232497"/>
                    <a:pt x="276403" y="234265"/>
                  </a:cubicBezTo>
                  <a:cubicBezTo>
                    <a:pt x="273670" y="237910"/>
                    <a:pt x="270417" y="241125"/>
                    <a:pt x="266739" y="243818"/>
                  </a:cubicBezTo>
                  <a:cubicBezTo>
                    <a:pt x="264952" y="245124"/>
                    <a:pt x="264284" y="247476"/>
                    <a:pt x="265119" y="249527"/>
                  </a:cubicBezTo>
                  <a:lnTo>
                    <a:pt x="269009" y="259068"/>
                  </a:lnTo>
                  <a:lnTo>
                    <a:pt x="254768" y="264873"/>
                  </a:lnTo>
                  <a:lnTo>
                    <a:pt x="250878" y="255333"/>
                  </a:lnTo>
                  <a:cubicBezTo>
                    <a:pt x="250133" y="253500"/>
                    <a:pt x="248352" y="252330"/>
                    <a:pt x="246416" y="252330"/>
                  </a:cubicBezTo>
                  <a:cubicBezTo>
                    <a:pt x="246191" y="252330"/>
                    <a:pt x="245960" y="252349"/>
                    <a:pt x="245728" y="252381"/>
                  </a:cubicBezTo>
                  <a:cubicBezTo>
                    <a:pt x="241215" y="253024"/>
                    <a:pt x="236644" y="252999"/>
                    <a:pt x="232143" y="252311"/>
                  </a:cubicBezTo>
                  <a:cubicBezTo>
                    <a:pt x="229957" y="251970"/>
                    <a:pt x="227816" y="253166"/>
                    <a:pt x="226961" y="255204"/>
                  </a:cubicBezTo>
                  <a:lnTo>
                    <a:pt x="222969" y="264693"/>
                  </a:lnTo>
                  <a:lnTo>
                    <a:pt x="208792" y="258733"/>
                  </a:lnTo>
                  <a:lnTo>
                    <a:pt x="212785" y="249238"/>
                  </a:lnTo>
                  <a:cubicBezTo>
                    <a:pt x="213627" y="247238"/>
                    <a:pt x="213016" y="244931"/>
                    <a:pt x="211319" y="243593"/>
                  </a:cubicBezTo>
                  <a:cubicBezTo>
                    <a:pt x="210785" y="242790"/>
                    <a:pt x="210007" y="242160"/>
                    <a:pt x="209094" y="241800"/>
                  </a:cubicBezTo>
                  <a:cubicBezTo>
                    <a:pt x="206323" y="239447"/>
                    <a:pt x="203835" y="236785"/>
                    <a:pt x="201681" y="233848"/>
                  </a:cubicBezTo>
                  <a:cubicBezTo>
                    <a:pt x="200376" y="232060"/>
                    <a:pt x="198017" y="231398"/>
                    <a:pt x="195972" y="232227"/>
                  </a:cubicBezTo>
                  <a:lnTo>
                    <a:pt x="186431" y="236117"/>
                  </a:lnTo>
                  <a:lnTo>
                    <a:pt x="180625" y="221877"/>
                  </a:lnTo>
                  <a:lnTo>
                    <a:pt x="190160" y="2179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70"/>
            <p:cNvSpPr/>
            <p:nvPr/>
          </p:nvSpPr>
          <p:spPr>
            <a:xfrm>
              <a:off x="3443630" y="3844747"/>
              <a:ext cx="17860" cy="17859"/>
            </a:xfrm>
            <a:custGeom>
              <a:avLst/>
              <a:gdLst/>
              <a:ahLst/>
              <a:cxnLst/>
              <a:rect l="l" t="t" r="r" b="b"/>
              <a:pathLst>
                <a:path w="17860" h="17859" extrusionOk="0">
                  <a:moveTo>
                    <a:pt x="0" y="8930"/>
                  </a:moveTo>
                  <a:cubicBezTo>
                    <a:pt x="0" y="13861"/>
                    <a:pt x="3999" y="17859"/>
                    <a:pt x="8930" y="17859"/>
                  </a:cubicBezTo>
                  <a:cubicBezTo>
                    <a:pt x="13862" y="17859"/>
                    <a:pt x="17861" y="13861"/>
                    <a:pt x="17861" y="8930"/>
                  </a:cubicBezTo>
                  <a:cubicBezTo>
                    <a:pt x="17861" y="3999"/>
                    <a:pt x="13862" y="0"/>
                    <a:pt x="8930" y="0"/>
                  </a:cubicBezTo>
                  <a:cubicBezTo>
                    <a:pt x="3999" y="-7"/>
                    <a:pt x="0" y="3992"/>
                    <a:pt x="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70"/>
            <p:cNvSpPr/>
            <p:nvPr/>
          </p:nvSpPr>
          <p:spPr>
            <a:xfrm>
              <a:off x="3471102" y="3844747"/>
              <a:ext cx="17867" cy="17859"/>
            </a:xfrm>
            <a:custGeom>
              <a:avLst/>
              <a:gdLst/>
              <a:ahLst/>
              <a:cxnLst/>
              <a:rect l="l" t="t" r="r" b="b"/>
              <a:pathLst>
                <a:path w="17867" h="17859" extrusionOk="0">
                  <a:moveTo>
                    <a:pt x="0" y="8930"/>
                  </a:moveTo>
                  <a:cubicBezTo>
                    <a:pt x="0" y="13861"/>
                    <a:pt x="3999" y="17859"/>
                    <a:pt x="8937" y="17859"/>
                  </a:cubicBezTo>
                  <a:cubicBezTo>
                    <a:pt x="13868" y="17859"/>
                    <a:pt x="17867" y="13861"/>
                    <a:pt x="17867" y="8930"/>
                  </a:cubicBezTo>
                  <a:cubicBezTo>
                    <a:pt x="17867" y="3999"/>
                    <a:pt x="13868" y="0"/>
                    <a:pt x="8937" y="0"/>
                  </a:cubicBezTo>
                  <a:cubicBezTo>
                    <a:pt x="3999" y="-7"/>
                    <a:pt x="0" y="3992"/>
                    <a:pt x="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70"/>
            <p:cNvSpPr/>
            <p:nvPr/>
          </p:nvSpPr>
          <p:spPr>
            <a:xfrm>
              <a:off x="3498581" y="3844747"/>
              <a:ext cx="17860" cy="17859"/>
            </a:xfrm>
            <a:custGeom>
              <a:avLst/>
              <a:gdLst/>
              <a:ahLst/>
              <a:cxnLst/>
              <a:rect l="l" t="t" r="r" b="b"/>
              <a:pathLst>
                <a:path w="17860" h="17859" extrusionOk="0">
                  <a:moveTo>
                    <a:pt x="0" y="8930"/>
                  </a:moveTo>
                  <a:cubicBezTo>
                    <a:pt x="0" y="13861"/>
                    <a:pt x="3999" y="17859"/>
                    <a:pt x="8930" y="17859"/>
                  </a:cubicBezTo>
                  <a:cubicBezTo>
                    <a:pt x="13862" y="17859"/>
                    <a:pt x="17861" y="13861"/>
                    <a:pt x="17861" y="8930"/>
                  </a:cubicBezTo>
                  <a:cubicBezTo>
                    <a:pt x="17861" y="3999"/>
                    <a:pt x="13862" y="0"/>
                    <a:pt x="8930" y="0"/>
                  </a:cubicBezTo>
                  <a:cubicBezTo>
                    <a:pt x="3999" y="-7"/>
                    <a:pt x="0" y="3992"/>
                    <a:pt x="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70"/>
            <p:cNvSpPr/>
            <p:nvPr/>
          </p:nvSpPr>
          <p:spPr>
            <a:xfrm>
              <a:off x="3434854" y="3903095"/>
              <a:ext cx="131100" cy="73249"/>
            </a:xfrm>
            <a:custGeom>
              <a:avLst/>
              <a:gdLst/>
              <a:ahLst/>
              <a:cxnLst/>
              <a:rect l="l" t="t" r="r" b="b"/>
              <a:pathLst>
                <a:path w="131100" h="73249" extrusionOk="0">
                  <a:moveTo>
                    <a:pt x="131100" y="11250"/>
                  </a:moveTo>
                  <a:cubicBezTo>
                    <a:pt x="131100" y="5047"/>
                    <a:pt x="126053" y="0"/>
                    <a:pt x="119849" y="0"/>
                  </a:cubicBezTo>
                  <a:lnTo>
                    <a:pt x="48811" y="0"/>
                  </a:lnTo>
                  <a:cubicBezTo>
                    <a:pt x="46150" y="0"/>
                    <a:pt x="43989" y="2160"/>
                    <a:pt x="43989" y="4822"/>
                  </a:cubicBezTo>
                  <a:cubicBezTo>
                    <a:pt x="43989" y="7483"/>
                    <a:pt x="46150" y="9643"/>
                    <a:pt x="48811" y="9643"/>
                  </a:cubicBezTo>
                  <a:lnTo>
                    <a:pt x="119849" y="9643"/>
                  </a:lnTo>
                  <a:cubicBezTo>
                    <a:pt x="120736" y="9643"/>
                    <a:pt x="121456" y="10363"/>
                    <a:pt x="121456" y="11250"/>
                  </a:cubicBezTo>
                  <a:lnTo>
                    <a:pt x="121456" y="62000"/>
                  </a:lnTo>
                  <a:cubicBezTo>
                    <a:pt x="121456" y="62887"/>
                    <a:pt x="120736" y="63607"/>
                    <a:pt x="119849" y="63607"/>
                  </a:cubicBezTo>
                  <a:lnTo>
                    <a:pt x="11251" y="63607"/>
                  </a:lnTo>
                  <a:cubicBezTo>
                    <a:pt x="10364" y="63607"/>
                    <a:pt x="9644" y="62887"/>
                    <a:pt x="9644" y="62000"/>
                  </a:cubicBezTo>
                  <a:lnTo>
                    <a:pt x="9644" y="11250"/>
                  </a:lnTo>
                  <a:cubicBezTo>
                    <a:pt x="9644" y="10363"/>
                    <a:pt x="10364" y="9643"/>
                    <a:pt x="11251" y="9643"/>
                  </a:cubicBezTo>
                  <a:lnTo>
                    <a:pt x="24155" y="9643"/>
                  </a:lnTo>
                  <a:cubicBezTo>
                    <a:pt x="26817" y="9643"/>
                    <a:pt x="28977" y="7483"/>
                    <a:pt x="28977" y="4822"/>
                  </a:cubicBezTo>
                  <a:cubicBezTo>
                    <a:pt x="28977" y="2160"/>
                    <a:pt x="26817" y="0"/>
                    <a:pt x="24155" y="0"/>
                  </a:cubicBezTo>
                  <a:lnTo>
                    <a:pt x="11251" y="0"/>
                  </a:lnTo>
                  <a:cubicBezTo>
                    <a:pt x="5047" y="0"/>
                    <a:pt x="0" y="5047"/>
                    <a:pt x="0" y="11250"/>
                  </a:cubicBezTo>
                  <a:lnTo>
                    <a:pt x="0" y="62000"/>
                  </a:lnTo>
                  <a:cubicBezTo>
                    <a:pt x="0" y="68203"/>
                    <a:pt x="5047" y="73250"/>
                    <a:pt x="11251" y="73250"/>
                  </a:cubicBezTo>
                  <a:lnTo>
                    <a:pt x="119849" y="73250"/>
                  </a:lnTo>
                  <a:cubicBezTo>
                    <a:pt x="126053" y="73250"/>
                    <a:pt x="131100" y="68203"/>
                    <a:pt x="131100" y="62000"/>
                  </a:cubicBezTo>
                  <a:lnTo>
                    <a:pt x="131100" y="11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70"/>
            <p:cNvSpPr/>
            <p:nvPr/>
          </p:nvSpPr>
          <p:spPr>
            <a:xfrm>
              <a:off x="3507827" y="3990912"/>
              <a:ext cx="56719" cy="57994"/>
            </a:xfrm>
            <a:custGeom>
              <a:avLst/>
              <a:gdLst/>
              <a:ahLst/>
              <a:cxnLst/>
              <a:rect l="l" t="t" r="r" b="b"/>
              <a:pathLst>
                <a:path w="56719" h="57994" extrusionOk="0">
                  <a:moveTo>
                    <a:pt x="45468" y="0"/>
                  </a:moveTo>
                  <a:lnTo>
                    <a:pt x="11251" y="0"/>
                  </a:lnTo>
                  <a:cubicBezTo>
                    <a:pt x="5053" y="0"/>
                    <a:pt x="0" y="5047"/>
                    <a:pt x="0" y="11250"/>
                  </a:cubicBezTo>
                  <a:lnTo>
                    <a:pt x="0" y="46744"/>
                  </a:lnTo>
                  <a:cubicBezTo>
                    <a:pt x="0" y="52947"/>
                    <a:pt x="5053" y="57994"/>
                    <a:pt x="11251" y="57994"/>
                  </a:cubicBezTo>
                  <a:lnTo>
                    <a:pt x="45468" y="57994"/>
                  </a:lnTo>
                  <a:cubicBezTo>
                    <a:pt x="51666" y="57994"/>
                    <a:pt x="56719" y="52947"/>
                    <a:pt x="56719" y="46744"/>
                  </a:cubicBezTo>
                  <a:lnTo>
                    <a:pt x="56719" y="11250"/>
                  </a:lnTo>
                  <a:cubicBezTo>
                    <a:pt x="56719" y="5047"/>
                    <a:pt x="51666" y="0"/>
                    <a:pt x="45468" y="0"/>
                  </a:cubicBezTo>
                  <a:close/>
                  <a:moveTo>
                    <a:pt x="47075" y="46744"/>
                  </a:moveTo>
                  <a:cubicBezTo>
                    <a:pt x="47075" y="47631"/>
                    <a:pt x="46349" y="48351"/>
                    <a:pt x="45468" y="48351"/>
                  </a:cubicBezTo>
                  <a:lnTo>
                    <a:pt x="11251" y="48351"/>
                  </a:lnTo>
                  <a:cubicBezTo>
                    <a:pt x="10370" y="48351"/>
                    <a:pt x="9644" y="47631"/>
                    <a:pt x="9644" y="46744"/>
                  </a:cubicBezTo>
                  <a:lnTo>
                    <a:pt x="9644" y="11250"/>
                  </a:lnTo>
                  <a:cubicBezTo>
                    <a:pt x="9644" y="10363"/>
                    <a:pt x="10370" y="9643"/>
                    <a:pt x="11251" y="9643"/>
                  </a:cubicBezTo>
                  <a:lnTo>
                    <a:pt x="45468" y="9643"/>
                  </a:lnTo>
                  <a:cubicBezTo>
                    <a:pt x="46349" y="9643"/>
                    <a:pt x="47075" y="10363"/>
                    <a:pt x="47075" y="11250"/>
                  </a:cubicBezTo>
                  <a:lnTo>
                    <a:pt x="47075" y="467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70"/>
            <p:cNvSpPr/>
            <p:nvPr/>
          </p:nvSpPr>
          <p:spPr>
            <a:xfrm>
              <a:off x="3438827" y="3996062"/>
              <a:ext cx="54501" cy="9643"/>
            </a:xfrm>
            <a:custGeom>
              <a:avLst/>
              <a:gdLst/>
              <a:ahLst/>
              <a:cxnLst/>
              <a:rect l="l" t="t" r="r" b="b"/>
              <a:pathLst>
                <a:path w="54501" h="9643" extrusionOk="0">
                  <a:moveTo>
                    <a:pt x="49679" y="0"/>
                  </a:moveTo>
                  <a:lnTo>
                    <a:pt x="4822" y="0"/>
                  </a:lnTo>
                  <a:cubicBezTo>
                    <a:pt x="2160" y="0"/>
                    <a:pt x="0" y="2160"/>
                    <a:pt x="0" y="4822"/>
                  </a:cubicBezTo>
                  <a:cubicBezTo>
                    <a:pt x="0" y="7483"/>
                    <a:pt x="2160" y="9643"/>
                    <a:pt x="4822" y="9643"/>
                  </a:cubicBezTo>
                  <a:lnTo>
                    <a:pt x="49679" y="9643"/>
                  </a:lnTo>
                  <a:cubicBezTo>
                    <a:pt x="52341" y="9643"/>
                    <a:pt x="54501" y="7483"/>
                    <a:pt x="54501" y="4822"/>
                  </a:cubicBezTo>
                  <a:cubicBezTo>
                    <a:pt x="54501" y="2160"/>
                    <a:pt x="52341" y="0"/>
                    <a:pt x="4967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70"/>
            <p:cNvSpPr/>
            <p:nvPr/>
          </p:nvSpPr>
          <p:spPr>
            <a:xfrm>
              <a:off x="3438827" y="4016672"/>
              <a:ext cx="54501" cy="9643"/>
            </a:xfrm>
            <a:custGeom>
              <a:avLst/>
              <a:gdLst/>
              <a:ahLst/>
              <a:cxnLst/>
              <a:rect l="l" t="t" r="r" b="b"/>
              <a:pathLst>
                <a:path w="54501" h="9643" extrusionOk="0">
                  <a:moveTo>
                    <a:pt x="49679" y="0"/>
                  </a:moveTo>
                  <a:lnTo>
                    <a:pt x="4822" y="0"/>
                  </a:lnTo>
                  <a:cubicBezTo>
                    <a:pt x="2160" y="0"/>
                    <a:pt x="0" y="2160"/>
                    <a:pt x="0" y="4822"/>
                  </a:cubicBezTo>
                  <a:cubicBezTo>
                    <a:pt x="0" y="7483"/>
                    <a:pt x="2160" y="9643"/>
                    <a:pt x="4822" y="9643"/>
                  </a:cubicBezTo>
                  <a:lnTo>
                    <a:pt x="49679" y="9643"/>
                  </a:lnTo>
                  <a:cubicBezTo>
                    <a:pt x="52341" y="9643"/>
                    <a:pt x="54501" y="7483"/>
                    <a:pt x="54501" y="4822"/>
                  </a:cubicBezTo>
                  <a:cubicBezTo>
                    <a:pt x="54501" y="2160"/>
                    <a:pt x="52341" y="0"/>
                    <a:pt x="4967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70"/>
            <p:cNvSpPr/>
            <p:nvPr/>
          </p:nvSpPr>
          <p:spPr>
            <a:xfrm>
              <a:off x="3678737" y="3908591"/>
              <a:ext cx="35104" cy="9643"/>
            </a:xfrm>
            <a:custGeom>
              <a:avLst/>
              <a:gdLst/>
              <a:ahLst/>
              <a:cxnLst/>
              <a:rect l="l" t="t" r="r" b="b"/>
              <a:pathLst>
                <a:path w="35104" h="9643" extrusionOk="0">
                  <a:moveTo>
                    <a:pt x="30282" y="0"/>
                  </a:moveTo>
                  <a:lnTo>
                    <a:pt x="4822" y="0"/>
                  </a:lnTo>
                  <a:cubicBezTo>
                    <a:pt x="2154" y="0"/>
                    <a:pt x="0" y="2154"/>
                    <a:pt x="0" y="4822"/>
                  </a:cubicBezTo>
                  <a:cubicBezTo>
                    <a:pt x="0" y="7483"/>
                    <a:pt x="2154" y="9643"/>
                    <a:pt x="4822" y="9643"/>
                  </a:cubicBezTo>
                  <a:lnTo>
                    <a:pt x="30282" y="9643"/>
                  </a:lnTo>
                  <a:cubicBezTo>
                    <a:pt x="32950" y="9643"/>
                    <a:pt x="35104" y="7483"/>
                    <a:pt x="35104" y="4822"/>
                  </a:cubicBezTo>
                  <a:cubicBezTo>
                    <a:pt x="35104" y="2154"/>
                    <a:pt x="32950" y="0"/>
                    <a:pt x="3028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1" name="Google Shape;1421;p70"/>
            <p:cNvSpPr/>
            <p:nvPr/>
          </p:nvSpPr>
          <p:spPr>
            <a:xfrm>
              <a:off x="3579070" y="3908591"/>
              <a:ext cx="86943" cy="9643"/>
            </a:xfrm>
            <a:custGeom>
              <a:avLst/>
              <a:gdLst/>
              <a:ahLst/>
              <a:cxnLst/>
              <a:rect l="l" t="t" r="r" b="b"/>
              <a:pathLst>
                <a:path w="86943" h="9643" extrusionOk="0">
                  <a:moveTo>
                    <a:pt x="4822" y="9643"/>
                  </a:moveTo>
                  <a:lnTo>
                    <a:pt x="82122" y="9643"/>
                  </a:lnTo>
                  <a:cubicBezTo>
                    <a:pt x="84783" y="9643"/>
                    <a:pt x="86944" y="7483"/>
                    <a:pt x="86944" y="4822"/>
                  </a:cubicBezTo>
                  <a:cubicBezTo>
                    <a:pt x="86944" y="2154"/>
                    <a:pt x="84783" y="0"/>
                    <a:pt x="82122" y="0"/>
                  </a:cubicBezTo>
                  <a:lnTo>
                    <a:pt x="4822" y="0"/>
                  </a:lnTo>
                  <a:cubicBezTo>
                    <a:pt x="2154" y="0"/>
                    <a:pt x="0" y="2154"/>
                    <a:pt x="0" y="4822"/>
                  </a:cubicBezTo>
                  <a:cubicBezTo>
                    <a:pt x="0" y="7483"/>
                    <a:pt x="2154"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70"/>
            <p:cNvSpPr/>
            <p:nvPr/>
          </p:nvSpPr>
          <p:spPr>
            <a:xfrm>
              <a:off x="3579070" y="3929202"/>
              <a:ext cx="134771" cy="9643"/>
            </a:xfrm>
            <a:custGeom>
              <a:avLst/>
              <a:gdLst/>
              <a:ahLst/>
              <a:cxnLst/>
              <a:rect l="l" t="t" r="r" b="b"/>
              <a:pathLst>
                <a:path w="134771" h="9643" extrusionOk="0">
                  <a:moveTo>
                    <a:pt x="4822" y="9643"/>
                  </a:moveTo>
                  <a:lnTo>
                    <a:pt x="129949" y="9643"/>
                  </a:lnTo>
                  <a:cubicBezTo>
                    <a:pt x="132618" y="9643"/>
                    <a:pt x="134771" y="7483"/>
                    <a:pt x="134771" y="4822"/>
                  </a:cubicBezTo>
                  <a:cubicBezTo>
                    <a:pt x="134771" y="2153"/>
                    <a:pt x="132618" y="0"/>
                    <a:pt x="129949" y="0"/>
                  </a:cubicBezTo>
                  <a:lnTo>
                    <a:pt x="4822" y="0"/>
                  </a:lnTo>
                  <a:cubicBezTo>
                    <a:pt x="2154" y="0"/>
                    <a:pt x="0" y="2153"/>
                    <a:pt x="0" y="4822"/>
                  </a:cubicBezTo>
                  <a:cubicBezTo>
                    <a:pt x="0" y="7483"/>
                    <a:pt x="2154"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70"/>
            <p:cNvSpPr/>
            <p:nvPr/>
          </p:nvSpPr>
          <p:spPr>
            <a:xfrm>
              <a:off x="3619999" y="3996808"/>
              <a:ext cx="61739" cy="61748"/>
            </a:xfrm>
            <a:custGeom>
              <a:avLst/>
              <a:gdLst/>
              <a:ahLst/>
              <a:cxnLst/>
              <a:rect l="l" t="t" r="r" b="b"/>
              <a:pathLst>
                <a:path w="61739" h="61748" extrusionOk="0">
                  <a:moveTo>
                    <a:pt x="18895" y="59338"/>
                  </a:moveTo>
                  <a:cubicBezTo>
                    <a:pt x="22798" y="60977"/>
                    <a:pt x="26842" y="61748"/>
                    <a:pt x="30828" y="61748"/>
                  </a:cubicBezTo>
                  <a:cubicBezTo>
                    <a:pt x="42883" y="61748"/>
                    <a:pt x="54366" y="54644"/>
                    <a:pt x="59323" y="42854"/>
                  </a:cubicBezTo>
                  <a:cubicBezTo>
                    <a:pt x="65926" y="27168"/>
                    <a:pt x="58532" y="9032"/>
                    <a:pt x="42844" y="2430"/>
                  </a:cubicBezTo>
                  <a:cubicBezTo>
                    <a:pt x="35245" y="-765"/>
                    <a:pt x="26855" y="-810"/>
                    <a:pt x="19217" y="2301"/>
                  </a:cubicBezTo>
                  <a:cubicBezTo>
                    <a:pt x="11579" y="5413"/>
                    <a:pt x="5612" y="11314"/>
                    <a:pt x="2417" y="18913"/>
                  </a:cubicBezTo>
                  <a:cubicBezTo>
                    <a:pt x="-4186" y="34600"/>
                    <a:pt x="3208" y="52735"/>
                    <a:pt x="18895" y="59338"/>
                  </a:cubicBezTo>
                  <a:close/>
                  <a:moveTo>
                    <a:pt x="11309" y="22655"/>
                  </a:moveTo>
                  <a:cubicBezTo>
                    <a:pt x="13508" y="17428"/>
                    <a:pt x="17609" y="13372"/>
                    <a:pt x="22856" y="11231"/>
                  </a:cubicBezTo>
                  <a:cubicBezTo>
                    <a:pt x="28109" y="9090"/>
                    <a:pt x="33876" y="9122"/>
                    <a:pt x="39103" y="11321"/>
                  </a:cubicBezTo>
                  <a:cubicBezTo>
                    <a:pt x="49891" y="15860"/>
                    <a:pt x="54977" y="28325"/>
                    <a:pt x="50438" y="39113"/>
                  </a:cubicBezTo>
                  <a:cubicBezTo>
                    <a:pt x="45898" y="49900"/>
                    <a:pt x="33426" y="54985"/>
                    <a:pt x="22637" y="50446"/>
                  </a:cubicBezTo>
                  <a:cubicBezTo>
                    <a:pt x="11849" y="45908"/>
                    <a:pt x="6770" y="33436"/>
                    <a:pt x="11309" y="226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70"/>
            <p:cNvSpPr/>
            <p:nvPr/>
          </p:nvSpPr>
          <p:spPr>
            <a:xfrm>
              <a:off x="3643884" y="4020710"/>
              <a:ext cx="13970" cy="13969"/>
            </a:xfrm>
            <a:custGeom>
              <a:avLst/>
              <a:gdLst/>
              <a:ahLst/>
              <a:cxnLst/>
              <a:rect l="l" t="t" r="r" b="b"/>
              <a:pathLst>
                <a:path w="13970" h="13969" extrusionOk="0">
                  <a:moveTo>
                    <a:pt x="6989" y="13970"/>
                  </a:moveTo>
                  <a:cubicBezTo>
                    <a:pt x="10846" y="13970"/>
                    <a:pt x="13971" y="10839"/>
                    <a:pt x="13971" y="6982"/>
                  </a:cubicBezTo>
                  <a:cubicBezTo>
                    <a:pt x="13971" y="3124"/>
                    <a:pt x="10846" y="0"/>
                    <a:pt x="6989" y="0"/>
                  </a:cubicBezTo>
                  <a:cubicBezTo>
                    <a:pt x="3125" y="0"/>
                    <a:pt x="0" y="3124"/>
                    <a:pt x="0" y="6982"/>
                  </a:cubicBezTo>
                  <a:cubicBezTo>
                    <a:pt x="0" y="10839"/>
                    <a:pt x="3125" y="13970"/>
                    <a:pt x="6989" y="139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25" name="Google Shape;1425;p70"/>
          <p:cNvGrpSpPr/>
          <p:nvPr/>
        </p:nvGrpSpPr>
        <p:grpSpPr>
          <a:xfrm>
            <a:off x="3500302" y="3674555"/>
            <a:ext cx="275491" cy="275469"/>
            <a:chOff x="4341850" y="3794197"/>
            <a:chExt cx="329180" cy="329154"/>
          </a:xfrm>
        </p:grpSpPr>
        <p:sp>
          <p:nvSpPr>
            <p:cNvPr id="1426" name="Google Shape;1426;p70"/>
            <p:cNvSpPr/>
            <p:nvPr/>
          </p:nvSpPr>
          <p:spPr>
            <a:xfrm>
              <a:off x="4341850" y="3794197"/>
              <a:ext cx="329180" cy="329154"/>
            </a:xfrm>
            <a:custGeom>
              <a:avLst/>
              <a:gdLst/>
              <a:ahLst/>
              <a:cxnLst/>
              <a:rect l="l" t="t" r="r" b="b"/>
              <a:pathLst>
                <a:path w="329180" h="329154" extrusionOk="0">
                  <a:moveTo>
                    <a:pt x="185563" y="329154"/>
                  </a:moveTo>
                  <a:lnTo>
                    <a:pt x="143625" y="329154"/>
                  </a:lnTo>
                  <a:cubicBezTo>
                    <a:pt x="135562" y="329154"/>
                    <a:pt x="128998" y="322591"/>
                    <a:pt x="128998" y="314529"/>
                  </a:cubicBezTo>
                  <a:lnTo>
                    <a:pt x="128998" y="290839"/>
                  </a:lnTo>
                  <a:cubicBezTo>
                    <a:pt x="119064" y="288042"/>
                    <a:pt x="109491" y="284076"/>
                    <a:pt x="100477" y="279016"/>
                  </a:cubicBezTo>
                  <a:lnTo>
                    <a:pt x="83716" y="295776"/>
                  </a:lnTo>
                  <a:cubicBezTo>
                    <a:pt x="80958" y="298540"/>
                    <a:pt x="77287" y="300058"/>
                    <a:pt x="73378" y="300058"/>
                  </a:cubicBezTo>
                  <a:cubicBezTo>
                    <a:pt x="69475" y="300058"/>
                    <a:pt x="65804" y="298540"/>
                    <a:pt x="63039" y="295776"/>
                  </a:cubicBezTo>
                  <a:lnTo>
                    <a:pt x="33381" y="266120"/>
                  </a:lnTo>
                  <a:cubicBezTo>
                    <a:pt x="30623" y="263356"/>
                    <a:pt x="29099" y="259685"/>
                    <a:pt x="29099" y="255782"/>
                  </a:cubicBezTo>
                  <a:cubicBezTo>
                    <a:pt x="29099" y="251874"/>
                    <a:pt x="30616" y="248203"/>
                    <a:pt x="33381" y="245445"/>
                  </a:cubicBezTo>
                  <a:lnTo>
                    <a:pt x="50142" y="228685"/>
                  </a:lnTo>
                  <a:cubicBezTo>
                    <a:pt x="45082" y="219678"/>
                    <a:pt x="41115" y="210100"/>
                    <a:pt x="38319" y="200167"/>
                  </a:cubicBezTo>
                  <a:lnTo>
                    <a:pt x="14627" y="200167"/>
                  </a:lnTo>
                  <a:cubicBezTo>
                    <a:pt x="6564" y="200167"/>
                    <a:pt x="0" y="193609"/>
                    <a:pt x="0" y="185541"/>
                  </a:cubicBezTo>
                  <a:lnTo>
                    <a:pt x="0" y="143606"/>
                  </a:lnTo>
                  <a:cubicBezTo>
                    <a:pt x="0" y="135545"/>
                    <a:pt x="6564" y="128981"/>
                    <a:pt x="14627" y="128981"/>
                  </a:cubicBezTo>
                  <a:lnTo>
                    <a:pt x="38319" y="128981"/>
                  </a:lnTo>
                  <a:cubicBezTo>
                    <a:pt x="39341" y="125349"/>
                    <a:pt x="40530" y="121736"/>
                    <a:pt x="41861" y="118213"/>
                  </a:cubicBezTo>
                  <a:cubicBezTo>
                    <a:pt x="42800" y="115731"/>
                    <a:pt x="45578" y="114477"/>
                    <a:pt x="48059" y="115416"/>
                  </a:cubicBezTo>
                  <a:cubicBezTo>
                    <a:pt x="50541" y="116355"/>
                    <a:pt x="51795" y="119125"/>
                    <a:pt x="50856" y="121607"/>
                  </a:cubicBezTo>
                  <a:cubicBezTo>
                    <a:pt x="49384" y="125509"/>
                    <a:pt x="48098" y="129540"/>
                    <a:pt x="47037" y="133571"/>
                  </a:cubicBezTo>
                  <a:cubicBezTo>
                    <a:pt x="46259" y="136528"/>
                    <a:pt x="43584" y="138598"/>
                    <a:pt x="40530" y="138598"/>
                  </a:cubicBezTo>
                  <a:lnTo>
                    <a:pt x="14627" y="138598"/>
                  </a:lnTo>
                  <a:cubicBezTo>
                    <a:pt x="11862" y="138598"/>
                    <a:pt x="9618" y="140842"/>
                    <a:pt x="9618" y="143606"/>
                  </a:cubicBezTo>
                  <a:lnTo>
                    <a:pt x="9618" y="185541"/>
                  </a:lnTo>
                  <a:cubicBezTo>
                    <a:pt x="9618" y="188306"/>
                    <a:pt x="11862" y="190550"/>
                    <a:pt x="14627" y="190550"/>
                  </a:cubicBezTo>
                  <a:lnTo>
                    <a:pt x="40530" y="190550"/>
                  </a:lnTo>
                  <a:cubicBezTo>
                    <a:pt x="43584" y="190550"/>
                    <a:pt x="46259" y="192619"/>
                    <a:pt x="47037" y="195577"/>
                  </a:cubicBezTo>
                  <a:cubicBezTo>
                    <a:pt x="49814" y="206152"/>
                    <a:pt x="54025" y="216310"/>
                    <a:pt x="59548" y="225766"/>
                  </a:cubicBezTo>
                  <a:cubicBezTo>
                    <a:pt x="61091" y="228409"/>
                    <a:pt x="60661" y="231758"/>
                    <a:pt x="58507" y="233918"/>
                  </a:cubicBezTo>
                  <a:lnTo>
                    <a:pt x="40177" y="252240"/>
                  </a:lnTo>
                  <a:cubicBezTo>
                    <a:pt x="39232" y="253185"/>
                    <a:pt x="38711" y="254445"/>
                    <a:pt x="38711" y="255782"/>
                  </a:cubicBezTo>
                  <a:cubicBezTo>
                    <a:pt x="38711" y="257120"/>
                    <a:pt x="39232" y="258380"/>
                    <a:pt x="40177" y="259325"/>
                  </a:cubicBezTo>
                  <a:lnTo>
                    <a:pt x="69835" y="288981"/>
                  </a:lnTo>
                  <a:cubicBezTo>
                    <a:pt x="70787" y="289926"/>
                    <a:pt x="72040" y="290447"/>
                    <a:pt x="73378" y="290447"/>
                  </a:cubicBezTo>
                  <a:cubicBezTo>
                    <a:pt x="74715" y="290447"/>
                    <a:pt x="75975" y="289926"/>
                    <a:pt x="76920" y="288981"/>
                  </a:cubicBezTo>
                  <a:lnTo>
                    <a:pt x="95244" y="270659"/>
                  </a:lnTo>
                  <a:cubicBezTo>
                    <a:pt x="97404" y="268499"/>
                    <a:pt x="100760" y="268068"/>
                    <a:pt x="103396" y="269611"/>
                  </a:cubicBezTo>
                  <a:cubicBezTo>
                    <a:pt x="112854" y="275133"/>
                    <a:pt x="123012" y="279344"/>
                    <a:pt x="133588" y="282128"/>
                  </a:cubicBezTo>
                  <a:cubicBezTo>
                    <a:pt x="136546" y="282906"/>
                    <a:pt x="138610" y="285580"/>
                    <a:pt x="138610" y="288627"/>
                  </a:cubicBezTo>
                  <a:lnTo>
                    <a:pt x="138610" y="314529"/>
                  </a:lnTo>
                  <a:cubicBezTo>
                    <a:pt x="138610" y="317293"/>
                    <a:pt x="140860" y="319537"/>
                    <a:pt x="143625" y="319537"/>
                  </a:cubicBezTo>
                  <a:lnTo>
                    <a:pt x="185563" y="319537"/>
                  </a:lnTo>
                  <a:cubicBezTo>
                    <a:pt x="188327" y="319537"/>
                    <a:pt x="190571" y="317293"/>
                    <a:pt x="190571" y="314529"/>
                  </a:cubicBezTo>
                  <a:lnTo>
                    <a:pt x="190571" y="288627"/>
                  </a:lnTo>
                  <a:cubicBezTo>
                    <a:pt x="190571" y="285580"/>
                    <a:pt x="192642" y="282906"/>
                    <a:pt x="195599" y="282128"/>
                  </a:cubicBezTo>
                  <a:cubicBezTo>
                    <a:pt x="206175" y="279344"/>
                    <a:pt x="216334" y="275133"/>
                    <a:pt x="225791" y="269611"/>
                  </a:cubicBezTo>
                  <a:cubicBezTo>
                    <a:pt x="228427" y="268068"/>
                    <a:pt x="231783" y="268499"/>
                    <a:pt x="233944" y="270659"/>
                  </a:cubicBezTo>
                  <a:lnTo>
                    <a:pt x="252267" y="288981"/>
                  </a:lnTo>
                  <a:cubicBezTo>
                    <a:pt x="253212" y="289926"/>
                    <a:pt x="254472" y="290447"/>
                    <a:pt x="255810" y="290447"/>
                  </a:cubicBezTo>
                  <a:cubicBezTo>
                    <a:pt x="257147" y="290447"/>
                    <a:pt x="258401" y="289926"/>
                    <a:pt x="259346" y="288981"/>
                  </a:cubicBezTo>
                  <a:lnTo>
                    <a:pt x="289004" y="259325"/>
                  </a:lnTo>
                  <a:cubicBezTo>
                    <a:pt x="289956" y="258380"/>
                    <a:pt x="290476" y="257120"/>
                    <a:pt x="290476" y="255782"/>
                  </a:cubicBezTo>
                  <a:cubicBezTo>
                    <a:pt x="290476" y="254445"/>
                    <a:pt x="289956" y="253185"/>
                    <a:pt x="289004" y="252240"/>
                  </a:cubicBezTo>
                  <a:lnTo>
                    <a:pt x="270687" y="233918"/>
                  </a:lnTo>
                  <a:cubicBezTo>
                    <a:pt x="268527" y="231758"/>
                    <a:pt x="268096" y="228409"/>
                    <a:pt x="269639" y="225766"/>
                  </a:cubicBezTo>
                  <a:cubicBezTo>
                    <a:pt x="275162" y="216310"/>
                    <a:pt x="279373" y="206152"/>
                    <a:pt x="282151" y="195577"/>
                  </a:cubicBezTo>
                  <a:cubicBezTo>
                    <a:pt x="282929" y="192619"/>
                    <a:pt x="285603" y="190550"/>
                    <a:pt x="288657" y="190550"/>
                  </a:cubicBezTo>
                  <a:lnTo>
                    <a:pt x="314561" y="190550"/>
                  </a:lnTo>
                  <a:cubicBezTo>
                    <a:pt x="317325" y="190550"/>
                    <a:pt x="319569" y="188306"/>
                    <a:pt x="319569" y="185541"/>
                  </a:cubicBezTo>
                  <a:lnTo>
                    <a:pt x="319569" y="143606"/>
                  </a:lnTo>
                  <a:cubicBezTo>
                    <a:pt x="319569" y="140842"/>
                    <a:pt x="317325" y="138598"/>
                    <a:pt x="314561" y="138598"/>
                  </a:cubicBezTo>
                  <a:lnTo>
                    <a:pt x="288657" y="138598"/>
                  </a:lnTo>
                  <a:cubicBezTo>
                    <a:pt x="285603" y="138598"/>
                    <a:pt x="282929" y="136528"/>
                    <a:pt x="282151" y="133571"/>
                  </a:cubicBezTo>
                  <a:cubicBezTo>
                    <a:pt x="279373" y="122996"/>
                    <a:pt x="275162" y="112838"/>
                    <a:pt x="269639" y="103382"/>
                  </a:cubicBezTo>
                  <a:cubicBezTo>
                    <a:pt x="268096" y="100739"/>
                    <a:pt x="268527" y="97390"/>
                    <a:pt x="270687" y="95230"/>
                  </a:cubicBezTo>
                  <a:lnTo>
                    <a:pt x="289004" y="76908"/>
                  </a:lnTo>
                  <a:cubicBezTo>
                    <a:pt x="289956" y="75962"/>
                    <a:pt x="290476" y="74702"/>
                    <a:pt x="290476" y="73365"/>
                  </a:cubicBezTo>
                  <a:cubicBezTo>
                    <a:pt x="290476" y="72028"/>
                    <a:pt x="289956" y="70768"/>
                    <a:pt x="289004" y="69823"/>
                  </a:cubicBezTo>
                  <a:lnTo>
                    <a:pt x="259346" y="40167"/>
                  </a:lnTo>
                  <a:cubicBezTo>
                    <a:pt x="258401" y="39222"/>
                    <a:pt x="257147" y="38701"/>
                    <a:pt x="255810" y="38701"/>
                  </a:cubicBezTo>
                  <a:cubicBezTo>
                    <a:pt x="254466" y="38701"/>
                    <a:pt x="253212" y="39222"/>
                    <a:pt x="252267" y="40167"/>
                  </a:cubicBezTo>
                  <a:lnTo>
                    <a:pt x="233944" y="58489"/>
                  </a:lnTo>
                  <a:cubicBezTo>
                    <a:pt x="231783" y="60649"/>
                    <a:pt x="228427" y="61080"/>
                    <a:pt x="225791" y="59537"/>
                  </a:cubicBezTo>
                  <a:cubicBezTo>
                    <a:pt x="216334" y="54015"/>
                    <a:pt x="206175" y="49804"/>
                    <a:pt x="195599" y="47020"/>
                  </a:cubicBezTo>
                  <a:cubicBezTo>
                    <a:pt x="192642" y="46249"/>
                    <a:pt x="190571" y="43574"/>
                    <a:pt x="190571" y="40521"/>
                  </a:cubicBezTo>
                  <a:lnTo>
                    <a:pt x="190571" y="14619"/>
                  </a:lnTo>
                  <a:cubicBezTo>
                    <a:pt x="190571" y="11855"/>
                    <a:pt x="188327" y="9611"/>
                    <a:pt x="185563" y="9611"/>
                  </a:cubicBezTo>
                  <a:lnTo>
                    <a:pt x="143618" y="9611"/>
                  </a:lnTo>
                  <a:cubicBezTo>
                    <a:pt x="140860" y="9611"/>
                    <a:pt x="138610" y="11861"/>
                    <a:pt x="138610" y="14619"/>
                  </a:cubicBezTo>
                  <a:lnTo>
                    <a:pt x="138610" y="40521"/>
                  </a:lnTo>
                  <a:cubicBezTo>
                    <a:pt x="138610" y="43574"/>
                    <a:pt x="136546" y="46249"/>
                    <a:pt x="133588" y="47027"/>
                  </a:cubicBezTo>
                  <a:cubicBezTo>
                    <a:pt x="123012" y="49804"/>
                    <a:pt x="112854" y="54015"/>
                    <a:pt x="103396" y="59537"/>
                  </a:cubicBezTo>
                  <a:cubicBezTo>
                    <a:pt x="100754" y="61080"/>
                    <a:pt x="97404" y="60649"/>
                    <a:pt x="95244" y="58495"/>
                  </a:cubicBezTo>
                  <a:lnTo>
                    <a:pt x="76920" y="40173"/>
                  </a:lnTo>
                  <a:cubicBezTo>
                    <a:pt x="75975" y="39222"/>
                    <a:pt x="74715" y="38701"/>
                    <a:pt x="73378" y="38701"/>
                  </a:cubicBezTo>
                  <a:cubicBezTo>
                    <a:pt x="72040" y="38701"/>
                    <a:pt x="70780" y="39222"/>
                    <a:pt x="69835" y="40173"/>
                  </a:cubicBezTo>
                  <a:lnTo>
                    <a:pt x="40177" y="69829"/>
                  </a:lnTo>
                  <a:cubicBezTo>
                    <a:pt x="38222" y="71777"/>
                    <a:pt x="38222" y="74960"/>
                    <a:pt x="40177" y="76908"/>
                  </a:cubicBezTo>
                  <a:lnTo>
                    <a:pt x="58500" y="95230"/>
                  </a:lnTo>
                  <a:cubicBezTo>
                    <a:pt x="60378" y="97107"/>
                    <a:pt x="60378" y="100154"/>
                    <a:pt x="58500" y="102031"/>
                  </a:cubicBezTo>
                  <a:cubicBezTo>
                    <a:pt x="56623" y="103909"/>
                    <a:pt x="53582" y="103909"/>
                    <a:pt x="51705" y="102031"/>
                  </a:cubicBezTo>
                  <a:lnTo>
                    <a:pt x="33381" y="83709"/>
                  </a:lnTo>
                  <a:cubicBezTo>
                    <a:pt x="27678" y="78007"/>
                    <a:pt x="27678" y="68730"/>
                    <a:pt x="33381" y="63028"/>
                  </a:cubicBezTo>
                  <a:lnTo>
                    <a:pt x="63039" y="33372"/>
                  </a:lnTo>
                  <a:cubicBezTo>
                    <a:pt x="65804" y="30614"/>
                    <a:pt x="69475" y="29090"/>
                    <a:pt x="73378" y="29090"/>
                  </a:cubicBezTo>
                  <a:cubicBezTo>
                    <a:pt x="77287" y="29090"/>
                    <a:pt x="80958" y="30614"/>
                    <a:pt x="83716" y="33372"/>
                  </a:cubicBezTo>
                  <a:lnTo>
                    <a:pt x="100477" y="50132"/>
                  </a:lnTo>
                  <a:cubicBezTo>
                    <a:pt x="109491" y="45078"/>
                    <a:pt x="119064" y="41106"/>
                    <a:pt x="128998" y="38309"/>
                  </a:cubicBezTo>
                  <a:lnTo>
                    <a:pt x="128998" y="14619"/>
                  </a:lnTo>
                  <a:cubicBezTo>
                    <a:pt x="128998" y="6557"/>
                    <a:pt x="135562" y="0"/>
                    <a:pt x="143625" y="0"/>
                  </a:cubicBezTo>
                  <a:lnTo>
                    <a:pt x="185563" y="0"/>
                  </a:lnTo>
                  <a:cubicBezTo>
                    <a:pt x="193625" y="0"/>
                    <a:pt x="200190" y="6557"/>
                    <a:pt x="200190" y="14619"/>
                  </a:cubicBezTo>
                  <a:lnTo>
                    <a:pt x="200190" y="38315"/>
                  </a:lnTo>
                  <a:cubicBezTo>
                    <a:pt x="210123" y="41106"/>
                    <a:pt x="219696" y="45078"/>
                    <a:pt x="228710" y="50132"/>
                  </a:cubicBezTo>
                  <a:lnTo>
                    <a:pt x="245471" y="33372"/>
                  </a:lnTo>
                  <a:cubicBezTo>
                    <a:pt x="248229" y="30614"/>
                    <a:pt x="251900" y="29090"/>
                    <a:pt x="255810" y="29090"/>
                  </a:cubicBezTo>
                  <a:cubicBezTo>
                    <a:pt x="259712" y="29090"/>
                    <a:pt x="263383" y="30614"/>
                    <a:pt x="266148" y="33372"/>
                  </a:cubicBezTo>
                  <a:lnTo>
                    <a:pt x="295806" y="63028"/>
                  </a:lnTo>
                  <a:cubicBezTo>
                    <a:pt x="301509" y="68730"/>
                    <a:pt x="301509" y="78007"/>
                    <a:pt x="295806" y="83709"/>
                  </a:cubicBezTo>
                  <a:lnTo>
                    <a:pt x="279045" y="100469"/>
                  </a:lnTo>
                  <a:cubicBezTo>
                    <a:pt x="284105" y="109476"/>
                    <a:pt x="288072" y="119048"/>
                    <a:pt x="290869" y="128987"/>
                  </a:cubicBezTo>
                  <a:lnTo>
                    <a:pt x="314561" y="128987"/>
                  </a:lnTo>
                  <a:cubicBezTo>
                    <a:pt x="322623" y="128987"/>
                    <a:pt x="329181" y="135545"/>
                    <a:pt x="329181" y="143606"/>
                  </a:cubicBezTo>
                  <a:lnTo>
                    <a:pt x="329181" y="185548"/>
                  </a:lnTo>
                  <a:cubicBezTo>
                    <a:pt x="329181" y="193609"/>
                    <a:pt x="322623" y="200167"/>
                    <a:pt x="314561" y="200167"/>
                  </a:cubicBezTo>
                  <a:lnTo>
                    <a:pt x="290869" y="200167"/>
                  </a:lnTo>
                  <a:cubicBezTo>
                    <a:pt x="288072" y="210106"/>
                    <a:pt x="284105" y="219678"/>
                    <a:pt x="279045" y="228685"/>
                  </a:cubicBezTo>
                  <a:lnTo>
                    <a:pt x="295806" y="245445"/>
                  </a:lnTo>
                  <a:cubicBezTo>
                    <a:pt x="298565" y="248209"/>
                    <a:pt x="300088" y="251880"/>
                    <a:pt x="300088" y="255782"/>
                  </a:cubicBezTo>
                  <a:cubicBezTo>
                    <a:pt x="300088" y="259691"/>
                    <a:pt x="298565" y="263362"/>
                    <a:pt x="295806" y="266120"/>
                  </a:cubicBezTo>
                  <a:lnTo>
                    <a:pt x="266148" y="295776"/>
                  </a:lnTo>
                  <a:cubicBezTo>
                    <a:pt x="263383" y="298540"/>
                    <a:pt x="259712" y="300058"/>
                    <a:pt x="255810" y="300058"/>
                  </a:cubicBezTo>
                  <a:cubicBezTo>
                    <a:pt x="251900" y="300058"/>
                    <a:pt x="248229" y="298540"/>
                    <a:pt x="245471" y="295776"/>
                  </a:cubicBezTo>
                  <a:lnTo>
                    <a:pt x="228710" y="279016"/>
                  </a:lnTo>
                  <a:cubicBezTo>
                    <a:pt x="219696" y="284076"/>
                    <a:pt x="210123" y="288042"/>
                    <a:pt x="200190" y="290839"/>
                  </a:cubicBezTo>
                  <a:lnTo>
                    <a:pt x="200190" y="314535"/>
                  </a:lnTo>
                  <a:cubicBezTo>
                    <a:pt x="200190" y="322591"/>
                    <a:pt x="193625" y="329154"/>
                    <a:pt x="185563" y="329154"/>
                  </a:cubicBezTo>
                  <a:close/>
                  <a:moveTo>
                    <a:pt x="164590" y="268132"/>
                  </a:moveTo>
                  <a:cubicBezTo>
                    <a:pt x="153982" y="268132"/>
                    <a:pt x="143515" y="266531"/>
                    <a:pt x="133486" y="263375"/>
                  </a:cubicBezTo>
                  <a:cubicBezTo>
                    <a:pt x="130952" y="262578"/>
                    <a:pt x="129544" y="259884"/>
                    <a:pt x="130342" y="257351"/>
                  </a:cubicBezTo>
                  <a:cubicBezTo>
                    <a:pt x="131139" y="254818"/>
                    <a:pt x="133839" y="253417"/>
                    <a:pt x="136372" y="254207"/>
                  </a:cubicBezTo>
                  <a:cubicBezTo>
                    <a:pt x="145470" y="257068"/>
                    <a:pt x="154959" y="258521"/>
                    <a:pt x="164590" y="258521"/>
                  </a:cubicBezTo>
                  <a:cubicBezTo>
                    <a:pt x="216398" y="258521"/>
                    <a:pt x="258542" y="216374"/>
                    <a:pt x="258542" y="164577"/>
                  </a:cubicBezTo>
                  <a:cubicBezTo>
                    <a:pt x="258542" y="135609"/>
                    <a:pt x="245478" y="108698"/>
                    <a:pt x="222692" y="90742"/>
                  </a:cubicBezTo>
                  <a:cubicBezTo>
                    <a:pt x="220609" y="89103"/>
                    <a:pt x="220249" y="86082"/>
                    <a:pt x="221895" y="83992"/>
                  </a:cubicBezTo>
                  <a:cubicBezTo>
                    <a:pt x="223541" y="81909"/>
                    <a:pt x="226563" y="81549"/>
                    <a:pt x="228646" y="83195"/>
                  </a:cubicBezTo>
                  <a:cubicBezTo>
                    <a:pt x="253759" y="102983"/>
                    <a:pt x="268160" y="132645"/>
                    <a:pt x="268160" y="164577"/>
                  </a:cubicBezTo>
                  <a:cubicBezTo>
                    <a:pt x="268160" y="221678"/>
                    <a:pt x="221702" y="268132"/>
                    <a:pt x="164590" y="268132"/>
                  </a:cubicBezTo>
                  <a:close/>
                  <a:moveTo>
                    <a:pt x="115631" y="255159"/>
                  </a:moveTo>
                  <a:cubicBezTo>
                    <a:pt x="114821" y="255159"/>
                    <a:pt x="113998" y="254960"/>
                    <a:pt x="113246" y="254529"/>
                  </a:cubicBezTo>
                  <a:cubicBezTo>
                    <a:pt x="81035" y="236104"/>
                    <a:pt x="61027" y="201639"/>
                    <a:pt x="61027" y="164577"/>
                  </a:cubicBezTo>
                  <a:cubicBezTo>
                    <a:pt x="61027" y="107476"/>
                    <a:pt x="107485" y="61016"/>
                    <a:pt x="164590" y="61016"/>
                  </a:cubicBezTo>
                  <a:cubicBezTo>
                    <a:pt x="180516" y="61016"/>
                    <a:pt x="195798" y="64538"/>
                    <a:pt x="210007" y="71482"/>
                  </a:cubicBezTo>
                  <a:cubicBezTo>
                    <a:pt x="212393" y="72645"/>
                    <a:pt x="213376" y="75526"/>
                    <a:pt x="212212" y="77911"/>
                  </a:cubicBezTo>
                  <a:cubicBezTo>
                    <a:pt x="211049" y="80296"/>
                    <a:pt x="208168" y="81279"/>
                    <a:pt x="205783" y="80115"/>
                  </a:cubicBezTo>
                  <a:cubicBezTo>
                    <a:pt x="192905" y="73822"/>
                    <a:pt x="179044" y="70633"/>
                    <a:pt x="164590" y="70633"/>
                  </a:cubicBezTo>
                  <a:cubicBezTo>
                    <a:pt x="112790" y="70633"/>
                    <a:pt x="70639" y="112774"/>
                    <a:pt x="70639" y="164577"/>
                  </a:cubicBezTo>
                  <a:cubicBezTo>
                    <a:pt x="70639" y="198200"/>
                    <a:pt x="88795" y="229469"/>
                    <a:pt x="118017" y="246184"/>
                  </a:cubicBezTo>
                  <a:cubicBezTo>
                    <a:pt x="120325" y="247502"/>
                    <a:pt x="121122" y="250434"/>
                    <a:pt x="119804" y="252742"/>
                  </a:cubicBezTo>
                  <a:cubicBezTo>
                    <a:pt x="118917" y="254291"/>
                    <a:pt x="117296" y="255159"/>
                    <a:pt x="115631" y="2551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70"/>
            <p:cNvSpPr/>
            <p:nvPr/>
          </p:nvSpPr>
          <p:spPr>
            <a:xfrm>
              <a:off x="4433000" y="3921524"/>
              <a:ext cx="38539" cy="79603"/>
            </a:xfrm>
            <a:custGeom>
              <a:avLst/>
              <a:gdLst/>
              <a:ahLst/>
              <a:cxnLst/>
              <a:rect l="l" t="t" r="r" b="b"/>
              <a:pathLst>
                <a:path w="38539" h="79603" extrusionOk="0">
                  <a:moveTo>
                    <a:pt x="33733" y="79603"/>
                  </a:moveTo>
                  <a:cubicBezTo>
                    <a:pt x="32351" y="79603"/>
                    <a:pt x="30981" y="79012"/>
                    <a:pt x="30030" y="77861"/>
                  </a:cubicBezTo>
                  <a:lnTo>
                    <a:pt x="1104" y="42863"/>
                  </a:lnTo>
                  <a:cubicBezTo>
                    <a:pt x="-368" y="41088"/>
                    <a:pt x="-368" y="38517"/>
                    <a:pt x="1104" y="36742"/>
                  </a:cubicBezTo>
                  <a:lnTo>
                    <a:pt x="30030" y="1744"/>
                  </a:lnTo>
                  <a:cubicBezTo>
                    <a:pt x="31721" y="-300"/>
                    <a:pt x="34749" y="-590"/>
                    <a:pt x="36794" y="1101"/>
                  </a:cubicBezTo>
                  <a:cubicBezTo>
                    <a:pt x="38844" y="2792"/>
                    <a:pt x="39127" y="5820"/>
                    <a:pt x="37436" y="7871"/>
                  </a:cubicBezTo>
                  <a:lnTo>
                    <a:pt x="11044" y="39802"/>
                  </a:lnTo>
                  <a:lnTo>
                    <a:pt x="37436" y="71741"/>
                  </a:lnTo>
                  <a:cubicBezTo>
                    <a:pt x="39127" y="73785"/>
                    <a:pt x="38838" y="76813"/>
                    <a:pt x="36794" y="78504"/>
                  </a:cubicBezTo>
                  <a:cubicBezTo>
                    <a:pt x="35900" y="79243"/>
                    <a:pt x="34813" y="79603"/>
                    <a:pt x="33733" y="796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8" name="Google Shape;1428;p70"/>
            <p:cNvSpPr/>
            <p:nvPr/>
          </p:nvSpPr>
          <p:spPr>
            <a:xfrm>
              <a:off x="4541348" y="3921524"/>
              <a:ext cx="38539" cy="79603"/>
            </a:xfrm>
            <a:custGeom>
              <a:avLst/>
              <a:gdLst/>
              <a:ahLst/>
              <a:cxnLst/>
              <a:rect l="l" t="t" r="r" b="b"/>
              <a:pathLst>
                <a:path w="38539" h="79603" extrusionOk="0">
                  <a:moveTo>
                    <a:pt x="4800" y="79603"/>
                  </a:moveTo>
                  <a:cubicBezTo>
                    <a:pt x="3726" y="79603"/>
                    <a:pt x="2640" y="79243"/>
                    <a:pt x="1746" y="78504"/>
                  </a:cubicBezTo>
                  <a:cubicBezTo>
                    <a:pt x="-305" y="76813"/>
                    <a:pt x="-588" y="73785"/>
                    <a:pt x="1103" y="71734"/>
                  </a:cubicBezTo>
                  <a:lnTo>
                    <a:pt x="27496" y="39802"/>
                  </a:lnTo>
                  <a:lnTo>
                    <a:pt x="1103" y="7864"/>
                  </a:lnTo>
                  <a:cubicBezTo>
                    <a:pt x="-588" y="5820"/>
                    <a:pt x="-305" y="2792"/>
                    <a:pt x="1746" y="1101"/>
                  </a:cubicBezTo>
                  <a:cubicBezTo>
                    <a:pt x="3791" y="-590"/>
                    <a:pt x="6819" y="-300"/>
                    <a:pt x="8510" y="1744"/>
                  </a:cubicBezTo>
                  <a:lnTo>
                    <a:pt x="37435" y="36736"/>
                  </a:lnTo>
                  <a:cubicBezTo>
                    <a:pt x="38908" y="38517"/>
                    <a:pt x="38908" y="41088"/>
                    <a:pt x="37435" y="42863"/>
                  </a:cubicBezTo>
                  <a:lnTo>
                    <a:pt x="8510" y="77861"/>
                  </a:lnTo>
                  <a:cubicBezTo>
                    <a:pt x="7558" y="79012"/>
                    <a:pt x="6189" y="79603"/>
                    <a:pt x="4800" y="796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9" name="Google Shape;1429;p70"/>
            <p:cNvSpPr/>
            <p:nvPr/>
          </p:nvSpPr>
          <p:spPr>
            <a:xfrm>
              <a:off x="4485067" y="3921523"/>
              <a:ext cx="42568" cy="79610"/>
            </a:xfrm>
            <a:custGeom>
              <a:avLst/>
              <a:gdLst/>
              <a:ahLst/>
              <a:cxnLst/>
              <a:rect l="l" t="t" r="r" b="b"/>
              <a:pathLst>
                <a:path w="42568" h="79610" extrusionOk="0">
                  <a:moveTo>
                    <a:pt x="4806" y="79611"/>
                  </a:moveTo>
                  <a:cubicBezTo>
                    <a:pt x="4118" y="79611"/>
                    <a:pt x="3424" y="79463"/>
                    <a:pt x="2761" y="79148"/>
                  </a:cubicBezTo>
                  <a:cubicBezTo>
                    <a:pt x="357" y="78017"/>
                    <a:pt x="-672" y="75156"/>
                    <a:pt x="460" y="72751"/>
                  </a:cubicBezTo>
                  <a:lnTo>
                    <a:pt x="33410" y="2761"/>
                  </a:lnTo>
                  <a:cubicBezTo>
                    <a:pt x="34542" y="357"/>
                    <a:pt x="37403" y="-672"/>
                    <a:pt x="39807" y="460"/>
                  </a:cubicBezTo>
                  <a:cubicBezTo>
                    <a:pt x="42212" y="1591"/>
                    <a:pt x="43240" y="4452"/>
                    <a:pt x="42109" y="6856"/>
                  </a:cubicBezTo>
                  <a:lnTo>
                    <a:pt x="9159" y="76847"/>
                  </a:lnTo>
                  <a:cubicBezTo>
                    <a:pt x="8336" y="78589"/>
                    <a:pt x="6606" y="79611"/>
                    <a:pt x="4806" y="7961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30" name="Google Shape;1430;p70"/>
          <p:cNvGrpSpPr/>
          <p:nvPr/>
        </p:nvGrpSpPr>
        <p:grpSpPr>
          <a:xfrm>
            <a:off x="4428785" y="3674555"/>
            <a:ext cx="275362" cy="275470"/>
            <a:chOff x="5272108" y="3794197"/>
            <a:chExt cx="329026" cy="329155"/>
          </a:xfrm>
        </p:grpSpPr>
        <p:sp>
          <p:nvSpPr>
            <p:cNvPr id="1431" name="Google Shape;1431;p70"/>
            <p:cNvSpPr/>
            <p:nvPr/>
          </p:nvSpPr>
          <p:spPr>
            <a:xfrm>
              <a:off x="5303329" y="3794969"/>
              <a:ext cx="265556" cy="328383"/>
            </a:xfrm>
            <a:custGeom>
              <a:avLst/>
              <a:gdLst/>
              <a:ahLst/>
              <a:cxnLst/>
              <a:rect l="l" t="t" r="r" b="b"/>
              <a:pathLst>
                <a:path w="265556" h="328383" extrusionOk="0">
                  <a:moveTo>
                    <a:pt x="242527" y="168628"/>
                  </a:moveTo>
                  <a:lnTo>
                    <a:pt x="242527" y="109740"/>
                  </a:lnTo>
                  <a:cubicBezTo>
                    <a:pt x="242527" y="49232"/>
                    <a:pt x="193291" y="0"/>
                    <a:pt x="132778" y="0"/>
                  </a:cubicBezTo>
                  <a:cubicBezTo>
                    <a:pt x="119997" y="0"/>
                    <a:pt x="107473" y="2186"/>
                    <a:pt x="95540" y="6500"/>
                  </a:cubicBezTo>
                  <a:cubicBezTo>
                    <a:pt x="93039" y="7406"/>
                    <a:pt x="91740" y="10171"/>
                    <a:pt x="92647" y="12678"/>
                  </a:cubicBezTo>
                  <a:cubicBezTo>
                    <a:pt x="93553" y="15179"/>
                    <a:pt x="96318" y="16477"/>
                    <a:pt x="98825" y="15571"/>
                  </a:cubicBezTo>
                  <a:cubicBezTo>
                    <a:pt x="109697" y="11636"/>
                    <a:pt x="121122" y="9643"/>
                    <a:pt x="132778" y="9643"/>
                  </a:cubicBezTo>
                  <a:cubicBezTo>
                    <a:pt x="187974" y="9643"/>
                    <a:pt x="232883" y="54548"/>
                    <a:pt x="232883" y="109740"/>
                  </a:cubicBezTo>
                  <a:lnTo>
                    <a:pt x="232883" y="168602"/>
                  </a:lnTo>
                  <a:lnTo>
                    <a:pt x="207159" y="168602"/>
                  </a:lnTo>
                  <a:lnTo>
                    <a:pt x="207159" y="149103"/>
                  </a:lnTo>
                  <a:cubicBezTo>
                    <a:pt x="207159" y="146442"/>
                    <a:pt x="205005" y="144282"/>
                    <a:pt x="202337" y="144282"/>
                  </a:cubicBezTo>
                  <a:cubicBezTo>
                    <a:pt x="199675" y="144282"/>
                    <a:pt x="197515" y="146442"/>
                    <a:pt x="197515" y="149103"/>
                  </a:cubicBezTo>
                  <a:lnTo>
                    <a:pt x="197515" y="168602"/>
                  </a:lnTo>
                  <a:lnTo>
                    <a:pt x="68035" y="168602"/>
                  </a:lnTo>
                  <a:lnTo>
                    <a:pt x="68035" y="109740"/>
                  </a:lnTo>
                  <a:cubicBezTo>
                    <a:pt x="68035" y="74047"/>
                    <a:pt x="97083" y="45008"/>
                    <a:pt x="132778" y="45008"/>
                  </a:cubicBezTo>
                  <a:cubicBezTo>
                    <a:pt x="168474" y="45008"/>
                    <a:pt x="197515" y="74047"/>
                    <a:pt x="197515" y="109740"/>
                  </a:cubicBezTo>
                  <a:lnTo>
                    <a:pt x="197515" y="126937"/>
                  </a:lnTo>
                  <a:cubicBezTo>
                    <a:pt x="197515" y="129598"/>
                    <a:pt x="199675" y="131758"/>
                    <a:pt x="202337" y="131758"/>
                  </a:cubicBezTo>
                  <a:cubicBezTo>
                    <a:pt x="204999" y="131758"/>
                    <a:pt x="207159" y="129598"/>
                    <a:pt x="207159" y="126937"/>
                  </a:cubicBezTo>
                  <a:lnTo>
                    <a:pt x="207159" y="109740"/>
                  </a:lnTo>
                  <a:cubicBezTo>
                    <a:pt x="207159" y="68730"/>
                    <a:pt x="173791" y="35365"/>
                    <a:pt x="132778" y="35365"/>
                  </a:cubicBezTo>
                  <a:cubicBezTo>
                    <a:pt x="91759" y="35365"/>
                    <a:pt x="58391" y="68730"/>
                    <a:pt x="58391" y="109740"/>
                  </a:cubicBezTo>
                  <a:lnTo>
                    <a:pt x="58391" y="168602"/>
                  </a:lnTo>
                  <a:lnTo>
                    <a:pt x="32674" y="168602"/>
                  </a:lnTo>
                  <a:lnTo>
                    <a:pt x="32674" y="109740"/>
                  </a:lnTo>
                  <a:cubicBezTo>
                    <a:pt x="32674" y="74915"/>
                    <a:pt x="50406" y="43105"/>
                    <a:pt x="80103" y="24648"/>
                  </a:cubicBezTo>
                  <a:cubicBezTo>
                    <a:pt x="82366" y="23247"/>
                    <a:pt x="83060" y="20270"/>
                    <a:pt x="81659" y="18014"/>
                  </a:cubicBezTo>
                  <a:cubicBezTo>
                    <a:pt x="80251" y="15751"/>
                    <a:pt x="77281" y="15056"/>
                    <a:pt x="75017" y="16458"/>
                  </a:cubicBezTo>
                  <a:cubicBezTo>
                    <a:pt x="59433" y="26140"/>
                    <a:pt x="46400" y="39679"/>
                    <a:pt x="37335" y="55609"/>
                  </a:cubicBezTo>
                  <a:cubicBezTo>
                    <a:pt x="27974" y="72041"/>
                    <a:pt x="23030" y="90762"/>
                    <a:pt x="23030" y="109740"/>
                  </a:cubicBezTo>
                  <a:lnTo>
                    <a:pt x="23030" y="168628"/>
                  </a:lnTo>
                  <a:cubicBezTo>
                    <a:pt x="10235" y="169199"/>
                    <a:pt x="0" y="179781"/>
                    <a:pt x="0" y="192710"/>
                  </a:cubicBezTo>
                  <a:lnTo>
                    <a:pt x="0" y="304269"/>
                  </a:lnTo>
                  <a:cubicBezTo>
                    <a:pt x="0" y="317563"/>
                    <a:pt x="10814" y="328383"/>
                    <a:pt x="24110" y="328383"/>
                  </a:cubicBezTo>
                  <a:lnTo>
                    <a:pt x="60892" y="328383"/>
                  </a:lnTo>
                  <a:cubicBezTo>
                    <a:pt x="63554" y="328383"/>
                    <a:pt x="65714" y="326223"/>
                    <a:pt x="65714" y="323562"/>
                  </a:cubicBezTo>
                  <a:cubicBezTo>
                    <a:pt x="65714" y="320893"/>
                    <a:pt x="63554" y="318740"/>
                    <a:pt x="60892" y="318740"/>
                  </a:cubicBezTo>
                  <a:lnTo>
                    <a:pt x="24110" y="318740"/>
                  </a:lnTo>
                  <a:cubicBezTo>
                    <a:pt x="16131" y="318740"/>
                    <a:pt x="9644" y="312247"/>
                    <a:pt x="9644" y="304269"/>
                  </a:cubicBezTo>
                  <a:lnTo>
                    <a:pt x="9644" y="192710"/>
                  </a:lnTo>
                  <a:cubicBezTo>
                    <a:pt x="9644" y="184732"/>
                    <a:pt x="16131" y="178245"/>
                    <a:pt x="24110" y="178245"/>
                  </a:cubicBezTo>
                  <a:lnTo>
                    <a:pt x="241447" y="178245"/>
                  </a:lnTo>
                  <a:cubicBezTo>
                    <a:pt x="249419" y="178245"/>
                    <a:pt x="255913" y="184732"/>
                    <a:pt x="255913" y="192710"/>
                  </a:cubicBezTo>
                  <a:lnTo>
                    <a:pt x="255913" y="205587"/>
                  </a:lnTo>
                  <a:lnTo>
                    <a:pt x="163639" y="205587"/>
                  </a:lnTo>
                  <a:cubicBezTo>
                    <a:pt x="153892" y="205587"/>
                    <a:pt x="145958" y="213520"/>
                    <a:pt x="145958" y="223272"/>
                  </a:cubicBezTo>
                  <a:lnTo>
                    <a:pt x="145958" y="274587"/>
                  </a:lnTo>
                  <a:cubicBezTo>
                    <a:pt x="145958" y="284333"/>
                    <a:pt x="153892" y="292266"/>
                    <a:pt x="163639" y="292266"/>
                  </a:cubicBezTo>
                  <a:lnTo>
                    <a:pt x="255913" y="292266"/>
                  </a:lnTo>
                  <a:lnTo>
                    <a:pt x="255913" y="304269"/>
                  </a:lnTo>
                  <a:cubicBezTo>
                    <a:pt x="255913" y="312247"/>
                    <a:pt x="249419" y="318733"/>
                    <a:pt x="241447" y="318733"/>
                  </a:cubicBezTo>
                  <a:lnTo>
                    <a:pt x="83896" y="318733"/>
                  </a:lnTo>
                  <a:cubicBezTo>
                    <a:pt x="81234" y="318733"/>
                    <a:pt x="79074" y="320893"/>
                    <a:pt x="79074" y="323555"/>
                  </a:cubicBezTo>
                  <a:cubicBezTo>
                    <a:pt x="79074" y="326223"/>
                    <a:pt x="81234" y="328383"/>
                    <a:pt x="83896" y="328383"/>
                  </a:cubicBezTo>
                  <a:lnTo>
                    <a:pt x="241440" y="328383"/>
                  </a:lnTo>
                  <a:cubicBezTo>
                    <a:pt x="254736" y="328383"/>
                    <a:pt x="265557" y="317563"/>
                    <a:pt x="265557" y="304269"/>
                  </a:cubicBezTo>
                  <a:lnTo>
                    <a:pt x="265557" y="192710"/>
                  </a:lnTo>
                  <a:cubicBezTo>
                    <a:pt x="265557" y="179781"/>
                    <a:pt x="255321" y="169199"/>
                    <a:pt x="242527" y="168628"/>
                  </a:cubicBezTo>
                  <a:close/>
                  <a:moveTo>
                    <a:pt x="155602" y="240990"/>
                  </a:moveTo>
                  <a:lnTo>
                    <a:pt x="255913" y="240990"/>
                  </a:lnTo>
                  <a:lnTo>
                    <a:pt x="255913" y="257024"/>
                  </a:lnTo>
                  <a:lnTo>
                    <a:pt x="155602" y="257024"/>
                  </a:lnTo>
                  <a:lnTo>
                    <a:pt x="155602" y="240990"/>
                  </a:lnTo>
                  <a:close/>
                  <a:moveTo>
                    <a:pt x="163639" y="215236"/>
                  </a:moveTo>
                  <a:lnTo>
                    <a:pt x="255913" y="215236"/>
                  </a:lnTo>
                  <a:lnTo>
                    <a:pt x="255913" y="231347"/>
                  </a:lnTo>
                  <a:lnTo>
                    <a:pt x="155602" y="231347"/>
                  </a:lnTo>
                  <a:lnTo>
                    <a:pt x="155602" y="223272"/>
                  </a:lnTo>
                  <a:cubicBezTo>
                    <a:pt x="155602" y="218836"/>
                    <a:pt x="159209" y="215236"/>
                    <a:pt x="163639" y="215236"/>
                  </a:cubicBezTo>
                  <a:close/>
                  <a:moveTo>
                    <a:pt x="163639" y="282623"/>
                  </a:moveTo>
                  <a:cubicBezTo>
                    <a:pt x="159209" y="282623"/>
                    <a:pt x="155602" y="279016"/>
                    <a:pt x="155602" y="274587"/>
                  </a:cubicBezTo>
                  <a:lnTo>
                    <a:pt x="155602" y="266667"/>
                  </a:lnTo>
                  <a:lnTo>
                    <a:pt x="255913" y="266667"/>
                  </a:lnTo>
                  <a:lnTo>
                    <a:pt x="255913" y="282623"/>
                  </a:lnTo>
                  <a:lnTo>
                    <a:pt x="163639" y="2826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2" name="Google Shape;1432;p70"/>
            <p:cNvSpPr/>
            <p:nvPr/>
          </p:nvSpPr>
          <p:spPr>
            <a:xfrm>
              <a:off x="5408699" y="3862825"/>
              <a:ext cx="16960" cy="43850"/>
            </a:xfrm>
            <a:custGeom>
              <a:avLst/>
              <a:gdLst/>
              <a:ahLst/>
              <a:cxnLst/>
              <a:rect l="l" t="t" r="r" b="b"/>
              <a:pathLst>
                <a:path w="16960" h="43850" extrusionOk="0">
                  <a:moveTo>
                    <a:pt x="12138" y="43851"/>
                  </a:moveTo>
                  <a:cubicBezTo>
                    <a:pt x="14800" y="43851"/>
                    <a:pt x="16960" y="41691"/>
                    <a:pt x="16960" y="39029"/>
                  </a:cubicBezTo>
                  <a:lnTo>
                    <a:pt x="16960" y="4822"/>
                  </a:lnTo>
                  <a:cubicBezTo>
                    <a:pt x="16960" y="2160"/>
                    <a:pt x="14800" y="0"/>
                    <a:pt x="12138" y="0"/>
                  </a:cubicBezTo>
                  <a:lnTo>
                    <a:pt x="4822" y="0"/>
                  </a:lnTo>
                  <a:cubicBezTo>
                    <a:pt x="2160" y="0"/>
                    <a:pt x="0" y="2160"/>
                    <a:pt x="0" y="4822"/>
                  </a:cubicBezTo>
                  <a:cubicBezTo>
                    <a:pt x="0" y="7483"/>
                    <a:pt x="2160" y="9643"/>
                    <a:pt x="4822" y="9643"/>
                  </a:cubicBezTo>
                  <a:lnTo>
                    <a:pt x="7310" y="9643"/>
                  </a:lnTo>
                  <a:lnTo>
                    <a:pt x="7310" y="39029"/>
                  </a:lnTo>
                  <a:cubicBezTo>
                    <a:pt x="7310" y="41691"/>
                    <a:pt x="9470" y="43851"/>
                    <a:pt x="12138" y="438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3" name="Google Shape;1433;p70"/>
            <p:cNvSpPr/>
            <p:nvPr/>
          </p:nvSpPr>
          <p:spPr>
            <a:xfrm>
              <a:off x="5583718" y="3794969"/>
              <a:ext cx="16954" cy="43850"/>
            </a:xfrm>
            <a:custGeom>
              <a:avLst/>
              <a:gdLst/>
              <a:ahLst/>
              <a:cxnLst/>
              <a:rect l="l" t="t" r="r" b="b"/>
              <a:pathLst>
                <a:path w="16954" h="43850" extrusionOk="0">
                  <a:moveTo>
                    <a:pt x="4822" y="9650"/>
                  </a:moveTo>
                  <a:lnTo>
                    <a:pt x="7310" y="9650"/>
                  </a:lnTo>
                  <a:lnTo>
                    <a:pt x="7310" y="39029"/>
                  </a:lnTo>
                  <a:cubicBezTo>
                    <a:pt x="7310" y="41697"/>
                    <a:pt x="9470" y="43851"/>
                    <a:pt x="12132" y="43851"/>
                  </a:cubicBezTo>
                  <a:cubicBezTo>
                    <a:pt x="14800" y="43851"/>
                    <a:pt x="16954" y="41697"/>
                    <a:pt x="16954" y="39029"/>
                  </a:cubicBezTo>
                  <a:lnTo>
                    <a:pt x="16954" y="4822"/>
                  </a:lnTo>
                  <a:cubicBezTo>
                    <a:pt x="16954" y="2160"/>
                    <a:pt x="14800" y="0"/>
                    <a:pt x="12132" y="0"/>
                  </a:cubicBezTo>
                  <a:lnTo>
                    <a:pt x="4822" y="0"/>
                  </a:lnTo>
                  <a:cubicBezTo>
                    <a:pt x="2160" y="0"/>
                    <a:pt x="0" y="2160"/>
                    <a:pt x="0" y="4822"/>
                  </a:cubicBezTo>
                  <a:cubicBezTo>
                    <a:pt x="0" y="7489"/>
                    <a:pt x="2160" y="9650"/>
                    <a:pt x="4822" y="96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70"/>
            <p:cNvSpPr/>
            <p:nvPr/>
          </p:nvSpPr>
          <p:spPr>
            <a:xfrm>
              <a:off x="5555351" y="3862323"/>
              <a:ext cx="16960" cy="43850"/>
            </a:xfrm>
            <a:custGeom>
              <a:avLst/>
              <a:gdLst/>
              <a:ahLst/>
              <a:cxnLst/>
              <a:rect l="l" t="t" r="r" b="b"/>
              <a:pathLst>
                <a:path w="16960" h="43850" extrusionOk="0">
                  <a:moveTo>
                    <a:pt x="16961" y="4822"/>
                  </a:moveTo>
                  <a:cubicBezTo>
                    <a:pt x="16961" y="2160"/>
                    <a:pt x="14800" y="0"/>
                    <a:pt x="12132" y="0"/>
                  </a:cubicBezTo>
                  <a:lnTo>
                    <a:pt x="4822" y="0"/>
                  </a:lnTo>
                  <a:cubicBezTo>
                    <a:pt x="2160" y="0"/>
                    <a:pt x="0" y="2160"/>
                    <a:pt x="0" y="4822"/>
                  </a:cubicBezTo>
                  <a:cubicBezTo>
                    <a:pt x="0" y="7483"/>
                    <a:pt x="2160" y="9643"/>
                    <a:pt x="4822" y="9643"/>
                  </a:cubicBezTo>
                  <a:lnTo>
                    <a:pt x="7310" y="9643"/>
                  </a:lnTo>
                  <a:lnTo>
                    <a:pt x="7310" y="39029"/>
                  </a:lnTo>
                  <a:cubicBezTo>
                    <a:pt x="7310" y="41691"/>
                    <a:pt x="9471" y="43851"/>
                    <a:pt x="12132" y="43851"/>
                  </a:cubicBezTo>
                  <a:cubicBezTo>
                    <a:pt x="14800" y="43851"/>
                    <a:pt x="16961" y="41691"/>
                    <a:pt x="16961" y="39029"/>
                  </a:cubicBezTo>
                  <a:lnTo>
                    <a:pt x="16961" y="48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5" name="Google Shape;1435;p70"/>
            <p:cNvSpPr/>
            <p:nvPr/>
          </p:nvSpPr>
          <p:spPr>
            <a:xfrm>
              <a:off x="5583718" y="4004432"/>
              <a:ext cx="16954" cy="43850"/>
            </a:xfrm>
            <a:custGeom>
              <a:avLst/>
              <a:gdLst/>
              <a:ahLst/>
              <a:cxnLst/>
              <a:rect l="l" t="t" r="r" b="b"/>
              <a:pathLst>
                <a:path w="16954" h="43850" extrusionOk="0">
                  <a:moveTo>
                    <a:pt x="12132" y="0"/>
                  </a:moveTo>
                  <a:lnTo>
                    <a:pt x="4822" y="0"/>
                  </a:lnTo>
                  <a:cubicBezTo>
                    <a:pt x="2160" y="0"/>
                    <a:pt x="0" y="2160"/>
                    <a:pt x="0" y="4822"/>
                  </a:cubicBezTo>
                  <a:cubicBezTo>
                    <a:pt x="0" y="7483"/>
                    <a:pt x="2160" y="9643"/>
                    <a:pt x="4822" y="9643"/>
                  </a:cubicBezTo>
                  <a:lnTo>
                    <a:pt x="7310" y="9643"/>
                  </a:lnTo>
                  <a:lnTo>
                    <a:pt x="7310" y="39029"/>
                  </a:lnTo>
                  <a:cubicBezTo>
                    <a:pt x="7310" y="41691"/>
                    <a:pt x="9470" y="43851"/>
                    <a:pt x="12132" y="43851"/>
                  </a:cubicBezTo>
                  <a:cubicBezTo>
                    <a:pt x="14800" y="43851"/>
                    <a:pt x="16954" y="41691"/>
                    <a:pt x="16954" y="39029"/>
                  </a:cubicBezTo>
                  <a:lnTo>
                    <a:pt x="16954" y="4822"/>
                  </a:lnTo>
                  <a:cubicBezTo>
                    <a:pt x="16954" y="2160"/>
                    <a:pt x="14800" y="0"/>
                    <a:pt x="1213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6" name="Google Shape;1436;p70"/>
            <p:cNvSpPr/>
            <p:nvPr/>
          </p:nvSpPr>
          <p:spPr>
            <a:xfrm>
              <a:off x="5272108" y="3794892"/>
              <a:ext cx="16954" cy="43850"/>
            </a:xfrm>
            <a:custGeom>
              <a:avLst/>
              <a:gdLst/>
              <a:ahLst/>
              <a:cxnLst/>
              <a:rect l="l" t="t" r="r" b="b"/>
              <a:pathLst>
                <a:path w="16954" h="43850" extrusionOk="0">
                  <a:moveTo>
                    <a:pt x="4822" y="9643"/>
                  </a:moveTo>
                  <a:lnTo>
                    <a:pt x="7310" y="9643"/>
                  </a:lnTo>
                  <a:lnTo>
                    <a:pt x="7310" y="39029"/>
                  </a:lnTo>
                  <a:cubicBezTo>
                    <a:pt x="7310" y="41691"/>
                    <a:pt x="9470" y="43851"/>
                    <a:pt x="12132" y="43851"/>
                  </a:cubicBezTo>
                  <a:cubicBezTo>
                    <a:pt x="14794" y="43851"/>
                    <a:pt x="16954" y="41691"/>
                    <a:pt x="16954" y="39029"/>
                  </a:cubicBezTo>
                  <a:lnTo>
                    <a:pt x="16954" y="4822"/>
                  </a:lnTo>
                  <a:cubicBezTo>
                    <a:pt x="16954" y="2160"/>
                    <a:pt x="14794" y="0"/>
                    <a:pt x="12132" y="0"/>
                  </a:cubicBezTo>
                  <a:lnTo>
                    <a:pt x="4822" y="0"/>
                  </a:lnTo>
                  <a:cubicBezTo>
                    <a:pt x="2160" y="0"/>
                    <a:pt x="0" y="2160"/>
                    <a:pt x="0" y="4822"/>
                  </a:cubicBezTo>
                  <a:cubicBezTo>
                    <a:pt x="0" y="7489"/>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70"/>
            <p:cNvSpPr/>
            <p:nvPr/>
          </p:nvSpPr>
          <p:spPr>
            <a:xfrm>
              <a:off x="5288908" y="3862323"/>
              <a:ext cx="16960" cy="43850"/>
            </a:xfrm>
            <a:custGeom>
              <a:avLst/>
              <a:gdLst/>
              <a:ahLst/>
              <a:cxnLst/>
              <a:rect l="l" t="t" r="r" b="b"/>
              <a:pathLst>
                <a:path w="16960" h="43850" extrusionOk="0">
                  <a:moveTo>
                    <a:pt x="4822" y="9643"/>
                  </a:moveTo>
                  <a:lnTo>
                    <a:pt x="7310" y="9643"/>
                  </a:lnTo>
                  <a:lnTo>
                    <a:pt x="7310" y="39029"/>
                  </a:lnTo>
                  <a:cubicBezTo>
                    <a:pt x="7310" y="41691"/>
                    <a:pt x="9470" y="43851"/>
                    <a:pt x="12139" y="43851"/>
                  </a:cubicBezTo>
                  <a:cubicBezTo>
                    <a:pt x="14800" y="43851"/>
                    <a:pt x="16961" y="41691"/>
                    <a:pt x="16961" y="39029"/>
                  </a:cubicBezTo>
                  <a:lnTo>
                    <a:pt x="16961" y="4822"/>
                  </a:lnTo>
                  <a:cubicBezTo>
                    <a:pt x="16961" y="2160"/>
                    <a:pt x="14800" y="0"/>
                    <a:pt x="12139" y="0"/>
                  </a:cubicBezTo>
                  <a:lnTo>
                    <a:pt x="4822" y="0"/>
                  </a:lnTo>
                  <a:cubicBezTo>
                    <a:pt x="2160" y="0"/>
                    <a:pt x="0" y="2160"/>
                    <a:pt x="0" y="4822"/>
                  </a:cubicBezTo>
                  <a:cubicBezTo>
                    <a:pt x="0" y="7483"/>
                    <a:pt x="2160"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70"/>
            <p:cNvSpPr/>
            <p:nvPr/>
          </p:nvSpPr>
          <p:spPr>
            <a:xfrm>
              <a:off x="5272134" y="4053342"/>
              <a:ext cx="16960" cy="43851"/>
            </a:xfrm>
            <a:custGeom>
              <a:avLst/>
              <a:gdLst/>
              <a:ahLst/>
              <a:cxnLst/>
              <a:rect l="l" t="t" r="r" b="b"/>
              <a:pathLst>
                <a:path w="16960" h="43851" extrusionOk="0">
                  <a:moveTo>
                    <a:pt x="12138" y="0"/>
                  </a:moveTo>
                  <a:lnTo>
                    <a:pt x="4828" y="0"/>
                  </a:lnTo>
                  <a:cubicBezTo>
                    <a:pt x="2160" y="0"/>
                    <a:pt x="0" y="2160"/>
                    <a:pt x="0" y="4822"/>
                  </a:cubicBezTo>
                  <a:cubicBezTo>
                    <a:pt x="0" y="7483"/>
                    <a:pt x="2160" y="9643"/>
                    <a:pt x="4828" y="9643"/>
                  </a:cubicBezTo>
                  <a:lnTo>
                    <a:pt x="7316" y="9643"/>
                  </a:lnTo>
                  <a:lnTo>
                    <a:pt x="7316" y="39030"/>
                  </a:lnTo>
                  <a:cubicBezTo>
                    <a:pt x="7316" y="41691"/>
                    <a:pt x="9477" y="43851"/>
                    <a:pt x="12138" y="43851"/>
                  </a:cubicBezTo>
                  <a:cubicBezTo>
                    <a:pt x="14800" y="43851"/>
                    <a:pt x="16960" y="41691"/>
                    <a:pt x="16960" y="39030"/>
                  </a:cubicBezTo>
                  <a:lnTo>
                    <a:pt x="16960" y="4822"/>
                  </a:lnTo>
                  <a:cubicBezTo>
                    <a:pt x="16960" y="2160"/>
                    <a:pt x="14800" y="0"/>
                    <a:pt x="1213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70"/>
            <p:cNvSpPr/>
            <p:nvPr/>
          </p:nvSpPr>
          <p:spPr>
            <a:xfrm>
              <a:off x="5385798" y="3909434"/>
              <a:ext cx="29433" cy="45245"/>
            </a:xfrm>
            <a:custGeom>
              <a:avLst/>
              <a:gdLst/>
              <a:ahLst/>
              <a:cxnLst/>
              <a:rect l="l" t="t" r="r" b="b"/>
              <a:pathLst>
                <a:path w="29433" h="45245" extrusionOk="0">
                  <a:moveTo>
                    <a:pt x="14717" y="0"/>
                  </a:moveTo>
                  <a:cubicBezTo>
                    <a:pt x="6603" y="0"/>
                    <a:pt x="0" y="6602"/>
                    <a:pt x="0" y="14715"/>
                  </a:cubicBezTo>
                  <a:lnTo>
                    <a:pt x="0" y="30537"/>
                  </a:lnTo>
                  <a:cubicBezTo>
                    <a:pt x="0" y="38650"/>
                    <a:pt x="6603" y="45246"/>
                    <a:pt x="14717" y="45246"/>
                  </a:cubicBezTo>
                  <a:cubicBezTo>
                    <a:pt x="22830" y="45246"/>
                    <a:pt x="29433" y="38650"/>
                    <a:pt x="29433" y="30537"/>
                  </a:cubicBezTo>
                  <a:lnTo>
                    <a:pt x="29433" y="14715"/>
                  </a:lnTo>
                  <a:cubicBezTo>
                    <a:pt x="29433" y="6602"/>
                    <a:pt x="22830" y="0"/>
                    <a:pt x="14717" y="0"/>
                  </a:cubicBezTo>
                  <a:close/>
                  <a:moveTo>
                    <a:pt x="19783" y="30537"/>
                  </a:moveTo>
                  <a:cubicBezTo>
                    <a:pt x="19783" y="33327"/>
                    <a:pt x="17513" y="35603"/>
                    <a:pt x="14717" y="35603"/>
                  </a:cubicBezTo>
                  <a:cubicBezTo>
                    <a:pt x="11920" y="35603"/>
                    <a:pt x="9644" y="33327"/>
                    <a:pt x="9644" y="30537"/>
                  </a:cubicBezTo>
                  <a:lnTo>
                    <a:pt x="9644" y="14715"/>
                  </a:lnTo>
                  <a:cubicBezTo>
                    <a:pt x="9644" y="11919"/>
                    <a:pt x="11920" y="9643"/>
                    <a:pt x="14717" y="9643"/>
                  </a:cubicBezTo>
                  <a:cubicBezTo>
                    <a:pt x="17513" y="9643"/>
                    <a:pt x="19783" y="11919"/>
                    <a:pt x="19783" y="14715"/>
                  </a:cubicBezTo>
                  <a:lnTo>
                    <a:pt x="19783" y="305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70"/>
            <p:cNvSpPr/>
            <p:nvPr/>
          </p:nvSpPr>
          <p:spPr>
            <a:xfrm>
              <a:off x="5454302" y="3881481"/>
              <a:ext cx="29433" cy="45245"/>
            </a:xfrm>
            <a:custGeom>
              <a:avLst/>
              <a:gdLst/>
              <a:ahLst/>
              <a:cxnLst/>
              <a:rect l="l" t="t" r="r" b="b"/>
              <a:pathLst>
                <a:path w="29433" h="45245" extrusionOk="0">
                  <a:moveTo>
                    <a:pt x="14717" y="0"/>
                  </a:moveTo>
                  <a:cubicBezTo>
                    <a:pt x="6603" y="0"/>
                    <a:pt x="0" y="6602"/>
                    <a:pt x="0" y="14715"/>
                  </a:cubicBezTo>
                  <a:lnTo>
                    <a:pt x="0" y="30530"/>
                  </a:lnTo>
                  <a:cubicBezTo>
                    <a:pt x="0" y="38650"/>
                    <a:pt x="6603" y="45246"/>
                    <a:pt x="14717" y="45246"/>
                  </a:cubicBezTo>
                  <a:cubicBezTo>
                    <a:pt x="22831" y="45246"/>
                    <a:pt x="29434" y="38650"/>
                    <a:pt x="29434" y="30530"/>
                  </a:cubicBezTo>
                  <a:lnTo>
                    <a:pt x="29434" y="14715"/>
                  </a:lnTo>
                  <a:cubicBezTo>
                    <a:pt x="29434" y="6602"/>
                    <a:pt x="22831" y="0"/>
                    <a:pt x="14717" y="0"/>
                  </a:cubicBezTo>
                  <a:close/>
                  <a:moveTo>
                    <a:pt x="19790" y="30530"/>
                  </a:moveTo>
                  <a:cubicBezTo>
                    <a:pt x="19790" y="33327"/>
                    <a:pt x="17514" y="35603"/>
                    <a:pt x="14717" y="35603"/>
                  </a:cubicBezTo>
                  <a:cubicBezTo>
                    <a:pt x="11920" y="35603"/>
                    <a:pt x="9644" y="33327"/>
                    <a:pt x="9644" y="30530"/>
                  </a:cubicBezTo>
                  <a:lnTo>
                    <a:pt x="9644" y="14715"/>
                  </a:lnTo>
                  <a:cubicBezTo>
                    <a:pt x="9644" y="11919"/>
                    <a:pt x="11920" y="9643"/>
                    <a:pt x="14717" y="9643"/>
                  </a:cubicBezTo>
                  <a:cubicBezTo>
                    <a:pt x="17514" y="9643"/>
                    <a:pt x="19790" y="11919"/>
                    <a:pt x="19790" y="14715"/>
                  </a:cubicBezTo>
                  <a:lnTo>
                    <a:pt x="19790" y="3053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70"/>
            <p:cNvSpPr/>
            <p:nvPr/>
          </p:nvSpPr>
          <p:spPr>
            <a:xfrm>
              <a:off x="5534733" y="3794197"/>
              <a:ext cx="29433" cy="45245"/>
            </a:xfrm>
            <a:custGeom>
              <a:avLst/>
              <a:gdLst/>
              <a:ahLst/>
              <a:cxnLst/>
              <a:rect l="l" t="t" r="r" b="b"/>
              <a:pathLst>
                <a:path w="29433" h="45245" extrusionOk="0">
                  <a:moveTo>
                    <a:pt x="14717" y="45246"/>
                  </a:moveTo>
                  <a:cubicBezTo>
                    <a:pt x="22831" y="45246"/>
                    <a:pt x="29434" y="38643"/>
                    <a:pt x="29434" y="30530"/>
                  </a:cubicBezTo>
                  <a:lnTo>
                    <a:pt x="29434" y="14709"/>
                  </a:lnTo>
                  <a:cubicBezTo>
                    <a:pt x="29434" y="6596"/>
                    <a:pt x="22831" y="0"/>
                    <a:pt x="14717" y="0"/>
                  </a:cubicBezTo>
                  <a:cubicBezTo>
                    <a:pt x="6603" y="0"/>
                    <a:pt x="0" y="6596"/>
                    <a:pt x="0" y="14709"/>
                  </a:cubicBezTo>
                  <a:lnTo>
                    <a:pt x="0" y="30530"/>
                  </a:lnTo>
                  <a:cubicBezTo>
                    <a:pt x="0" y="38643"/>
                    <a:pt x="6603" y="45246"/>
                    <a:pt x="14717" y="45246"/>
                  </a:cubicBezTo>
                  <a:close/>
                  <a:moveTo>
                    <a:pt x="9644" y="14709"/>
                  </a:moveTo>
                  <a:cubicBezTo>
                    <a:pt x="9644" y="11919"/>
                    <a:pt x="11920" y="9643"/>
                    <a:pt x="14717" y="9643"/>
                  </a:cubicBezTo>
                  <a:cubicBezTo>
                    <a:pt x="17514" y="9643"/>
                    <a:pt x="19783" y="11919"/>
                    <a:pt x="19783" y="14709"/>
                  </a:cubicBezTo>
                  <a:lnTo>
                    <a:pt x="19783" y="30530"/>
                  </a:lnTo>
                  <a:cubicBezTo>
                    <a:pt x="19783" y="33327"/>
                    <a:pt x="17514" y="35603"/>
                    <a:pt x="14717" y="35603"/>
                  </a:cubicBezTo>
                  <a:cubicBezTo>
                    <a:pt x="11920" y="35603"/>
                    <a:pt x="9644" y="33327"/>
                    <a:pt x="9644" y="30530"/>
                  </a:cubicBezTo>
                  <a:lnTo>
                    <a:pt x="9644" y="147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70"/>
            <p:cNvSpPr/>
            <p:nvPr/>
          </p:nvSpPr>
          <p:spPr>
            <a:xfrm>
              <a:off x="5272520" y="3923570"/>
              <a:ext cx="29426" cy="45245"/>
            </a:xfrm>
            <a:custGeom>
              <a:avLst/>
              <a:gdLst/>
              <a:ahLst/>
              <a:cxnLst/>
              <a:rect l="l" t="t" r="r" b="b"/>
              <a:pathLst>
                <a:path w="29426" h="45245" extrusionOk="0">
                  <a:moveTo>
                    <a:pt x="14710" y="0"/>
                  </a:moveTo>
                  <a:cubicBezTo>
                    <a:pt x="6596" y="0"/>
                    <a:pt x="0" y="6602"/>
                    <a:pt x="0" y="14716"/>
                  </a:cubicBezTo>
                  <a:lnTo>
                    <a:pt x="0" y="30531"/>
                  </a:lnTo>
                  <a:cubicBezTo>
                    <a:pt x="0" y="38643"/>
                    <a:pt x="6596" y="45246"/>
                    <a:pt x="14710" y="45246"/>
                  </a:cubicBezTo>
                  <a:cubicBezTo>
                    <a:pt x="22824" y="45246"/>
                    <a:pt x="29427" y="38643"/>
                    <a:pt x="29427" y="30531"/>
                  </a:cubicBezTo>
                  <a:lnTo>
                    <a:pt x="29427" y="14716"/>
                  </a:lnTo>
                  <a:cubicBezTo>
                    <a:pt x="29427" y="6602"/>
                    <a:pt x="22824" y="0"/>
                    <a:pt x="14710" y="0"/>
                  </a:cubicBezTo>
                  <a:close/>
                  <a:moveTo>
                    <a:pt x="19783" y="30531"/>
                  </a:moveTo>
                  <a:cubicBezTo>
                    <a:pt x="19783" y="33327"/>
                    <a:pt x="17507" y="35603"/>
                    <a:pt x="14710" y="35603"/>
                  </a:cubicBezTo>
                  <a:cubicBezTo>
                    <a:pt x="11920" y="35603"/>
                    <a:pt x="9644" y="33327"/>
                    <a:pt x="9644" y="30531"/>
                  </a:cubicBezTo>
                  <a:lnTo>
                    <a:pt x="9644" y="14716"/>
                  </a:lnTo>
                  <a:cubicBezTo>
                    <a:pt x="9644" y="11919"/>
                    <a:pt x="11920" y="9643"/>
                    <a:pt x="14710" y="9643"/>
                  </a:cubicBezTo>
                  <a:cubicBezTo>
                    <a:pt x="17507" y="9643"/>
                    <a:pt x="19783" y="11919"/>
                    <a:pt x="19783" y="14716"/>
                  </a:cubicBezTo>
                  <a:lnTo>
                    <a:pt x="19783" y="305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70"/>
            <p:cNvSpPr/>
            <p:nvPr/>
          </p:nvSpPr>
          <p:spPr>
            <a:xfrm>
              <a:off x="5571708" y="3915220"/>
              <a:ext cx="29426" cy="45252"/>
            </a:xfrm>
            <a:custGeom>
              <a:avLst/>
              <a:gdLst/>
              <a:ahLst/>
              <a:cxnLst/>
              <a:rect l="l" t="t" r="r" b="b"/>
              <a:pathLst>
                <a:path w="29426" h="45252" extrusionOk="0">
                  <a:moveTo>
                    <a:pt x="14710" y="0"/>
                  </a:moveTo>
                  <a:cubicBezTo>
                    <a:pt x="6596" y="0"/>
                    <a:pt x="0" y="6602"/>
                    <a:pt x="0" y="14715"/>
                  </a:cubicBezTo>
                  <a:lnTo>
                    <a:pt x="0" y="30537"/>
                  </a:lnTo>
                  <a:cubicBezTo>
                    <a:pt x="0" y="38650"/>
                    <a:pt x="6596" y="45252"/>
                    <a:pt x="14710" y="45252"/>
                  </a:cubicBezTo>
                  <a:cubicBezTo>
                    <a:pt x="22824" y="45252"/>
                    <a:pt x="29427" y="38650"/>
                    <a:pt x="29427" y="30537"/>
                  </a:cubicBezTo>
                  <a:lnTo>
                    <a:pt x="29427" y="14715"/>
                  </a:lnTo>
                  <a:cubicBezTo>
                    <a:pt x="29427" y="6602"/>
                    <a:pt x="22824" y="0"/>
                    <a:pt x="14710" y="0"/>
                  </a:cubicBezTo>
                  <a:close/>
                  <a:moveTo>
                    <a:pt x="19783" y="30537"/>
                  </a:moveTo>
                  <a:cubicBezTo>
                    <a:pt x="19783" y="33333"/>
                    <a:pt x="17507" y="35609"/>
                    <a:pt x="14710" y="35609"/>
                  </a:cubicBezTo>
                  <a:cubicBezTo>
                    <a:pt x="11920" y="35609"/>
                    <a:pt x="9644" y="33333"/>
                    <a:pt x="9644" y="30537"/>
                  </a:cubicBezTo>
                  <a:lnTo>
                    <a:pt x="9644" y="14715"/>
                  </a:lnTo>
                  <a:cubicBezTo>
                    <a:pt x="9644" y="11919"/>
                    <a:pt x="11920" y="9649"/>
                    <a:pt x="14710" y="9649"/>
                  </a:cubicBezTo>
                  <a:cubicBezTo>
                    <a:pt x="17507" y="9649"/>
                    <a:pt x="19783" y="11919"/>
                    <a:pt x="19783" y="14715"/>
                  </a:cubicBezTo>
                  <a:lnTo>
                    <a:pt x="19783" y="305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4" name="Google Shape;1444;p70"/>
            <p:cNvSpPr/>
            <p:nvPr/>
          </p:nvSpPr>
          <p:spPr>
            <a:xfrm>
              <a:off x="5306981" y="3794197"/>
              <a:ext cx="29433" cy="45245"/>
            </a:xfrm>
            <a:custGeom>
              <a:avLst/>
              <a:gdLst/>
              <a:ahLst/>
              <a:cxnLst/>
              <a:rect l="l" t="t" r="r" b="b"/>
              <a:pathLst>
                <a:path w="29433" h="45245" extrusionOk="0">
                  <a:moveTo>
                    <a:pt x="14716" y="45246"/>
                  </a:moveTo>
                  <a:cubicBezTo>
                    <a:pt x="22830" y="45246"/>
                    <a:pt x="29433" y="38643"/>
                    <a:pt x="29433" y="30530"/>
                  </a:cubicBezTo>
                  <a:lnTo>
                    <a:pt x="29433" y="14709"/>
                  </a:lnTo>
                  <a:cubicBezTo>
                    <a:pt x="29433" y="6596"/>
                    <a:pt x="22830" y="0"/>
                    <a:pt x="14716" y="0"/>
                  </a:cubicBezTo>
                  <a:cubicBezTo>
                    <a:pt x="6603" y="0"/>
                    <a:pt x="0" y="6596"/>
                    <a:pt x="0" y="14709"/>
                  </a:cubicBezTo>
                  <a:lnTo>
                    <a:pt x="0" y="30530"/>
                  </a:lnTo>
                  <a:cubicBezTo>
                    <a:pt x="0" y="38643"/>
                    <a:pt x="6603" y="45246"/>
                    <a:pt x="14716" y="45246"/>
                  </a:cubicBezTo>
                  <a:close/>
                  <a:moveTo>
                    <a:pt x="9644" y="14709"/>
                  </a:moveTo>
                  <a:cubicBezTo>
                    <a:pt x="9644" y="11919"/>
                    <a:pt x="11920" y="9643"/>
                    <a:pt x="14716" y="9643"/>
                  </a:cubicBezTo>
                  <a:cubicBezTo>
                    <a:pt x="17513" y="9643"/>
                    <a:pt x="19783" y="11919"/>
                    <a:pt x="19783" y="14709"/>
                  </a:cubicBezTo>
                  <a:lnTo>
                    <a:pt x="19783" y="30530"/>
                  </a:lnTo>
                  <a:cubicBezTo>
                    <a:pt x="19783" y="33327"/>
                    <a:pt x="17513" y="35603"/>
                    <a:pt x="14716" y="35603"/>
                  </a:cubicBezTo>
                  <a:cubicBezTo>
                    <a:pt x="11920" y="35603"/>
                    <a:pt x="9644" y="33327"/>
                    <a:pt x="9644" y="30530"/>
                  </a:cubicBezTo>
                  <a:lnTo>
                    <a:pt x="9644" y="147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5" name="Google Shape;1445;p70"/>
          <p:cNvGrpSpPr/>
          <p:nvPr/>
        </p:nvGrpSpPr>
        <p:grpSpPr>
          <a:xfrm>
            <a:off x="5357742" y="3699557"/>
            <a:ext cx="275491" cy="225459"/>
            <a:chOff x="6202932" y="3824072"/>
            <a:chExt cx="329180" cy="269398"/>
          </a:xfrm>
        </p:grpSpPr>
        <p:sp>
          <p:nvSpPr>
            <p:cNvPr id="1446" name="Google Shape;1446;p70"/>
            <p:cNvSpPr/>
            <p:nvPr/>
          </p:nvSpPr>
          <p:spPr>
            <a:xfrm>
              <a:off x="6202932" y="3824072"/>
              <a:ext cx="329180" cy="269398"/>
            </a:xfrm>
            <a:custGeom>
              <a:avLst/>
              <a:gdLst/>
              <a:ahLst/>
              <a:cxnLst/>
              <a:rect l="l" t="t" r="r" b="b"/>
              <a:pathLst>
                <a:path w="329180" h="269398" extrusionOk="0">
                  <a:moveTo>
                    <a:pt x="311500" y="0"/>
                  </a:moveTo>
                  <a:lnTo>
                    <a:pt x="258092" y="0"/>
                  </a:lnTo>
                  <a:cubicBezTo>
                    <a:pt x="255430" y="0"/>
                    <a:pt x="253270" y="2160"/>
                    <a:pt x="253270" y="4822"/>
                  </a:cubicBezTo>
                  <a:cubicBezTo>
                    <a:pt x="253270" y="7483"/>
                    <a:pt x="255430" y="9643"/>
                    <a:pt x="258092" y="9643"/>
                  </a:cubicBezTo>
                  <a:lnTo>
                    <a:pt x="311500" y="9643"/>
                  </a:lnTo>
                  <a:cubicBezTo>
                    <a:pt x="315930" y="9643"/>
                    <a:pt x="319537" y="13250"/>
                    <a:pt x="319537" y="17679"/>
                  </a:cubicBezTo>
                  <a:lnTo>
                    <a:pt x="319537" y="169431"/>
                  </a:lnTo>
                  <a:lnTo>
                    <a:pt x="81086" y="169431"/>
                  </a:lnTo>
                  <a:cubicBezTo>
                    <a:pt x="78418" y="169431"/>
                    <a:pt x="76264" y="171591"/>
                    <a:pt x="76264" y="174253"/>
                  </a:cubicBezTo>
                  <a:cubicBezTo>
                    <a:pt x="76264" y="176921"/>
                    <a:pt x="78418" y="179074"/>
                    <a:pt x="81086" y="179074"/>
                  </a:cubicBezTo>
                  <a:lnTo>
                    <a:pt x="319537" y="179074"/>
                  </a:lnTo>
                  <a:lnTo>
                    <a:pt x="319537" y="204397"/>
                  </a:lnTo>
                  <a:cubicBezTo>
                    <a:pt x="319537" y="208827"/>
                    <a:pt x="315930" y="212433"/>
                    <a:pt x="311500" y="212433"/>
                  </a:cubicBezTo>
                  <a:lnTo>
                    <a:pt x="17681" y="212433"/>
                  </a:lnTo>
                  <a:cubicBezTo>
                    <a:pt x="13251" y="212433"/>
                    <a:pt x="9644" y="208827"/>
                    <a:pt x="9644" y="204397"/>
                  </a:cubicBezTo>
                  <a:lnTo>
                    <a:pt x="9644" y="179074"/>
                  </a:lnTo>
                  <a:lnTo>
                    <a:pt x="59433" y="179074"/>
                  </a:lnTo>
                  <a:cubicBezTo>
                    <a:pt x="62094" y="179074"/>
                    <a:pt x="64255" y="176921"/>
                    <a:pt x="64255" y="174253"/>
                  </a:cubicBezTo>
                  <a:cubicBezTo>
                    <a:pt x="64255" y="171591"/>
                    <a:pt x="62094" y="169431"/>
                    <a:pt x="59433" y="169431"/>
                  </a:cubicBezTo>
                  <a:lnTo>
                    <a:pt x="9644" y="169431"/>
                  </a:lnTo>
                  <a:lnTo>
                    <a:pt x="9644" y="17679"/>
                  </a:lnTo>
                  <a:cubicBezTo>
                    <a:pt x="9644" y="13250"/>
                    <a:pt x="13251" y="9643"/>
                    <a:pt x="17681" y="9643"/>
                  </a:cubicBezTo>
                  <a:lnTo>
                    <a:pt x="235673" y="9643"/>
                  </a:lnTo>
                  <a:cubicBezTo>
                    <a:pt x="238335" y="9643"/>
                    <a:pt x="240495" y="7483"/>
                    <a:pt x="240495" y="4822"/>
                  </a:cubicBezTo>
                  <a:cubicBezTo>
                    <a:pt x="240495" y="2160"/>
                    <a:pt x="238335" y="0"/>
                    <a:pt x="235673" y="0"/>
                  </a:cubicBezTo>
                  <a:lnTo>
                    <a:pt x="17681" y="0"/>
                  </a:lnTo>
                  <a:cubicBezTo>
                    <a:pt x="7934" y="0"/>
                    <a:pt x="0" y="7933"/>
                    <a:pt x="0" y="17679"/>
                  </a:cubicBezTo>
                  <a:lnTo>
                    <a:pt x="0" y="204397"/>
                  </a:lnTo>
                  <a:cubicBezTo>
                    <a:pt x="0" y="214143"/>
                    <a:pt x="7934" y="222076"/>
                    <a:pt x="17681" y="222076"/>
                  </a:cubicBezTo>
                  <a:lnTo>
                    <a:pt x="123379" y="222076"/>
                  </a:lnTo>
                  <a:lnTo>
                    <a:pt x="123379" y="259756"/>
                  </a:lnTo>
                  <a:lnTo>
                    <a:pt x="108822" y="259756"/>
                  </a:lnTo>
                  <a:cubicBezTo>
                    <a:pt x="106154" y="259756"/>
                    <a:pt x="104000" y="261916"/>
                    <a:pt x="104000" y="264577"/>
                  </a:cubicBezTo>
                  <a:cubicBezTo>
                    <a:pt x="104000" y="267245"/>
                    <a:pt x="106154" y="269399"/>
                    <a:pt x="108822" y="269399"/>
                  </a:cubicBezTo>
                  <a:lnTo>
                    <a:pt x="219182" y="269399"/>
                  </a:lnTo>
                  <a:cubicBezTo>
                    <a:pt x="221850" y="269399"/>
                    <a:pt x="224004" y="267245"/>
                    <a:pt x="224004" y="264577"/>
                  </a:cubicBezTo>
                  <a:cubicBezTo>
                    <a:pt x="224004" y="261916"/>
                    <a:pt x="221850" y="259756"/>
                    <a:pt x="219182" y="259756"/>
                  </a:cubicBezTo>
                  <a:lnTo>
                    <a:pt x="204626" y="259756"/>
                  </a:lnTo>
                  <a:lnTo>
                    <a:pt x="204626" y="222076"/>
                  </a:lnTo>
                  <a:lnTo>
                    <a:pt x="311500" y="222076"/>
                  </a:lnTo>
                  <a:cubicBezTo>
                    <a:pt x="321254" y="222076"/>
                    <a:pt x="329181" y="214143"/>
                    <a:pt x="329181" y="204397"/>
                  </a:cubicBezTo>
                  <a:lnTo>
                    <a:pt x="329181" y="17679"/>
                  </a:lnTo>
                  <a:cubicBezTo>
                    <a:pt x="329181" y="7933"/>
                    <a:pt x="321254" y="0"/>
                    <a:pt x="311500" y="0"/>
                  </a:cubicBezTo>
                  <a:close/>
                  <a:moveTo>
                    <a:pt x="194982" y="259756"/>
                  </a:moveTo>
                  <a:lnTo>
                    <a:pt x="133022" y="259756"/>
                  </a:lnTo>
                  <a:lnTo>
                    <a:pt x="133022" y="222076"/>
                  </a:lnTo>
                  <a:lnTo>
                    <a:pt x="194982" y="222076"/>
                  </a:lnTo>
                  <a:lnTo>
                    <a:pt x="194982" y="2597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70"/>
            <p:cNvSpPr/>
            <p:nvPr/>
          </p:nvSpPr>
          <p:spPr>
            <a:xfrm>
              <a:off x="6368498" y="3887206"/>
              <a:ext cx="74930" cy="71569"/>
            </a:xfrm>
            <a:custGeom>
              <a:avLst/>
              <a:gdLst/>
              <a:ahLst/>
              <a:cxnLst/>
              <a:rect l="l" t="t" r="r" b="b"/>
              <a:pathLst>
                <a:path w="74930" h="71569" extrusionOk="0">
                  <a:moveTo>
                    <a:pt x="63298" y="4980"/>
                  </a:moveTo>
                  <a:cubicBezTo>
                    <a:pt x="62738" y="2209"/>
                    <a:pt x="60373" y="171"/>
                    <a:pt x="57556" y="10"/>
                  </a:cubicBezTo>
                  <a:cubicBezTo>
                    <a:pt x="54747" y="-151"/>
                    <a:pt x="52162" y="1617"/>
                    <a:pt x="51288" y="4298"/>
                  </a:cubicBezTo>
                  <a:cubicBezTo>
                    <a:pt x="51269" y="4356"/>
                    <a:pt x="51256" y="4414"/>
                    <a:pt x="51236" y="4465"/>
                  </a:cubicBezTo>
                  <a:lnTo>
                    <a:pt x="37381" y="53054"/>
                  </a:lnTo>
                  <a:lnTo>
                    <a:pt x="23031" y="4414"/>
                  </a:lnTo>
                  <a:cubicBezTo>
                    <a:pt x="23018" y="4356"/>
                    <a:pt x="22999" y="4298"/>
                    <a:pt x="22980" y="4240"/>
                  </a:cubicBezTo>
                  <a:cubicBezTo>
                    <a:pt x="22079" y="1566"/>
                    <a:pt x="19482" y="-176"/>
                    <a:pt x="16666" y="16"/>
                  </a:cubicBezTo>
                  <a:cubicBezTo>
                    <a:pt x="13843" y="203"/>
                    <a:pt x="11503" y="2273"/>
                    <a:pt x="10963" y="5102"/>
                  </a:cubicBezTo>
                  <a:lnTo>
                    <a:pt x="78" y="65404"/>
                  </a:lnTo>
                  <a:cubicBezTo>
                    <a:pt x="-397" y="68027"/>
                    <a:pt x="1345" y="70534"/>
                    <a:pt x="3968" y="71010"/>
                  </a:cubicBezTo>
                  <a:cubicBezTo>
                    <a:pt x="6585" y="71479"/>
                    <a:pt x="9092" y="69743"/>
                    <a:pt x="9568" y="67120"/>
                  </a:cubicBezTo>
                  <a:lnTo>
                    <a:pt x="17888" y="21045"/>
                  </a:lnTo>
                  <a:lnTo>
                    <a:pt x="31492" y="67159"/>
                  </a:lnTo>
                  <a:cubicBezTo>
                    <a:pt x="31505" y="67217"/>
                    <a:pt x="31524" y="67275"/>
                    <a:pt x="31543" y="67326"/>
                  </a:cubicBezTo>
                  <a:cubicBezTo>
                    <a:pt x="32398" y="69865"/>
                    <a:pt x="34765" y="71569"/>
                    <a:pt x="37439" y="71569"/>
                  </a:cubicBezTo>
                  <a:lnTo>
                    <a:pt x="37471" y="71569"/>
                  </a:lnTo>
                  <a:cubicBezTo>
                    <a:pt x="40165" y="71556"/>
                    <a:pt x="42531" y="69827"/>
                    <a:pt x="43361" y="67268"/>
                  </a:cubicBezTo>
                  <a:cubicBezTo>
                    <a:pt x="43373" y="67210"/>
                    <a:pt x="43393" y="67159"/>
                    <a:pt x="43412" y="67101"/>
                  </a:cubicBezTo>
                  <a:lnTo>
                    <a:pt x="56547" y="21013"/>
                  </a:lnTo>
                  <a:lnTo>
                    <a:pt x="65368" y="67172"/>
                  </a:lnTo>
                  <a:cubicBezTo>
                    <a:pt x="65869" y="69782"/>
                    <a:pt x="68396" y="71505"/>
                    <a:pt x="71013" y="70997"/>
                  </a:cubicBezTo>
                  <a:cubicBezTo>
                    <a:pt x="73630" y="70502"/>
                    <a:pt x="75340" y="67975"/>
                    <a:pt x="74845" y="65359"/>
                  </a:cubicBezTo>
                  <a:lnTo>
                    <a:pt x="63298" y="498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70"/>
            <p:cNvSpPr/>
            <p:nvPr/>
          </p:nvSpPr>
          <p:spPr>
            <a:xfrm>
              <a:off x="6461609" y="3886116"/>
              <a:ext cx="31330" cy="71571"/>
            </a:xfrm>
            <a:custGeom>
              <a:avLst/>
              <a:gdLst/>
              <a:ahLst/>
              <a:cxnLst/>
              <a:rect l="l" t="t" r="r" b="b"/>
              <a:pathLst>
                <a:path w="31330" h="71571" extrusionOk="0">
                  <a:moveTo>
                    <a:pt x="4822" y="0"/>
                  </a:moveTo>
                  <a:cubicBezTo>
                    <a:pt x="2160" y="0"/>
                    <a:pt x="0" y="2160"/>
                    <a:pt x="0" y="4822"/>
                  </a:cubicBezTo>
                  <a:lnTo>
                    <a:pt x="0" y="66699"/>
                  </a:lnTo>
                  <a:cubicBezTo>
                    <a:pt x="0" y="69045"/>
                    <a:pt x="1697" y="71051"/>
                    <a:pt x="4012" y="71449"/>
                  </a:cubicBezTo>
                  <a:cubicBezTo>
                    <a:pt x="4359" y="71508"/>
                    <a:pt x="4732" y="71572"/>
                    <a:pt x="11418" y="71572"/>
                  </a:cubicBezTo>
                  <a:cubicBezTo>
                    <a:pt x="14697" y="71572"/>
                    <a:pt x="19494" y="71559"/>
                    <a:pt x="26540" y="71520"/>
                  </a:cubicBezTo>
                  <a:cubicBezTo>
                    <a:pt x="29202" y="71501"/>
                    <a:pt x="31349" y="69335"/>
                    <a:pt x="31330" y="66666"/>
                  </a:cubicBezTo>
                  <a:cubicBezTo>
                    <a:pt x="31317" y="64005"/>
                    <a:pt x="29170" y="61845"/>
                    <a:pt x="26482" y="61877"/>
                  </a:cubicBezTo>
                  <a:cubicBezTo>
                    <a:pt x="21468" y="61903"/>
                    <a:pt x="14273" y="61922"/>
                    <a:pt x="9644" y="61929"/>
                  </a:cubicBezTo>
                  <a:lnTo>
                    <a:pt x="9644" y="4822"/>
                  </a:lnTo>
                  <a:cubicBezTo>
                    <a:pt x="9644" y="2160"/>
                    <a:pt x="7490" y="0"/>
                    <a:pt x="482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9" name="Google Shape;1449;p70"/>
            <p:cNvSpPr/>
            <p:nvPr/>
          </p:nvSpPr>
          <p:spPr>
            <a:xfrm>
              <a:off x="6245995" y="3886116"/>
              <a:ext cx="52501" cy="71571"/>
            </a:xfrm>
            <a:custGeom>
              <a:avLst/>
              <a:gdLst/>
              <a:ahLst/>
              <a:cxnLst/>
              <a:rect l="l" t="t" r="r" b="b"/>
              <a:pathLst>
                <a:path w="52501" h="71571" extrusionOk="0">
                  <a:moveTo>
                    <a:pt x="47680" y="71572"/>
                  </a:moveTo>
                  <a:cubicBezTo>
                    <a:pt x="50341" y="71572"/>
                    <a:pt x="52502" y="69412"/>
                    <a:pt x="52502" y="66750"/>
                  </a:cubicBezTo>
                  <a:lnTo>
                    <a:pt x="52502" y="4822"/>
                  </a:lnTo>
                  <a:cubicBezTo>
                    <a:pt x="52502" y="2160"/>
                    <a:pt x="50341" y="0"/>
                    <a:pt x="47680" y="0"/>
                  </a:cubicBezTo>
                  <a:cubicBezTo>
                    <a:pt x="45011" y="0"/>
                    <a:pt x="42858" y="2160"/>
                    <a:pt x="42858" y="4822"/>
                  </a:cubicBezTo>
                  <a:lnTo>
                    <a:pt x="42858" y="29900"/>
                  </a:lnTo>
                  <a:lnTo>
                    <a:pt x="9644" y="29900"/>
                  </a:lnTo>
                  <a:lnTo>
                    <a:pt x="9644" y="4822"/>
                  </a:lnTo>
                  <a:cubicBezTo>
                    <a:pt x="9644" y="2160"/>
                    <a:pt x="7483" y="0"/>
                    <a:pt x="4822" y="0"/>
                  </a:cubicBezTo>
                  <a:cubicBezTo>
                    <a:pt x="2154" y="0"/>
                    <a:pt x="0" y="2160"/>
                    <a:pt x="0" y="4822"/>
                  </a:cubicBezTo>
                  <a:lnTo>
                    <a:pt x="0" y="66750"/>
                  </a:lnTo>
                  <a:cubicBezTo>
                    <a:pt x="0" y="69412"/>
                    <a:pt x="2154" y="71572"/>
                    <a:pt x="4822" y="71572"/>
                  </a:cubicBezTo>
                  <a:cubicBezTo>
                    <a:pt x="7483" y="71572"/>
                    <a:pt x="9644" y="69412"/>
                    <a:pt x="9644" y="66750"/>
                  </a:cubicBezTo>
                  <a:lnTo>
                    <a:pt x="9644" y="39543"/>
                  </a:lnTo>
                  <a:lnTo>
                    <a:pt x="42858" y="39543"/>
                  </a:lnTo>
                  <a:lnTo>
                    <a:pt x="42858" y="66750"/>
                  </a:lnTo>
                  <a:cubicBezTo>
                    <a:pt x="42858" y="69412"/>
                    <a:pt x="45011" y="71572"/>
                    <a:pt x="47680" y="715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70"/>
            <p:cNvSpPr/>
            <p:nvPr/>
          </p:nvSpPr>
          <p:spPr>
            <a:xfrm>
              <a:off x="6313998" y="3886688"/>
              <a:ext cx="43847" cy="71565"/>
            </a:xfrm>
            <a:custGeom>
              <a:avLst/>
              <a:gdLst/>
              <a:ahLst/>
              <a:cxnLst/>
              <a:rect l="l" t="t" r="r" b="b"/>
              <a:pathLst>
                <a:path w="43847" h="71565" extrusionOk="0">
                  <a:moveTo>
                    <a:pt x="21853" y="71566"/>
                  </a:moveTo>
                  <a:cubicBezTo>
                    <a:pt x="24515" y="71566"/>
                    <a:pt x="26675" y="69412"/>
                    <a:pt x="26675" y="66744"/>
                  </a:cubicBezTo>
                  <a:lnTo>
                    <a:pt x="26675" y="9643"/>
                  </a:lnTo>
                  <a:lnTo>
                    <a:pt x="39026" y="9643"/>
                  </a:lnTo>
                  <a:cubicBezTo>
                    <a:pt x="41688" y="9643"/>
                    <a:pt x="43848" y="7483"/>
                    <a:pt x="43848" y="4822"/>
                  </a:cubicBezTo>
                  <a:cubicBezTo>
                    <a:pt x="43848" y="2154"/>
                    <a:pt x="41688" y="0"/>
                    <a:pt x="39026" y="0"/>
                  </a:cubicBezTo>
                  <a:lnTo>
                    <a:pt x="4822" y="0"/>
                  </a:lnTo>
                  <a:cubicBezTo>
                    <a:pt x="2160" y="0"/>
                    <a:pt x="0" y="2154"/>
                    <a:pt x="0" y="4822"/>
                  </a:cubicBezTo>
                  <a:cubicBezTo>
                    <a:pt x="0" y="7483"/>
                    <a:pt x="2160" y="9643"/>
                    <a:pt x="4822" y="9643"/>
                  </a:cubicBezTo>
                  <a:lnTo>
                    <a:pt x="17031" y="9643"/>
                  </a:lnTo>
                  <a:lnTo>
                    <a:pt x="17031" y="66744"/>
                  </a:lnTo>
                  <a:cubicBezTo>
                    <a:pt x="17031" y="69406"/>
                    <a:pt x="19191" y="71566"/>
                    <a:pt x="21853" y="7156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51" name="Google Shape;1451;p70"/>
          <p:cNvGrpSpPr/>
          <p:nvPr/>
        </p:nvGrpSpPr>
        <p:grpSpPr>
          <a:xfrm>
            <a:off x="6286282" y="3695490"/>
            <a:ext cx="275488" cy="233595"/>
            <a:chOff x="7133258" y="3819212"/>
            <a:chExt cx="329177" cy="279119"/>
          </a:xfrm>
        </p:grpSpPr>
        <p:sp>
          <p:nvSpPr>
            <p:cNvPr id="1452" name="Google Shape;1452;p70"/>
            <p:cNvSpPr/>
            <p:nvPr/>
          </p:nvSpPr>
          <p:spPr>
            <a:xfrm>
              <a:off x="7133258" y="3819212"/>
              <a:ext cx="329177" cy="279119"/>
            </a:xfrm>
            <a:custGeom>
              <a:avLst/>
              <a:gdLst/>
              <a:ahLst/>
              <a:cxnLst/>
              <a:rect l="l" t="t" r="r" b="b"/>
              <a:pathLst>
                <a:path w="329177" h="279119" extrusionOk="0">
                  <a:moveTo>
                    <a:pt x="307562" y="213841"/>
                  </a:moveTo>
                  <a:cubicBezTo>
                    <a:pt x="311927" y="206667"/>
                    <a:pt x="314287" y="198386"/>
                    <a:pt x="314287" y="189887"/>
                  </a:cubicBezTo>
                  <a:cubicBezTo>
                    <a:pt x="314287" y="180148"/>
                    <a:pt x="311284" y="170839"/>
                    <a:pt x="305607" y="162957"/>
                  </a:cubicBezTo>
                  <a:cubicBezTo>
                    <a:pt x="304058" y="160804"/>
                    <a:pt x="301055" y="160322"/>
                    <a:pt x="298902" y="161871"/>
                  </a:cubicBezTo>
                  <a:cubicBezTo>
                    <a:pt x="296754" y="163420"/>
                    <a:pt x="296265" y="166422"/>
                    <a:pt x="297815" y="168576"/>
                  </a:cubicBezTo>
                  <a:cubicBezTo>
                    <a:pt x="302303" y="174806"/>
                    <a:pt x="304681" y="182173"/>
                    <a:pt x="304681" y="189887"/>
                  </a:cubicBezTo>
                  <a:cubicBezTo>
                    <a:pt x="304681" y="198187"/>
                    <a:pt x="301846" y="206229"/>
                    <a:pt x="296677" y="212684"/>
                  </a:cubicBezTo>
                  <a:cubicBezTo>
                    <a:pt x="295584" y="213423"/>
                    <a:pt x="294799" y="214593"/>
                    <a:pt x="294606" y="216001"/>
                  </a:cubicBezTo>
                  <a:cubicBezTo>
                    <a:pt x="294375" y="217711"/>
                    <a:pt x="295076" y="219332"/>
                    <a:pt x="296317" y="220354"/>
                  </a:cubicBezTo>
                  <a:cubicBezTo>
                    <a:pt x="296342" y="220379"/>
                    <a:pt x="296368" y="220405"/>
                    <a:pt x="296394" y="220431"/>
                  </a:cubicBezTo>
                  <a:cubicBezTo>
                    <a:pt x="297300" y="221209"/>
                    <a:pt x="298412" y="221588"/>
                    <a:pt x="299519" y="221588"/>
                  </a:cubicBezTo>
                  <a:cubicBezTo>
                    <a:pt x="299596" y="221588"/>
                    <a:pt x="299673" y="221582"/>
                    <a:pt x="299743" y="221575"/>
                  </a:cubicBezTo>
                  <a:cubicBezTo>
                    <a:pt x="311149" y="223645"/>
                    <a:pt x="319603" y="233713"/>
                    <a:pt x="319571" y="245413"/>
                  </a:cubicBezTo>
                  <a:cubicBezTo>
                    <a:pt x="319539" y="258701"/>
                    <a:pt x="308481" y="269514"/>
                    <a:pt x="294921" y="269514"/>
                  </a:cubicBezTo>
                  <a:lnTo>
                    <a:pt x="38372" y="269514"/>
                  </a:lnTo>
                  <a:cubicBezTo>
                    <a:pt x="38244" y="269508"/>
                    <a:pt x="38122" y="269502"/>
                    <a:pt x="37993" y="269508"/>
                  </a:cubicBezTo>
                  <a:lnTo>
                    <a:pt x="37646" y="269514"/>
                  </a:lnTo>
                  <a:cubicBezTo>
                    <a:pt x="29956" y="269514"/>
                    <a:pt x="22781" y="266461"/>
                    <a:pt x="17445" y="260926"/>
                  </a:cubicBezTo>
                  <a:cubicBezTo>
                    <a:pt x="12109" y="255384"/>
                    <a:pt x="9331" y="248094"/>
                    <a:pt x="9627" y="240386"/>
                  </a:cubicBezTo>
                  <a:cubicBezTo>
                    <a:pt x="10186" y="225561"/>
                    <a:pt x="22254" y="213719"/>
                    <a:pt x="37100" y="213443"/>
                  </a:cubicBezTo>
                  <a:cubicBezTo>
                    <a:pt x="39575" y="213391"/>
                    <a:pt x="42043" y="213668"/>
                    <a:pt x="44422" y="214259"/>
                  </a:cubicBezTo>
                  <a:cubicBezTo>
                    <a:pt x="46647" y="214812"/>
                    <a:pt x="48949" y="214317"/>
                    <a:pt x="50742" y="212915"/>
                  </a:cubicBezTo>
                  <a:cubicBezTo>
                    <a:pt x="52530" y="211514"/>
                    <a:pt x="53558" y="209399"/>
                    <a:pt x="53558" y="207078"/>
                  </a:cubicBezTo>
                  <a:cubicBezTo>
                    <a:pt x="53558" y="199846"/>
                    <a:pt x="55937" y="192941"/>
                    <a:pt x="60315" y="187290"/>
                  </a:cubicBezTo>
                  <a:cubicBezTo>
                    <a:pt x="62039" y="188023"/>
                    <a:pt x="63936" y="188428"/>
                    <a:pt x="65922" y="188428"/>
                  </a:cubicBezTo>
                  <a:lnTo>
                    <a:pt x="150178" y="188428"/>
                  </a:lnTo>
                  <a:lnTo>
                    <a:pt x="150178" y="210646"/>
                  </a:lnTo>
                  <a:lnTo>
                    <a:pt x="119195" y="210646"/>
                  </a:lnTo>
                  <a:cubicBezTo>
                    <a:pt x="100042" y="210646"/>
                    <a:pt x="84464" y="226230"/>
                    <a:pt x="84464" y="245381"/>
                  </a:cubicBezTo>
                  <a:cubicBezTo>
                    <a:pt x="84464" y="251353"/>
                    <a:pt x="89325" y="256220"/>
                    <a:pt x="95304" y="256220"/>
                  </a:cubicBezTo>
                  <a:lnTo>
                    <a:pt x="120398" y="256220"/>
                  </a:lnTo>
                  <a:cubicBezTo>
                    <a:pt x="123053" y="256220"/>
                    <a:pt x="125201" y="254066"/>
                    <a:pt x="125201" y="251411"/>
                  </a:cubicBezTo>
                  <a:cubicBezTo>
                    <a:pt x="125201" y="248762"/>
                    <a:pt x="123053" y="246609"/>
                    <a:pt x="120398" y="246609"/>
                  </a:cubicBezTo>
                  <a:lnTo>
                    <a:pt x="95304" y="246609"/>
                  </a:lnTo>
                  <a:cubicBezTo>
                    <a:pt x="94623" y="246609"/>
                    <a:pt x="94069" y="246056"/>
                    <a:pt x="94069" y="245381"/>
                  </a:cubicBezTo>
                  <a:cubicBezTo>
                    <a:pt x="94069" y="231527"/>
                    <a:pt x="105340" y="220251"/>
                    <a:pt x="119202" y="220251"/>
                  </a:cubicBezTo>
                  <a:lnTo>
                    <a:pt x="209977" y="220251"/>
                  </a:lnTo>
                  <a:cubicBezTo>
                    <a:pt x="223832" y="220251"/>
                    <a:pt x="235103" y="231527"/>
                    <a:pt x="235103" y="245381"/>
                  </a:cubicBezTo>
                  <a:cubicBezTo>
                    <a:pt x="235103" y="246056"/>
                    <a:pt x="234550" y="246609"/>
                    <a:pt x="233875" y="246609"/>
                  </a:cubicBezTo>
                  <a:lnTo>
                    <a:pt x="143614" y="246609"/>
                  </a:lnTo>
                  <a:cubicBezTo>
                    <a:pt x="140965" y="246609"/>
                    <a:pt x="138812" y="248762"/>
                    <a:pt x="138812" y="251411"/>
                  </a:cubicBezTo>
                  <a:cubicBezTo>
                    <a:pt x="138812" y="254066"/>
                    <a:pt x="140959" y="256220"/>
                    <a:pt x="143614" y="256220"/>
                  </a:cubicBezTo>
                  <a:lnTo>
                    <a:pt x="233875" y="256220"/>
                  </a:lnTo>
                  <a:cubicBezTo>
                    <a:pt x="239848" y="256220"/>
                    <a:pt x="244709" y="251353"/>
                    <a:pt x="244709" y="245381"/>
                  </a:cubicBezTo>
                  <a:cubicBezTo>
                    <a:pt x="244709" y="226230"/>
                    <a:pt x="229130" y="210646"/>
                    <a:pt x="209977" y="210646"/>
                  </a:cubicBezTo>
                  <a:lnTo>
                    <a:pt x="178995" y="210646"/>
                  </a:lnTo>
                  <a:lnTo>
                    <a:pt x="178995" y="188428"/>
                  </a:lnTo>
                  <a:lnTo>
                    <a:pt x="183514" y="188428"/>
                  </a:lnTo>
                  <a:cubicBezTo>
                    <a:pt x="184209" y="190216"/>
                    <a:pt x="185018" y="191964"/>
                    <a:pt x="185970" y="193655"/>
                  </a:cubicBezTo>
                  <a:cubicBezTo>
                    <a:pt x="187282" y="195989"/>
                    <a:pt x="190246" y="196773"/>
                    <a:pt x="192515" y="195481"/>
                  </a:cubicBezTo>
                  <a:cubicBezTo>
                    <a:pt x="194823" y="194182"/>
                    <a:pt x="195640" y="191250"/>
                    <a:pt x="194341" y="188943"/>
                  </a:cubicBezTo>
                  <a:cubicBezTo>
                    <a:pt x="189982" y="181202"/>
                    <a:pt x="189147" y="171957"/>
                    <a:pt x="192046" y="163568"/>
                  </a:cubicBezTo>
                  <a:cubicBezTo>
                    <a:pt x="197633" y="147393"/>
                    <a:pt x="215339" y="138785"/>
                    <a:pt x="231515" y="144372"/>
                  </a:cubicBezTo>
                  <a:cubicBezTo>
                    <a:pt x="237546" y="146461"/>
                    <a:pt x="242715" y="150286"/>
                    <a:pt x="246464" y="155442"/>
                  </a:cubicBezTo>
                  <a:cubicBezTo>
                    <a:pt x="247827" y="157319"/>
                    <a:pt x="250334" y="157949"/>
                    <a:pt x="252424" y="156946"/>
                  </a:cubicBezTo>
                  <a:cubicBezTo>
                    <a:pt x="257361" y="154581"/>
                    <a:pt x="262659" y="153385"/>
                    <a:pt x="268176" y="153385"/>
                  </a:cubicBezTo>
                  <a:cubicBezTo>
                    <a:pt x="273113" y="153385"/>
                    <a:pt x="277897" y="154349"/>
                    <a:pt x="282398" y="156258"/>
                  </a:cubicBezTo>
                  <a:cubicBezTo>
                    <a:pt x="284841" y="157294"/>
                    <a:pt x="287663" y="156149"/>
                    <a:pt x="288698" y="153706"/>
                  </a:cubicBezTo>
                  <a:cubicBezTo>
                    <a:pt x="289733" y="151263"/>
                    <a:pt x="288589" y="148447"/>
                    <a:pt x="286145" y="147413"/>
                  </a:cubicBezTo>
                  <a:cubicBezTo>
                    <a:pt x="283394" y="146249"/>
                    <a:pt x="280559" y="145368"/>
                    <a:pt x="277659" y="144758"/>
                  </a:cubicBezTo>
                  <a:lnTo>
                    <a:pt x="277659" y="133623"/>
                  </a:lnTo>
                  <a:cubicBezTo>
                    <a:pt x="277659" y="129933"/>
                    <a:pt x="276264" y="126570"/>
                    <a:pt x="273981" y="124018"/>
                  </a:cubicBezTo>
                  <a:cubicBezTo>
                    <a:pt x="276264" y="121466"/>
                    <a:pt x="277659" y="118097"/>
                    <a:pt x="277659" y="114413"/>
                  </a:cubicBezTo>
                  <a:lnTo>
                    <a:pt x="277659" y="74015"/>
                  </a:lnTo>
                  <a:cubicBezTo>
                    <a:pt x="277659" y="70325"/>
                    <a:pt x="276264" y="66962"/>
                    <a:pt x="273981" y="64410"/>
                  </a:cubicBezTo>
                  <a:cubicBezTo>
                    <a:pt x="276264" y="61858"/>
                    <a:pt x="277659" y="58489"/>
                    <a:pt x="277659" y="54806"/>
                  </a:cubicBezTo>
                  <a:lnTo>
                    <a:pt x="277659" y="14407"/>
                  </a:lnTo>
                  <a:cubicBezTo>
                    <a:pt x="277659" y="6467"/>
                    <a:pt x="271197" y="0"/>
                    <a:pt x="263251" y="0"/>
                  </a:cubicBezTo>
                  <a:lnTo>
                    <a:pt x="111995" y="0"/>
                  </a:lnTo>
                  <a:cubicBezTo>
                    <a:pt x="109339" y="0"/>
                    <a:pt x="107192" y="2154"/>
                    <a:pt x="107192" y="4802"/>
                  </a:cubicBezTo>
                  <a:cubicBezTo>
                    <a:pt x="107192" y="7457"/>
                    <a:pt x="109339" y="9605"/>
                    <a:pt x="111995" y="9605"/>
                  </a:cubicBezTo>
                  <a:lnTo>
                    <a:pt x="263251" y="9605"/>
                  </a:lnTo>
                  <a:cubicBezTo>
                    <a:pt x="265900" y="9605"/>
                    <a:pt x="268053" y="11758"/>
                    <a:pt x="268053" y="14407"/>
                  </a:cubicBezTo>
                  <a:lnTo>
                    <a:pt x="268053" y="54806"/>
                  </a:lnTo>
                  <a:cubicBezTo>
                    <a:pt x="268053" y="57454"/>
                    <a:pt x="265900" y="59608"/>
                    <a:pt x="263251" y="59608"/>
                  </a:cubicBezTo>
                  <a:lnTo>
                    <a:pt x="65922" y="59608"/>
                  </a:lnTo>
                  <a:cubicBezTo>
                    <a:pt x="63273" y="59608"/>
                    <a:pt x="61119" y="57454"/>
                    <a:pt x="61119" y="54806"/>
                  </a:cubicBezTo>
                  <a:lnTo>
                    <a:pt x="61119" y="14407"/>
                  </a:lnTo>
                  <a:cubicBezTo>
                    <a:pt x="61119" y="11758"/>
                    <a:pt x="63273" y="9605"/>
                    <a:pt x="65922" y="9605"/>
                  </a:cubicBezTo>
                  <a:lnTo>
                    <a:pt x="89267" y="9605"/>
                  </a:lnTo>
                  <a:cubicBezTo>
                    <a:pt x="91922" y="9605"/>
                    <a:pt x="94069" y="7457"/>
                    <a:pt x="94069" y="4802"/>
                  </a:cubicBezTo>
                  <a:cubicBezTo>
                    <a:pt x="94069" y="2147"/>
                    <a:pt x="91922" y="0"/>
                    <a:pt x="89267" y="0"/>
                  </a:cubicBezTo>
                  <a:lnTo>
                    <a:pt x="65922" y="0"/>
                  </a:lnTo>
                  <a:cubicBezTo>
                    <a:pt x="57982" y="0"/>
                    <a:pt x="51514" y="6461"/>
                    <a:pt x="51514" y="14407"/>
                  </a:cubicBezTo>
                  <a:lnTo>
                    <a:pt x="51514" y="54806"/>
                  </a:lnTo>
                  <a:cubicBezTo>
                    <a:pt x="51514" y="58489"/>
                    <a:pt x="52909" y="61858"/>
                    <a:pt x="55198" y="64410"/>
                  </a:cubicBezTo>
                  <a:cubicBezTo>
                    <a:pt x="52909" y="66962"/>
                    <a:pt x="51514" y="70331"/>
                    <a:pt x="51514" y="74015"/>
                  </a:cubicBezTo>
                  <a:lnTo>
                    <a:pt x="51514" y="114413"/>
                  </a:lnTo>
                  <a:cubicBezTo>
                    <a:pt x="51514" y="118097"/>
                    <a:pt x="52909" y="121466"/>
                    <a:pt x="55198" y="124018"/>
                  </a:cubicBezTo>
                  <a:cubicBezTo>
                    <a:pt x="52909" y="126570"/>
                    <a:pt x="51514" y="129939"/>
                    <a:pt x="51514" y="133623"/>
                  </a:cubicBezTo>
                  <a:lnTo>
                    <a:pt x="51514" y="174021"/>
                  </a:lnTo>
                  <a:cubicBezTo>
                    <a:pt x="51514" y="176464"/>
                    <a:pt x="52131" y="178766"/>
                    <a:pt x="53205" y="180784"/>
                  </a:cubicBezTo>
                  <a:cubicBezTo>
                    <a:pt x="47785" y="187509"/>
                    <a:pt x="44596" y="195693"/>
                    <a:pt x="44037" y="204372"/>
                  </a:cubicBezTo>
                  <a:cubicBezTo>
                    <a:pt x="41696" y="203966"/>
                    <a:pt x="39311" y="203793"/>
                    <a:pt x="36919" y="203838"/>
                  </a:cubicBezTo>
                  <a:cubicBezTo>
                    <a:pt x="16982" y="204217"/>
                    <a:pt x="774" y="220109"/>
                    <a:pt x="28" y="240026"/>
                  </a:cubicBezTo>
                  <a:cubicBezTo>
                    <a:pt x="-364" y="250363"/>
                    <a:pt x="3365" y="260148"/>
                    <a:pt x="10527" y="267586"/>
                  </a:cubicBezTo>
                  <a:cubicBezTo>
                    <a:pt x="17689" y="275024"/>
                    <a:pt x="27321" y="279119"/>
                    <a:pt x="37646" y="279119"/>
                  </a:cubicBezTo>
                  <a:cubicBezTo>
                    <a:pt x="37723" y="279119"/>
                    <a:pt x="37800" y="279119"/>
                    <a:pt x="37884" y="279119"/>
                  </a:cubicBezTo>
                  <a:cubicBezTo>
                    <a:pt x="37935" y="279119"/>
                    <a:pt x="37993" y="279119"/>
                    <a:pt x="38051" y="279119"/>
                  </a:cubicBezTo>
                  <a:lnTo>
                    <a:pt x="294921" y="279119"/>
                  </a:lnTo>
                  <a:cubicBezTo>
                    <a:pt x="313766" y="279119"/>
                    <a:pt x="329132" y="264012"/>
                    <a:pt x="329177" y="245439"/>
                  </a:cubicBezTo>
                  <a:cubicBezTo>
                    <a:pt x="329215" y="231250"/>
                    <a:pt x="320324" y="218785"/>
                    <a:pt x="307562" y="213841"/>
                  </a:cubicBezTo>
                  <a:close/>
                  <a:moveTo>
                    <a:pt x="169389" y="210646"/>
                  </a:moveTo>
                  <a:lnTo>
                    <a:pt x="159783" y="210646"/>
                  </a:lnTo>
                  <a:lnTo>
                    <a:pt x="159783" y="188428"/>
                  </a:lnTo>
                  <a:lnTo>
                    <a:pt x="169389" y="188428"/>
                  </a:lnTo>
                  <a:lnTo>
                    <a:pt x="169389" y="210646"/>
                  </a:lnTo>
                  <a:close/>
                  <a:moveTo>
                    <a:pt x="183797" y="158251"/>
                  </a:moveTo>
                  <a:lnTo>
                    <a:pt x="179406" y="158251"/>
                  </a:lnTo>
                  <a:cubicBezTo>
                    <a:pt x="177149" y="158251"/>
                    <a:pt x="175310" y="156413"/>
                    <a:pt x="175310" y="154156"/>
                  </a:cubicBezTo>
                  <a:cubicBezTo>
                    <a:pt x="175310" y="151900"/>
                    <a:pt x="177149" y="150068"/>
                    <a:pt x="179406" y="150068"/>
                  </a:cubicBezTo>
                  <a:lnTo>
                    <a:pt x="188330" y="150068"/>
                  </a:lnTo>
                  <a:cubicBezTo>
                    <a:pt x="186536" y="152568"/>
                    <a:pt x="185006" y="155301"/>
                    <a:pt x="183797" y="158251"/>
                  </a:cubicBezTo>
                  <a:close/>
                  <a:moveTo>
                    <a:pt x="251813" y="146770"/>
                  </a:moveTo>
                  <a:cubicBezTo>
                    <a:pt x="247190" y="141537"/>
                    <a:pt x="241326" y="137602"/>
                    <a:pt x="234653" y="135294"/>
                  </a:cubicBezTo>
                  <a:cubicBezTo>
                    <a:pt x="221872" y="130878"/>
                    <a:pt x="208364" y="133243"/>
                    <a:pt x="198051" y="140456"/>
                  </a:cubicBezTo>
                  <a:lnTo>
                    <a:pt x="179406" y="140456"/>
                  </a:lnTo>
                  <a:cubicBezTo>
                    <a:pt x="171852" y="140456"/>
                    <a:pt x="165705" y="146602"/>
                    <a:pt x="165705" y="154156"/>
                  </a:cubicBezTo>
                  <a:cubicBezTo>
                    <a:pt x="165705" y="161710"/>
                    <a:pt x="171852" y="167856"/>
                    <a:pt x="179406" y="167856"/>
                  </a:cubicBezTo>
                  <a:lnTo>
                    <a:pt x="181174" y="167856"/>
                  </a:lnTo>
                  <a:cubicBezTo>
                    <a:pt x="180647" y="171501"/>
                    <a:pt x="180615" y="175191"/>
                    <a:pt x="181077" y="178824"/>
                  </a:cubicBezTo>
                  <a:lnTo>
                    <a:pt x="65922" y="178824"/>
                  </a:lnTo>
                  <a:cubicBezTo>
                    <a:pt x="63273" y="178824"/>
                    <a:pt x="61119" y="176670"/>
                    <a:pt x="61119" y="174021"/>
                  </a:cubicBezTo>
                  <a:lnTo>
                    <a:pt x="61119" y="133623"/>
                  </a:lnTo>
                  <a:cubicBezTo>
                    <a:pt x="61119" y="130974"/>
                    <a:pt x="63273" y="128820"/>
                    <a:pt x="65922" y="128820"/>
                  </a:cubicBezTo>
                  <a:lnTo>
                    <a:pt x="263251" y="128820"/>
                  </a:lnTo>
                  <a:cubicBezTo>
                    <a:pt x="265900" y="128820"/>
                    <a:pt x="268053" y="130974"/>
                    <a:pt x="268053" y="133623"/>
                  </a:cubicBezTo>
                  <a:lnTo>
                    <a:pt x="268053" y="143780"/>
                  </a:lnTo>
                  <a:cubicBezTo>
                    <a:pt x="262434" y="143799"/>
                    <a:pt x="256982" y="144796"/>
                    <a:pt x="251813" y="146770"/>
                  </a:cubicBezTo>
                  <a:close/>
                  <a:moveTo>
                    <a:pt x="263251" y="69213"/>
                  </a:moveTo>
                  <a:cubicBezTo>
                    <a:pt x="265900" y="69213"/>
                    <a:pt x="268053" y="71366"/>
                    <a:pt x="268053" y="74015"/>
                  </a:cubicBezTo>
                  <a:lnTo>
                    <a:pt x="268053" y="114413"/>
                  </a:lnTo>
                  <a:cubicBezTo>
                    <a:pt x="268053" y="117062"/>
                    <a:pt x="265900" y="119216"/>
                    <a:pt x="263251" y="119216"/>
                  </a:cubicBezTo>
                  <a:lnTo>
                    <a:pt x="65922" y="119216"/>
                  </a:lnTo>
                  <a:cubicBezTo>
                    <a:pt x="63273" y="119216"/>
                    <a:pt x="61119" y="117062"/>
                    <a:pt x="61119" y="114413"/>
                  </a:cubicBezTo>
                  <a:lnTo>
                    <a:pt x="61119" y="74015"/>
                  </a:lnTo>
                  <a:cubicBezTo>
                    <a:pt x="61119" y="71366"/>
                    <a:pt x="63273" y="69213"/>
                    <a:pt x="65922" y="69213"/>
                  </a:cubicBezTo>
                  <a:lnTo>
                    <a:pt x="263251" y="692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3" name="Google Shape;1453;p70"/>
            <p:cNvSpPr/>
            <p:nvPr/>
          </p:nvSpPr>
          <p:spPr>
            <a:xfrm>
              <a:off x="7208110" y="3904201"/>
              <a:ext cx="17789" cy="17795"/>
            </a:xfrm>
            <a:custGeom>
              <a:avLst/>
              <a:gdLst/>
              <a:ahLst/>
              <a:cxnLst/>
              <a:rect l="l" t="t" r="r" b="b"/>
              <a:pathLst>
                <a:path w="17789" h="17795" extrusionOk="0">
                  <a:moveTo>
                    <a:pt x="8892" y="17795"/>
                  </a:moveTo>
                  <a:cubicBezTo>
                    <a:pt x="13810" y="17795"/>
                    <a:pt x="17790" y="13809"/>
                    <a:pt x="17790" y="8897"/>
                  </a:cubicBezTo>
                  <a:cubicBezTo>
                    <a:pt x="17790" y="3986"/>
                    <a:pt x="13810" y="0"/>
                    <a:pt x="8892" y="0"/>
                  </a:cubicBezTo>
                  <a:cubicBezTo>
                    <a:pt x="3980" y="0"/>
                    <a:pt x="0" y="3986"/>
                    <a:pt x="0" y="8897"/>
                  </a:cubicBezTo>
                  <a:cubicBezTo>
                    <a:pt x="0" y="13809"/>
                    <a:pt x="3980" y="17795"/>
                    <a:pt x="8892" y="177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4" name="Google Shape;1454;p70"/>
            <p:cNvSpPr/>
            <p:nvPr/>
          </p:nvSpPr>
          <p:spPr>
            <a:xfrm>
              <a:off x="7235480" y="3904201"/>
              <a:ext cx="17789" cy="17795"/>
            </a:xfrm>
            <a:custGeom>
              <a:avLst/>
              <a:gdLst/>
              <a:ahLst/>
              <a:cxnLst/>
              <a:rect l="l" t="t" r="r" b="b"/>
              <a:pathLst>
                <a:path w="17789" h="17795" extrusionOk="0">
                  <a:moveTo>
                    <a:pt x="8892" y="17795"/>
                  </a:moveTo>
                  <a:cubicBezTo>
                    <a:pt x="13810" y="17795"/>
                    <a:pt x="17790" y="13809"/>
                    <a:pt x="17790" y="8897"/>
                  </a:cubicBezTo>
                  <a:cubicBezTo>
                    <a:pt x="17790" y="3986"/>
                    <a:pt x="13810" y="0"/>
                    <a:pt x="8892" y="0"/>
                  </a:cubicBezTo>
                  <a:cubicBezTo>
                    <a:pt x="3979" y="0"/>
                    <a:pt x="0" y="3986"/>
                    <a:pt x="0" y="8897"/>
                  </a:cubicBezTo>
                  <a:cubicBezTo>
                    <a:pt x="0" y="13809"/>
                    <a:pt x="3979" y="17795"/>
                    <a:pt x="8892" y="177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70"/>
            <p:cNvSpPr/>
            <p:nvPr/>
          </p:nvSpPr>
          <p:spPr>
            <a:xfrm>
              <a:off x="7262849" y="3904201"/>
              <a:ext cx="17790" cy="17795"/>
            </a:xfrm>
            <a:custGeom>
              <a:avLst/>
              <a:gdLst/>
              <a:ahLst/>
              <a:cxnLst/>
              <a:rect l="l" t="t" r="r" b="b"/>
              <a:pathLst>
                <a:path w="17790" h="17795" extrusionOk="0">
                  <a:moveTo>
                    <a:pt x="8892" y="17795"/>
                  </a:moveTo>
                  <a:cubicBezTo>
                    <a:pt x="13810" y="17795"/>
                    <a:pt x="17790" y="13809"/>
                    <a:pt x="17790" y="8897"/>
                  </a:cubicBezTo>
                  <a:cubicBezTo>
                    <a:pt x="17790" y="3986"/>
                    <a:pt x="13810" y="0"/>
                    <a:pt x="8892" y="0"/>
                  </a:cubicBezTo>
                  <a:cubicBezTo>
                    <a:pt x="3980" y="0"/>
                    <a:pt x="0" y="3986"/>
                    <a:pt x="0" y="8897"/>
                  </a:cubicBezTo>
                  <a:cubicBezTo>
                    <a:pt x="0" y="13809"/>
                    <a:pt x="3980" y="17795"/>
                    <a:pt x="8892" y="177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70"/>
            <p:cNvSpPr/>
            <p:nvPr/>
          </p:nvSpPr>
          <p:spPr>
            <a:xfrm>
              <a:off x="7208110" y="3844586"/>
              <a:ext cx="17789" cy="17795"/>
            </a:xfrm>
            <a:custGeom>
              <a:avLst/>
              <a:gdLst/>
              <a:ahLst/>
              <a:cxnLst/>
              <a:rect l="l" t="t" r="r" b="b"/>
              <a:pathLst>
                <a:path w="17789" h="17795" extrusionOk="0">
                  <a:moveTo>
                    <a:pt x="0" y="8897"/>
                  </a:moveTo>
                  <a:cubicBezTo>
                    <a:pt x="0" y="13809"/>
                    <a:pt x="3980" y="17795"/>
                    <a:pt x="8892" y="17795"/>
                  </a:cubicBezTo>
                  <a:cubicBezTo>
                    <a:pt x="13810" y="17795"/>
                    <a:pt x="17790" y="13809"/>
                    <a:pt x="17790" y="8897"/>
                  </a:cubicBezTo>
                  <a:cubicBezTo>
                    <a:pt x="17790" y="3986"/>
                    <a:pt x="13810" y="0"/>
                    <a:pt x="8892" y="0"/>
                  </a:cubicBezTo>
                  <a:cubicBezTo>
                    <a:pt x="3980" y="0"/>
                    <a:pt x="0" y="3986"/>
                    <a:pt x="0" y="88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70"/>
            <p:cNvSpPr/>
            <p:nvPr/>
          </p:nvSpPr>
          <p:spPr>
            <a:xfrm>
              <a:off x="7235480" y="3844586"/>
              <a:ext cx="17789" cy="17795"/>
            </a:xfrm>
            <a:custGeom>
              <a:avLst/>
              <a:gdLst/>
              <a:ahLst/>
              <a:cxnLst/>
              <a:rect l="l" t="t" r="r" b="b"/>
              <a:pathLst>
                <a:path w="17789" h="17795" extrusionOk="0">
                  <a:moveTo>
                    <a:pt x="8892" y="17795"/>
                  </a:moveTo>
                  <a:cubicBezTo>
                    <a:pt x="13810" y="17795"/>
                    <a:pt x="17790" y="13809"/>
                    <a:pt x="17790" y="8897"/>
                  </a:cubicBezTo>
                  <a:cubicBezTo>
                    <a:pt x="17790" y="3986"/>
                    <a:pt x="13810" y="0"/>
                    <a:pt x="8892" y="0"/>
                  </a:cubicBezTo>
                  <a:cubicBezTo>
                    <a:pt x="3979" y="0"/>
                    <a:pt x="0" y="3986"/>
                    <a:pt x="0" y="8897"/>
                  </a:cubicBezTo>
                  <a:cubicBezTo>
                    <a:pt x="0" y="13809"/>
                    <a:pt x="3979" y="17795"/>
                    <a:pt x="8892" y="177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70"/>
            <p:cNvSpPr/>
            <p:nvPr/>
          </p:nvSpPr>
          <p:spPr>
            <a:xfrm>
              <a:off x="7262849" y="3844586"/>
              <a:ext cx="17790" cy="17795"/>
            </a:xfrm>
            <a:custGeom>
              <a:avLst/>
              <a:gdLst/>
              <a:ahLst/>
              <a:cxnLst/>
              <a:rect l="l" t="t" r="r" b="b"/>
              <a:pathLst>
                <a:path w="17790" h="17795" extrusionOk="0">
                  <a:moveTo>
                    <a:pt x="17790" y="8897"/>
                  </a:moveTo>
                  <a:cubicBezTo>
                    <a:pt x="17790" y="3986"/>
                    <a:pt x="13810" y="0"/>
                    <a:pt x="8899" y="0"/>
                  </a:cubicBezTo>
                  <a:cubicBezTo>
                    <a:pt x="3980" y="0"/>
                    <a:pt x="0" y="3986"/>
                    <a:pt x="0" y="8897"/>
                  </a:cubicBezTo>
                  <a:cubicBezTo>
                    <a:pt x="0" y="13809"/>
                    <a:pt x="3980" y="17795"/>
                    <a:pt x="8899" y="17795"/>
                  </a:cubicBezTo>
                  <a:cubicBezTo>
                    <a:pt x="13810" y="17795"/>
                    <a:pt x="17790" y="13809"/>
                    <a:pt x="17790" y="88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70"/>
            <p:cNvSpPr/>
            <p:nvPr/>
          </p:nvSpPr>
          <p:spPr>
            <a:xfrm>
              <a:off x="7208110" y="3964142"/>
              <a:ext cx="17789" cy="17788"/>
            </a:xfrm>
            <a:custGeom>
              <a:avLst/>
              <a:gdLst/>
              <a:ahLst/>
              <a:cxnLst/>
              <a:rect l="l" t="t" r="r" b="b"/>
              <a:pathLst>
                <a:path w="17789" h="17788" extrusionOk="0">
                  <a:moveTo>
                    <a:pt x="8892" y="0"/>
                  </a:moveTo>
                  <a:cubicBezTo>
                    <a:pt x="3980" y="0"/>
                    <a:pt x="0" y="3980"/>
                    <a:pt x="0" y="8898"/>
                  </a:cubicBezTo>
                  <a:cubicBezTo>
                    <a:pt x="0" y="13809"/>
                    <a:pt x="3980" y="17789"/>
                    <a:pt x="8892" y="17789"/>
                  </a:cubicBezTo>
                  <a:cubicBezTo>
                    <a:pt x="13810" y="17789"/>
                    <a:pt x="17790" y="13809"/>
                    <a:pt x="17790" y="8898"/>
                  </a:cubicBezTo>
                  <a:cubicBezTo>
                    <a:pt x="17790" y="3980"/>
                    <a:pt x="13810" y="0"/>
                    <a:pt x="889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70"/>
            <p:cNvSpPr/>
            <p:nvPr/>
          </p:nvSpPr>
          <p:spPr>
            <a:xfrm>
              <a:off x="7235480" y="3964142"/>
              <a:ext cx="17789" cy="17788"/>
            </a:xfrm>
            <a:custGeom>
              <a:avLst/>
              <a:gdLst/>
              <a:ahLst/>
              <a:cxnLst/>
              <a:rect l="l" t="t" r="r" b="b"/>
              <a:pathLst>
                <a:path w="17789" h="17788" extrusionOk="0">
                  <a:moveTo>
                    <a:pt x="8892" y="0"/>
                  </a:moveTo>
                  <a:cubicBezTo>
                    <a:pt x="3979" y="0"/>
                    <a:pt x="0" y="3980"/>
                    <a:pt x="0" y="8898"/>
                  </a:cubicBezTo>
                  <a:cubicBezTo>
                    <a:pt x="0" y="13809"/>
                    <a:pt x="3979" y="17789"/>
                    <a:pt x="8892" y="17789"/>
                  </a:cubicBezTo>
                  <a:cubicBezTo>
                    <a:pt x="13810" y="17789"/>
                    <a:pt x="17790" y="13809"/>
                    <a:pt x="17790" y="8898"/>
                  </a:cubicBezTo>
                  <a:cubicBezTo>
                    <a:pt x="17790" y="3980"/>
                    <a:pt x="13810" y="0"/>
                    <a:pt x="889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70"/>
            <p:cNvSpPr/>
            <p:nvPr/>
          </p:nvSpPr>
          <p:spPr>
            <a:xfrm>
              <a:off x="7298963" y="3839784"/>
              <a:ext cx="86827" cy="27399"/>
            </a:xfrm>
            <a:custGeom>
              <a:avLst/>
              <a:gdLst/>
              <a:ahLst/>
              <a:cxnLst/>
              <a:rect l="l" t="t" r="r" b="b"/>
              <a:pathLst>
                <a:path w="86827" h="27399" extrusionOk="0">
                  <a:moveTo>
                    <a:pt x="73127" y="27400"/>
                  </a:moveTo>
                  <a:cubicBezTo>
                    <a:pt x="80681" y="27400"/>
                    <a:pt x="86828" y="21254"/>
                    <a:pt x="86828" y="13700"/>
                  </a:cubicBezTo>
                  <a:cubicBezTo>
                    <a:pt x="86828" y="6146"/>
                    <a:pt x="80681" y="0"/>
                    <a:pt x="73127" y="0"/>
                  </a:cubicBezTo>
                  <a:lnTo>
                    <a:pt x="13701" y="0"/>
                  </a:lnTo>
                  <a:cubicBezTo>
                    <a:pt x="6146" y="0"/>
                    <a:pt x="0" y="6146"/>
                    <a:pt x="0" y="13700"/>
                  </a:cubicBezTo>
                  <a:cubicBezTo>
                    <a:pt x="0" y="21254"/>
                    <a:pt x="6146" y="27400"/>
                    <a:pt x="13701" y="27400"/>
                  </a:cubicBezTo>
                  <a:lnTo>
                    <a:pt x="73127" y="27400"/>
                  </a:lnTo>
                  <a:close/>
                  <a:moveTo>
                    <a:pt x="9605" y="13700"/>
                  </a:moveTo>
                  <a:cubicBezTo>
                    <a:pt x="9605" y="11443"/>
                    <a:pt x="11444" y="9605"/>
                    <a:pt x="13701" y="9605"/>
                  </a:cubicBezTo>
                  <a:lnTo>
                    <a:pt x="73127" y="9605"/>
                  </a:lnTo>
                  <a:cubicBezTo>
                    <a:pt x="75384" y="9605"/>
                    <a:pt x="77222" y="11443"/>
                    <a:pt x="77222" y="13700"/>
                  </a:cubicBezTo>
                  <a:cubicBezTo>
                    <a:pt x="77222" y="15956"/>
                    <a:pt x="75384" y="17795"/>
                    <a:pt x="73127" y="17795"/>
                  </a:cubicBezTo>
                  <a:lnTo>
                    <a:pt x="13701" y="17795"/>
                  </a:lnTo>
                  <a:cubicBezTo>
                    <a:pt x="11444" y="17795"/>
                    <a:pt x="9605" y="15956"/>
                    <a:pt x="9605" y="137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70"/>
            <p:cNvSpPr/>
            <p:nvPr/>
          </p:nvSpPr>
          <p:spPr>
            <a:xfrm>
              <a:off x="7298963" y="3899398"/>
              <a:ext cx="86827" cy="27399"/>
            </a:xfrm>
            <a:custGeom>
              <a:avLst/>
              <a:gdLst/>
              <a:ahLst/>
              <a:cxnLst/>
              <a:rect l="l" t="t" r="r" b="b"/>
              <a:pathLst>
                <a:path w="86827" h="27399" extrusionOk="0">
                  <a:moveTo>
                    <a:pt x="13701" y="27400"/>
                  </a:moveTo>
                  <a:lnTo>
                    <a:pt x="73127" y="27400"/>
                  </a:lnTo>
                  <a:cubicBezTo>
                    <a:pt x="80681" y="27400"/>
                    <a:pt x="86828" y="21254"/>
                    <a:pt x="86828" y="13700"/>
                  </a:cubicBezTo>
                  <a:cubicBezTo>
                    <a:pt x="86828" y="6146"/>
                    <a:pt x="80681" y="0"/>
                    <a:pt x="73127" y="0"/>
                  </a:cubicBezTo>
                  <a:lnTo>
                    <a:pt x="13701" y="0"/>
                  </a:lnTo>
                  <a:cubicBezTo>
                    <a:pt x="6146" y="0"/>
                    <a:pt x="0" y="6146"/>
                    <a:pt x="0" y="13700"/>
                  </a:cubicBezTo>
                  <a:cubicBezTo>
                    <a:pt x="0" y="21254"/>
                    <a:pt x="6146" y="27400"/>
                    <a:pt x="13701" y="27400"/>
                  </a:cubicBezTo>
                  <a:close/>
                  <a:moveTo>
                    <a:pt x="13701" y="9605"/>
                  </a:moveTo>
                  <a:lnTo>
                    <a:pt x="73127" y="9605"/>
                  </a:lnTo>
                  <a:cubicBezTo>
                    <a:pt x="75384" y="9605"/>
                    <a:pt x="77222" y="11443"/>
                    <a:pt x="77222" y="13700"/>
                  </a:cubicBezTo>
                  <a:cubicBezTo>
                    <a:pt x="77222" y="15956"/>
                    <a:pt x="75384" y="17795"/>
                    <a:pt x="73127" y="17795"/>
                  </a:cubicBezTo>
                  <a:lnTo>
                    <a:pt x="13701" y="17795"/>
                  </a:lnTo>
                  <a:cubicBezTo>
                    <a:pt x="11444" y="17795"/>
                    <a:pt x="9605" y="15956"/>
                    <a:pt x="9605" y="13700"/>
                  </a:cubicBezTo>
                  <a:cubicBezTo>
                    <a:pt x="9605" y="11443"/>
                    <a:pt x="11444" y="9605"/>
                    <a:pt x="13701" y="96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70"/>
            <p:cNvSpPr/>
            <p:nvPr/>
          </p:nvSpPr>
          <p:spPr>
            <a:xfrm>
              <a:off x="7262849" y="3964142"/>
              <a:ext cx="17790" cy="17788"/>
            </a:xfrm>
            <a:custGeom>
              <a:avLst/>
              <a:gdLst/>
              <a:ahLst/>
              <a:cxnLst/>
              <a:rect l="l" t="t" r="r" b="b"/>
              <a:pathLst>
                <a:path w="17790" h="17788" extrusionOk="0">
                  <a:moveTo>
                    <a:pt x="8892" y="0"/>
                  </a:moveTo>
                  <a:cubicBezTo>
                    <a:pt x="3980" y="0"/>
                    <a:pt x="0" y="3980"/>
                    <a:pt x="0" y="8898"/>
                  </a:cubicBezTo>
                  <a:cubicBezTo>
                    <a:pt x="0" y="13809"/>
                    <a:pt x="3980" y="17789"/>
                    <a:pt x="8892" y="17789"/>
                  </a:cubicBezTo>
                  <a:cubicBezTo>
                    <a:pt x="13810" y="17789"/>
                    <a:pt x="17790" y="13809"/>
                    <a:pt x="17790" y="8898"/>
                  </a:cubicBezTo>
                  <a:cubicBezTo>
                    <a:pt x="17790" y="3980"/>
                    <a:pt x="13810" y="0"/>
                    <a:pt x="8892"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4" name="Google Shape;1464;p70"/>
          <p:cNvGrpSpPr/>
          <p:nvPr/>
        </p:nvGrpSpPr>
        <p:grpSpPr>
          <a:xfrm>
            <a:off x="7214820" y="3691326"/>
            <a:ext cx="275491" cy="241923"/>
            <a:chOff x="8063582" y="3814236"/>
            <a:chExt cx="329180" cy="289070"/>
          </a:xfrm>
        </p:grpSpPr>
        <p:sp>
          <p:nvSpPr>
            <p:cNvPr id="1465" name="Google Shape;1465;p70"/>
            <p:cNvSpPr/>
            <p:nvPr/>
          </p:nvSpPr>
          <p:spPr>
            <a:xfrm>
              <a:off x="8063582" y="3814236"/>
              <a:ext cx="329180" cy="289070"/>
            </a:xfrm>
            <a:custGeom>
              <a:avLst/>
              <a:gdLst/>
              <a:ahLst/>
              <a:cxnLst/>
              <a:rect l="l" t="t" r="r" b="b"/>
              <a:pathLst>
                <a:path w="329180" h="289070" extrusionOk="0">
                  <a:moveTo>
                    <a:pt x="314201" y="30652"/>
                  </a:moveTo>
                  <a:lnTo>
                    <a:pt x="303400" y="30652"/>
                  </a:lnTo>
                  <a:cubicBezTo>
                    <a:pt x="302307" y="30652"/>
                    <a:pt x="301471" y="29778"/>
                    <a:pt x="301471" y="28705"/>
                  </a:cubicBezTo>
                  <a:lnTo>
                    <a:pt x="301471" y="14979"/>
                  </a:lnTo>
                  <a:cubicBezTo>
                    <a:pt x="301471" y="6718"/>
                    <a:pt x="294720" y="0"/>
                    <a:pt x="286490" y="0"/>
                  </a:cubicBezTo>
                  <a:lnTo>
                    <a:pt x="208695" y="0"/>
                  </a:lnTo>
                  <a:cubicBezTo>
                    <a:pt x="200466" y="0"/>
                    <a:pt x="193715" y="6718"/>
                    <a:pt x="193715" y="14979"/>
                  </a:cubicBezTo>
                  <a:lnTo>
                    <a:pt x="193715" y="28705"/>
                  </a:lnTo>
                  <a:cubicBezTo>
                    <a:pt x="193715" y="29778"/>
                    <a:pt x="192879" y="30652"/>
                    <a:pt x="191786" y="30652"/>
                  </a:cubicBezTo>
                  <a:lnTo>
                    <a:pt x="84160" y="30652"/>
                  </a:lnTo>
                  <a:cubicBezTo>
                    <a:pt x="75930" y="30652"/>
                    <a:pt x="69179" y="37364"/>
                    <a:pt x="69179" y="45625"/>
                  </a:cubicBezTo>
                  <a:lnTo>
                    <a:pt x="69179" y="56323"/>
                  </a:lnTo>
                  <a:lnTo>
                    <a:pt x="28225" y="56323"/>
                  </a:lnTo>
                  <a:cubicBezTo>
                    <a:pt x="21988" y="56323"/>
                    <a:pt x="16974" y="61369"/>
                    <a:pt x="16974" y="67573"/>
                  </a:cubicBezTo>
                  <a:lnTo>
                    <a:pt x="16974" y="113082"/>
                  </a:lnTo>
                  <a:lnTo>
                    <a:pt x="14980" y="113082"/>
                  </a:lnTo>
                  <a:cubicBezTo>
                    <a:pt x="6687" y="113082"/>
                    <a:pt x="0" y="119801"/>
                    <a:pt x="0" y="128055"/>
                  </a:cubicBezTo>
                  <a:lnTo>
                    <a:pt x="0" y="274098"/>
                  </a:lnTo>
                  <a:cubicBezTo>
                    <a:pt x="0" y="282359"/>
                    <a:pt x="6687" y="289071"/>
                    <a:pt x="14980" y="289071"/>
                  </a:cubicBezTo>
                  <a:lnTo>
                    <a:pt x="44555" y="289071"/>
                  </a:lnTo>
                  <a:cubicBezTo>
                    <a:pt x="47191" y="289071"/>
                    <a:pt x="49377" y="286917"/>
                    <a:pt x="49377" y="284249"/>
                  </a:cubicBezTo>
                  <a:cubicBezTo>
                    <a:pt x="49377" y="281588"/>
                    <a:pt x="47191" y="279428"/>
                    <a:pt x="44555" y="279428"/>
                  </a:cubicBezTo>
                  <a:lnTo>
                    <a:pt x="14980" y="279428"/>
                  </a:lnTo>
                  <a:cubicBezTo>
                    <a:pt x="12023" y="279428"/>
                    <a:pt x="9644" y="277036"/>
                    <a:pt x="9644" y="274098"/>
                  </a:cubicBezTo>
                  <a:lnTo>
                    <a:pt x="9644" y="128055"/>
                  </a:lnTo>
                  <a:cubicBezTo>
                    <a:pt x="9644" y="125117"/>
                    <a:pt x="12023" y="122726"/>
                    <a:pt x="14980" y="122726"/>
                  </a:cubicBezTo>
                  <a:lnTo>
                    <a:pt x="123828" y="122726"/>
                  </a:lnTo>
                  <a:cubicBezTo>
                    <a:pt x="130258" y="122726"/>
                    <a:pt x="135466" y="117525"/>
                    <a:pt x="135466" y="111135"/>
                  </a:cubicBezTo>
                  <a:lnTo>
                    <a:pt x="135466" y="97409"/>
                  </a:lnTo>
                  <a:cubicBezTo>
                    <a:pt x="135466" y="94465"/>
                    <a:pt x="137845" y="92073"/>
                    <a:pt x="140802" y="92073"/>
                  </a:cubicBezTo>
                  <a:lnTo>
                    <a:pt x="217247" y="92073"/>
                  </a:lnTo>
                  <a:cubicBezTo>
                    <a:pt x="220204" y="92073"/>
                    <a:pt x="222583" y="94465"/>
                    <a:pt x="222583" y="97409"/>
                  </a:cubicBezTo>
                  <a:lnTo>
                    <a:pt x="222583" y="111135"/>
                  </a:lnTo>
                  <a:cubicBezTo>
                    <a:pt x="222583" y="117525"/>
                    <a:pt x="227791" y="122726"/>
                    <a:pt x="234220" y="122726"/>
                  </a:cubicBezTo>
                  <a:lnTo>
                    <a:pt x="244957" y="122726"/>
                  </a:lnTo>
                  <a:cubicBezTo>
                    <a:pt x="247914" y="122726"/>
                    <a:pt x="250293" y="125117"/>
                    <a:pt x="250293" y="128055"/>
                  </a:cubicBezTo>
                  <a:lnTo>
                    <a:pt x="250293" y="274098"/>
                  </a:lnTo>
                  <a:cubicBezTo>
                    <a:pt x="250293" y="277036"/>
                    <a:pt x="247914" y="279428"/>
                    <a:pt x="244957" y="279428"/>
                  </a:cubicBezTo>
                  <a:lnTo>
                    <a:pt x="68022" y="279428"/>
                  </a:lnTo>
                  <a:cubicBezTo>
                    <a:pt x="65322" y="279428"/>
                    <a:pt x="63200" y="281588"/>
                    <a:pt x="63200" y="284249"/>
                  </a:cubicBezTo>
                  <a:cubicBezTo>
                    <a:pt x="63200" y="286917"/>
                    <a:pt x="65322" y="289071"/>
                    <a:pt x="68022" y="289071"/>
                  </a:cubicBezTo>
                  <a:lnTo>
                    <a:pt x="244957" y="289071"/>
                  </a:lnTo>
                  <a:cubicBezTo>
                    <a:pt x="253251" y="289071"/>
                    <a:pt x="259937" y="282359"/>
                    <a:pt x="259937" y="274098"/>
                  </a:cubicBezTo>
                  <a:lnTo>
                    <a:pt x="259937" y="128055"/>
                  </a:lnTo>
                  <a:cubicBezTo>
                    <a:pt x="259937" y="119794"/>
                    <a:pt x="253251" y="113082"/>
                    <a:pt x="244957" y="113082"/>
                  </a:cubicBezTo>
                  <a:lnTo>
                    <a:pt x="234220" y="113082"/>
                  </a:lnTo>
                  <a:cubicBezTo>
                    <a:pt x="233127" y="113082"/>
                    <a:pt x="232227" y="112208"/>
                    <a:pt x="232227" y="111135"/>
                  </a:cubicBezTo>
                  <a:lnTo>
                    <a:pt x="232227" y="97409"/>
                  </a:lnTo>
                  <a:cubicBezTo>
                    <a:pt x="232227" y="89148"/>
                    <a:pt x="225540" y="82430"/>
                    <a:pt x="217247" y="82430"/>
                  </a:cubicBezTo>
                  <a:lnTo>
                    <a:pt x="167934" y="82430"/>
                  </a:lnTo>
                  <a:lnTo>
                    <a:pt x="167934" y="67573"/>
                  </a:lnTo>
                  <a:cubicBezTo>
                    <a:pt x="167934" y="61369"/>
                    <a:pt x="162919" y="56323"/>
                    <a:pt x="156683" y="56323"/>
                  </a:cubicBezTo>
                  <a:lnTo>
                    <a:pt x="78823" y="56323"/>
                  </a:lnTo>
                  <a:lnTo>
                    <a:pt x="78823" y="45625"/>
                  </a:lnTo>
                  <a:cubicBezTo>
                    <a:pt x="78823" y="42687"/>
                    <a:pt x="81267" y="40296"/>
                    <a:pt x="84160" y="40296"/>
                  </a:cubicBezTo>
                  <a:lnTo>
                    <a:pt x="191786" y="40296"/>
                  </a:lnTo>
                  <a:cubicBezTo>
                    <a:pt x="198152" y="40296"/>
                    <a:pt x="203359" y="35095"/>
                    <a:pt x="203359" y="28705"/>
                  </a:cubicBezTo>
                  <a:lnTo>
                    <a:pt x="203359" y="14979"/>
                  </a:lnTo>
                  <a:cubicBezTo>
                    <a:pt x="203359" y="12035"/>
                    <a:pt x="205738" y="9643"/>
                    <a:pt x="208695" y="9643"/>
                  </a:cubicBezTo>
                  <a:lnTo>
                    <a:pt x="286490" y="9643"/>
                  </a:lnTo>
                  <a:cubicBezTo>
                    <a:pt x="289448" y="9643"/>
                    <a:pt x="291827" y="12035"/>
                    <a:pt x="291827" y="14979"/>
                  </a:cubicBezTo>
                  <a:lnTo>
                    <a:pt x="291827" y="28705"/>
                  </a:lnTo>
                  <a:cubicBezTo>
                    <a:pt x="291827" y="35095"/>
                    <a:pt x="297034" y="40296"/>
                    <a:pt x="303400" y="40296"/>
                  </a:cubicBezTo>
                  <a:lnTo>
                    <a:pt x="314201" y="40296"/>
                  </a:lnTo>
                  <a:cubicBezTo>
                    <a:pt x="317158" y="40296"/>
                    <a:pt x="319537" y="42687"/>
                    <a:pt x="319537" y="45625"/>
                  </a:cubicBezTo>
                  <a:lnTo>
                    <a:pt x="319537" y="69566"/>
                  </a:lnTo>
                  <a:cubicBezTo>
                    <a:pt x="319537" y="72228"/>
                    <a:pt x="321659" y="74388"/>
                    <a:pt x="324359" y="74388"/>
                  </a:cubicBezTo>
                  <a:cubicBezTo>
                    <a:pt x="326995" y="74388"/>
                    <a:pt x="329181" y="72228"/>
                    <a:pt x="329181" y="69566"/>
                  </a:cubicBezTo>
                  <a:lnTo>
                    <a:pt x="329181" y="45625"/>
                  </a:lnTo>
                  <a:cubicBezTo>
                    <a:pt x="329181" y="37364"/>
                    <a:pt x="322430" y="30652"/>
                    <a:pt x="314201" y="30652"/>
                  </a:cubicBezTo>
                  <a:close/>
                  <a:moveTo>
                    <a:pt x="158290" y="67573"/>
                  </a:moveTo>
                  <a:lnTo>
                    <a:pt x="158290" y="82430"/>
                  </a:lnTo>
                  <a:lnTo>
                    <a:pt x="140802" y="82430"/>
                  </a:lnTo>
                  <a:cubicBezTo>
                    <a:pt x="132508" y="82430"/>
                    <a:pt x="125822" y="89148"/>
                    <a:pt x="125822" y="97409"/>
                  </a:cubicBezTo>
                  <a:lnTo>
                    <a:pt x="125822" y="111135"/>
                  </a:lnTo>
                  <a:cubicBezTo>
                    <a:pt x="125822" y="112208"/>
                    <a:pt x="124921" y="113082"/>
                    <a:pt x="123828" y="113082"/>
                  </a:cubicBezTo>
                  <a:lnTo>
                    <a:pt x="26618" y="113082"/>
                  </a:lnTo>
                  <a:lnTo>
                    <a:pt x="26618" y="67573"/>
                  </a:lnTo>
                  <a:cubicBezTo>
                    <a:pt x="26618" y="66686"/>
                    <a:pt x="27325" y="65966"/>
                    <a:pt x="28225" y="65966"/>
                  </a:cubicBezTo>
                  <a:lnTo>
                    <a:pt x="156683" y="65966"/>
                  </a:lnTo>
                  <a:cubicBezTo>
                    <a:pt x="157582" y="65966"/>
                    <a:pt x="158290" y="66686"/>
                    <a:pt x="158290" y="6757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6" name="Google Shape;1466;p70"/>
            <p:cNvSpPr/>
            <p:nvPr/>
          </p:nvSpPr>
          <p:spPr>
            <a:xfrm>
              <a:off x="8337985" y="3902150"/>
              <a:ext cx="54777" cy="118733"/>
            </a:xfrm>
            <a:custGeom>
              <a:avLst/>
              <a:gdLst/>
              <a:ahLst/>
              <a:cxnLst/>
              <a:rect l="l" t="t" r="r" b="b"/>
              <a:pathLst>
                <a:path w="54777" h="118733" extrusionOk="0">
                  <a:moveTo>
                    <a:pt x="49956" y="0"/>
                  </a:moveTo>
                  <a:cubicBezTo>
                    <a:pt x="47255" y="0"/>
                    <a:pt x="45134" y="2160"/>
                    <a:pt x="45134" y="4822"/>
                  </a:cubicBezTo>
                  <a:lnTo>
                    <a:pt x="45134" y="103754"/>
                  </a:lnTo>
                  <a:cubicBezTo>
                    <a:pt x="45134" y="106692"/>
                    <a:pt x="42755" y="109090"/>
                    <a:pt x="39798" y="109090"/>
                  </a:cubicBezTo>
                  <a:lnTo>
                    <a:pt x="4822" y="109090"/>
                  </a:lnTo>
                  <a:cubicBezTo>
                    <a:pt x="2122" y="109090"/>
                    <a:pt x="0" y="111244"/>
                    <a:pt x="0" y="113912"/>
                  </a:cubicBezTo>
                  <a:cubicBezTo>
                    <a:pt x="0" y="116573"/>
                    <a:pt x="2122" y="118733"/>
                    <a:pt x="4822" y="118733"/>
                  </a:cubicBezTo>
                  <a:lnTo>
                    <a:pt x="39798" y="118733"/>
                  </a:lnTo>
                  <a:cubicBezTo>
                    <a:pt x="48027" y="118733"/>
                    <a:pt x="54778" y="112015"/>
                    <a:pt x="54778" y="103754"/>
                  </a:cubicBezTo>
                  <a:lnTo>
                    <a:pt x="54778" y="4822"/>
                  </a:lnTo>
                  <a:cubicBezTo>
                    <a:pt x="54778" y="2160"/>
                    <a:pt x="52592" y="0"/>
                    <a:pt x="4995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7" name="Google Shape;1467;p70"/>
            <p:cNvSpPr/>
            <p:nvPr/>
          </p:nvSpPr>
          <p:spPr>
            <a:xfrm>
              <a:off x="8102029" y="3894814"/>
              <a:ext cx="38061" cy="9643"/>
            </a:xfrm>
            <a:custGeom>
              <a:avLst/>
              <a:gdLst/>
              <a:ahLst/>
              <a:cxnLst/>
              <a:rect l="l" t="t" r="r" b="b"/>
              <a:pathLst>
                <a:path w="38061" h="9643" extrusionOk="0">
                  <a:moveTo>
                    <a:pt x="4822" y="0"/>
                  </a:moveTo>
                  <a:cubicBezTo>
                    <a:pt x="2122" y="0"/>
                    <a:pt x="0" y="2154"/>
                    <a:pt x="0" y="4822"/>
                  </a:cubicBezTo>
                  <a:cubicBezTo>
                    <a:pt x="0" y="7483"/>
                    <a:pt x="2122" y="9643"/>
                    <a:pt x="4822" y="9643"/>
                  </a:cubicBezTo>
                  <a:lnTo>
                    <a:pt x="33240" y="9643"/>
                  </a:lnTo>
                  <a:cubicBezTo>
                    <a:pt x="35940" y="9643"/>
                    <a:pt x="38062" y="7483"/>
                    <a:pt x="38062" y="4822"/>
                  </a:cubicBezTo>
                  <a:cubicBezTo>
                    <a:pt x="38062" y="2154"/>
                    <a:pt x="35940" y="0"/>
                    <a:pt x="33240" y="0"/>
                  </a:cubicBezTo>
                  <a:lnTo>
                    <a:pt x="4822"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70"/>
            <p:cNvSpPr/>
            <p:nvPr/>
          </p:nvSpPr>
          <p:spPr>
            <a:xfrm>
              <a:off x="8151664" y="3894814"/>
              <a:ext cx="14851" cy="9643"/>
            </a:xfrm>
            <a:custGeom>
              <a:avLst/>
              <a:gdLst/>
              <a:ahLst/>
              <a:cxnLst/>
              <a:rect l="l" t="t" r="r" b="b"/>
              <a:pathLst>
                <a:path w="14851" h="9643" extrusionOk="0">
                  <a:moveTo>
                    <a:pt x="4822" y="9643"/>
                  </a:moveTo>
                  <a:lnTo>
                    <a:pt x="10029" y="9643"/>
                  </a:lnTo>
                  <a:cubicBezTo>
                    <a:pt x="12666" y="9643"/>
                    <a:pt x="14851" y="7483"/>
                    <a:pt x="14851" y="4822"/>
                  </a:cubicBezTo>
                  <a:cubicBezTo>
                    <a:pt x="14851" y="2154"/>
                    <a:pt x="12666" y="0"/>
                    <a:pt x="10029" y="0"/>
                  </a:cubicBezTo>
                  <a:lnTo>
                    <a:pt x="4822" y="0"/>
                  </a:lnTo>
                  <a:cubicBezTo>
                    <a:pt x="2186" y="0"/>
                    <a:pt x="0" y="2154"/>
                    <a:pt x="0" y="4822"/>
                  </a:cubicBezTo>
                  <a:cubicBezTo>
                    <a:pt x="0" y="7483"/>
                    <a:pt x="2186" y="9643"/>
                    <a:pt x="4822"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9" name="Google Shape;1469;p70"/>
          <p:cNvGrpSpPr/>
          <p:nvPr/>
        </p:nvGrpSpPr>
        <p:grpSpPr>
          <a:xfrm>
            <a:off x="8179139" y="2465901"/>
            <a:ext cx="203928" cy="275469"/>
            <a:chOff x="9036659" y="2349994"/>
            <a:chExt cx="243671" cy="329154"/>
          </a:xfrm>
        </p:grpSpPr>
        <p:sp>
          <p:nvSpPr>
            <p:cNvPr id="1470" name="Google Shape;1470;p70"/>
            <p:cNvSpPr/>
            <p:nvPr/>
          </p:nvSpPr>
          <p:spPr>
            <a:xfrm>
              <a:off x="9071120" y="2488464"/>
              <a:ext cx="49505" cy="9643"/>
            </a:xfrm>
            <a:custGeom>
              <a:avLst/>
              <a:gdLst/>
              <a:ahLst/>
              <a:cxnLst/>
              <a:rect l="l" t="t" r="r" b="b"/>
              <a:pathLst>
                <a:path w="49505" h="9643" extrusionOk="0">
                  <a:moveTo>
                    <a:pt x="4758" y="9643"/>
                  </a:moveTo>
                  <a:lnTo>
                    <a:pt x="44684" y="9643"/>
                  </a:lnTo>
                  <a:cubicBezTo>
                    <a:pt x="47384" y="9643"/>
                    <a:pt x="49506" y="7483"/>
                    <a:pt x="49506" y="4822"/>
                  </a:cubicBezTo>
                  <a:cubicBezTo>
                    <a:pt x="49506" y="2160"/>
                    <a:pt x="47384" y="0"/>
                    <a:pt x="44684" y="0"/>
                  </a:cubicBezTo>
                  <a:lnTo>
                    <a:pt x="4758" y="0"/>
                  </a:lnTo>
                  <a:cubicBezTo>
                    <a:pt x="2122" y="0"/>
                    <a:pt x="0" y="2160"/>
                    <a:pt x="0" y="4822"/>
                  </a:cubicBezTo>
                  <a:cubicBezTo>
                    <a:pt x="0" y="7483"/>
                    <a:pt x="2122" y="9643"/>
                    <a:pt x="4758" y="96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70"/>
            <p:cNvSpPr/>
            <p:nvPr/>
          </p:nvSpPr>
          <p:spPr>
            <a:xfrm>
              <a:off x="9071120" y="2510868"/>
              <a:ext cx="49505" cy="9643"/>
            </a:xfrm>
            <a:custGeom>
              <a:avLst/>
              <a:gdLst/>
              <a:ahLst/>
              <a:cxnLst/>
              <a:rect l="l" t="t" r="r" b="b"/>
              <a:pathLst>
                <a:path w="49505" h="9643" extrusionOk="0">
                  <a:moveTo>
                    <a:pt x="49506" y="4822"/>
                  </a:moveTo>
                  <a:cubicBezTo>
                    <a:pt x="49506" y="2160"/>
                    <a:pt x="47384" y="0"/>
                    <a:pt x="44684" y="0"/>
                  </a:cubicBezTo>
                  <a:lnTo>
                    <a:pt x="4758" y="0"/>
                  </a:lnTo>
                  <a:cubicBezTo>
                    <a:pt x="2122" y="0"/>
                    <a:pt x="0" y="2160"/>
                    <a:pt x="0" y="4822"/>
                  </a:cubicBezTo>
                  <a:cubicBezTo>
                    <a:pt x="0" y="7483"/>
                    <a:pt x="2122" y="9643"/>
                    <a:pt x="4758" y="9643"/>
                  </a:cubicBezTo>
                  <a:lnTo>
                    <a:pt x="44684" y="9643"/>
                  </a:lnTo>
                  <a:cubicBezTo>
                    <a:pt x="47384" y="9643"/>
                    <a:pt x="49506" y="7483"/>
                    <a:pt x="49506" y="48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70"/>
            <p:cNvSpPr/>
            <p:nvPr/>
          </p:nvSpPr>
          <p:spPr>
            <a:xfrm>
              <a:off x="9036659" y="2349994"/>
              <a:ext cx="243671" cy="329154"/>
            </a:xfrm>
            <a:custGeom>
              <a:avLst/>
              <a:gdLst/>
              <a:ahLst/>
              <a:cxnLst/>
              <a:rect l="l" t="t" r="r" b="b"/>
              <a:pathLst>
                <a:path w="243671" h="329154" extrusionOk="0">
                  <a:moveTo>
                    <a:pt x="243607" y="218084"/>
                  </a:moveTo>
                  <a:cubicBezTo>
                    <a:pt x="243607" y="215423"/>
                    <a:pt x="241485" y="213262"/>
                    <a:pt x="238849" y="213262"/>
                  </a:cubicBezTo>
                  <a:cubicBezTo>
                    <a:pt x="236149" y="213262"/>
                    <a:pt x="234027" y="215423"/>
                    <a:pt x="234027" y="218084"/>
                  </a:cubicBezTo>
                  <a:lnTo>
                    <a:pt x="234027" y="255648"/>
                  </a:lnTo>
                  <a:cubicBezTo>
                    <a:pt x="234027" y="260868"/>
                    <a:pt x="231584" y="265664"/>
                    <a:pt x="227405" y="268788"/>
                  </a:cubicBezTo>
                  <a:cubicBezTo>
                    <a:pt x="224319" y="271077"/>
                    <a:pt x="222454" y="274715"/>
                    <a:pt x="222454" y="278515"/>
                  </a:cubicBezTo>
                  <a:lnTo>
                    <a:pt x="222454" y="318277"/>
                  </a:lnTo>
                  <a:cubicBezTo>
                    <a:pt x="222454" y="318958"/>
                    <a:pt x="221940" y="319518"/>
                    <a:pt x="221233" y="319518"/>
                  </a:cubicBezTo>
                  <a:lnTo>
                    <a:pt x="143116" y="319479"/>
                  </a:lnTo>
                  <a:cubicBezTo>
                    <a:pt x="142473" y="319479"/>
                    <a:pt x="141895" y="318926"/>
                    <a:pt x="141895" y="318245"/>
                  </a:cubicBezTo>
                  <a:lnTo>
                    <a:pt x="141895" y="292215"/>
                  </a:lnTo>
                  <a:cubicBezTo>
                    <a:pt x="141895" y="289958"/>
                    <a:pt x="140352" y="288004"/>
                    <a:pt x="138102" y="287509"/>
                  </a:cubicBezTo>
                  <a:lnTo>
                    <a:pt x="121643" y="283864"/>
                  </a:lnTo>
                  <a:cubicBezTo>
                    <a:pt x="111420" y="281601"/>
                    <a:pt x="104284" y="272710"/>
                    <a:pt x="104284" y="262237"/>
                  </a:cubicBezTo>
                  <a:cubicBezTo>
                    <a:pt x="104284" y="258206"/>
                    <a:pt x="102933" y="254233"/>
                    <a:pt x="100426" y="251051"/>
                  </a:cubicBezTo>
                  <a:lnTo>
                    <a:pt x="67572" y="209026"/>
                  </a:lnTo>
                  <a:cubicBezTo>
                    <a:pt x="66865" y="208126"/>
                    <a:pt x="67958" y="206859"/>
                    <a:pt x="68601" y="206287"/>
                  </a:cubicBezTo>
                  <a:cubicBezTo>
                    <a:pt x="72587" y="203182"/>
                    <a:pt x="77537" y="201819"/>
                    <a:pt x="82617" y="202424"/>
                  </a:cubicBezTo>
                  <a:cubicBezTo>
                    <a:pt x="87631" y="203041"/>
                    <a:pt x="92132" y="205587"/>
                    <a:pt x="95218" y="209579"/>
                  </a:cubicBezTo>
                  <a:lnTo>
                    <a:pt x="112834" y="232060"/>
                  </a:lnTo>
                  <a:cubicBezTo>
                    <a:pt x="113735" y="233230"/>
                    <a:pt x="115149" y="233912"/>
                    <a:pt x="116628" y="233912"/>
                  </a:cubicBezTo>
                  <a:lnTo>
                    <a:pt x="116885" y="233912"/>
                  </a:lnTo>
                  <a:cubicBezTo>
                    <a:pt x="119521" y="233912"/>
                    <a:pt x="121707" y="231758"/>
                    <a:pt x="121707" y="229097"/>
                  </a:cubicBezTo>
                  <a:lnTo>
                    <a:pt x="121771" y="105914"/>
                  </a:lnTo>
                  <a:cubicBezTo>
                    <a:pt x="121771" y="102070"/>
                    <a:pt x="124921" y="98946"/>
                    <a:pt x="128779" y="98946"/>
                  </a:cubicBezTo>
                  <a:lnTo>
                    <a:pt x="135208" y="98946"/>
                  </a:lnTo>
                  <a:cubicBezTo>
                    <a:pt x="139323" y="98946"/>
                    <a:pt x="142602" y="102263"/>
                    <a:pt x="142602" y="106339"/>
                  </a:cubicBezTo>
                  <a:lnTo>
                    <a:pt x="142602" y="172208"/>
                  </a:lnTo>
                  <a:cubicBezTo>
                    <a:pt x="142602" y="174870"/>
                    <a:pt x="144788" y="177023"/>
                    <a:pt x="147424" y="177023"/>
                  </a:cubicBezTo>
                  <a:cubicBezTo>
                    <a:pt x="150125" y="177023"/>
                    <a:pt x="152246" y="174870"/>
                    <a:pt x="152246" y="172208"/>
                  </a:cubicBezTo>
                  <a:cubicBezTo>
                    <a:pt x="152246" y="168184"/>
                    <a:pt x="155525" y="164912"/>
                    <a:pt x="159576" y="164912"/>
                  </a:cubicBezTo>
                  <a:lnTo>
                    <a:pt x="165812" y="164912"/>
                  </a:lnTo>
                  <a:cubicBezTo>
                    <a:pt x="168962" y="164912"/>
                    <a:pt x="171727" y="166930"/>
                    <a:pt x="172691" y="169939"/>
                  </a:cubicBezTo>
                  <a:cubicBezTo>
                    <a:pt x="173463" y="172195"/>
                    <a:pt x="175520" y="173706"/>
                    <a:pt x="177899" y="173706"/>
                  </a:cubicBezTo>
                  <a:cubicBezTo>
                    <a:pt x="180278" y="173706"/>
                    <a:pt x="182335" y="172195"/>
                    <a:pt x="183107" y="169945"/>
                  </a:cubicBezTo>
                  <a:cubicBezTo>
                    <a:pt x="184071" y="166937"/>
                    <a:pt x="186836" y="164912"/>
                    <a:pt x="189986" y="164912"/>
                  </a:cubicBezTo>
                  <a:lnTo>
                    <a:pt x="196223" y="164912"/>
                  </a:lnTo>
                  <a:cubicBezTo>
                    <a:pt x="200273" y="164912"/>
                    <a:pt x="203552" y="168184"/>
                    <a:pt x="203552" y="172208"/>
                  </a:cubicBezTo>
                  <a:lnTo>
                    <a:pt x="203552" y="176477"/>
                  </a:lnTo>
                  <a:cubicBezTo>
                    <a:pt x="203552" y="179023"/>
                    <a:pt x="205288" y="181196"/>
                    <a:pt x="207731" y="181768"/>
                  </a:cubicBezTo>
                  <a:cubicBezTo>
                    <a:pt x="210239" y="182334"/>
                    <a:pt x="212746" y="181131"/>
                    <a:pt x="213839" y="178843"/>
                  </a:cubicBezTo>
                  <a:lnTo>
                    <a:pt x="213903" y="178721"/>
                  </a:lnTo>
                  <a:cubicBezTo>
                    <a:pt x="215382" y="175616"/>
                    <a:pt x="216218" y="173899"/>
                    <a:pt x="220590" y="173725"/>
                  </a:cubicBezTo>
                  <a:lnTo>
                    <a:pt x="226697" y="173725"/>
                  </a:lnTo>
                  <a:cubicBezTo>
                    <a:pt x="230748" y="173725"/>
                    <a:pt x="234027" y="176998"/>
                    <a:pt x="234027" y="181022"/>
                  </a:cubicBezTo>
                  <a:lnTo>
                    <a:pt x="234027" y="195590"/>
                  </a:lnTo>
                  <a:cubicBezTo>
                    <a:pt x="234027" y="198251"/>
                    <a:pt x="236149" y="200405"/>
                    <a:pt x="238785" y="200405"/>
                  </a:cubicBezTo>
                  <a:cubicBezTo>
                    <a:pt x="241485" y="200405"/>
                    <a:pt x="243607" y="198251"/>
                    <a:pt x="243607" y="195590"/>
                  </a:cubicBezTo>
                  <a:lnTo>
                    <a:pt x="243607" y="181022"/>
                  </a:lnTo>
                  <a:cubicBezTo>
                    <a:pt x="243607" y="171688"/>
                    <a:pt x="236020" y="164089"/>
                    <a:pt x="226697" y="164089"/>
                  </a:cubicBezTo>
                  <a:lnTo>
                    <a:pt x="220462" y="164089"/>
                  </a:lnTo>
                  <a:cubicBezTo>
                    <a:pt x="220397" y="164089"/>
                    <a:pt x="220333" y="164089"/>
                    <a:pt x="220333" y="164089"/>
                  </a:cubicBezTo>
                  <a:cubicBezTo>
                    <a:pt x="216797" y="164211"/>
                    <a:pt x="214160" y="165053"/>
                    <a:pt x="212103" y="166255"/>
                  </a:cubicBezTo>
                  <a:cubicBezTo>
                    <a:pt x="209660" y="159846"/>
                    <a:pt x="203488" y="155268"/>
                    <a:pt x="196223" y="155268"/>
                  </a:cubicBezTo>
                  <a:lnTo>
                    <a:pt x="189986" y="155268"/>
                  </a:lnTo>
                  <a:cubicBezTo>
                    <a:pt x="189022" y="155268"/>
                    <a:pt x="187993" y="155365"/>
                    <a:pt x="187029" y="155538"/>
                  </a:cubicBezTo>
                  <a:lnTo>
                    <a:pt x="187029" y="17647"/>
                  </a:lnTo>
                  <a:cubicBezTo>
                    <a:pt x="187029" y="7920"/>
                    <a:pt x="179120" y="0"/>
                    <a:pt x="169412" y="0"/>
                  </a:cubicBezTo>
                  <a:lnTo>
                    <a:pt x="17681" y="0"/>
                  </a:lnTo>
                  <a:cubicBezTo>
                    <a:pt x="7908" y="0"/>
                    <a:pt x="0" y="7920"/>
                    <a:pt x="0" y="17647"/>
                  </a:cubicBezTo>
                  <a:lnTo>
                    <a:pt x="0" y="288801"/>
                  </a:lnTo>
                  <a:cubicBezTo>
                    <a:pt x="0" y="298534"/>
                    <a:pt x="7908" y="306448"/>
                    <a:pt x="17681" y="306448"/>
                  </a:cubicBezTo>
                  <a:lnTo>
                    <a:pt x="132251" y="306448"/>
                  </a:lnTo>
                  <a:lnTo>
                    <a:pt x="132251" y="318245"/>
                  </a:lnTo>
                  <a:cubicBezTo>
                    <a:pt x="132251" y="324243"/>
                    <a:pt x="137137" y="329122"/>
                    <a:pt x="143116" y="329122"/>
                  </a:cubicBezTo>
                  <a:lnTo>
                    <a:pt x="221233" y="329154"/>
                  </a:lnTo>
                  <a:cubicBezTo>
                    <a:pt x="227212" y="329154"/>
                    <a:pt x="232098" y="324275"/>
                    <a:pt x="232098" y="318277"/>
                  </a:cubicBezTo>
                  <a:lnTo>
                    <a:pt x="232098" y="278515"/>
                  </a:lnTo>
                  <a:cubicBezTo>
                    <a:pt x="232098" y="277737"/>
                    <a:pt x="232484" y="277011"/>
                    <a:pt x="233127" y="276522"/>
                  </a:cubicBezTo>
                  <a:cubicBezTo>
                    <a:pt x="239685" y="271630"/>
                    <a:pt x="243671" y="263825"/>
                    <a:pt x="243671" y="255648"/>
                  </a:cubicBezTo>
                  <a:lnTo>
                    <a:pt x="243607" y="218084"/>
                  </a:lnTo>
                  <a:close/>
                  <a:moveTo>
                    <a:pt x="135208" y="89309"/>
                  </a:moveTo>
                  <a:lnTo>
                    <a:pt x="128779" y="89309"/>
                  </a:lnTo>
                  <a:cubicBezTo>
                    <a:pt x="119585" y="89309"/>
                    <a:pt x="112192" y="96760"/>
                    <a:pt x="112192" y="105914"/>
                  </a:cubicBezTo>
                  <a:lnTo>
                    <a:pt x="112128" y="114375"/>
                  </a:lnTo>
                  <a:lnTo>
                    <a:pt x="41919" y="114375"/>
                  </a:lnTo>
                  <a:cubicBezTo>
                    <a:pt x="40376" y="114375"/>
                    <a:pt x="39026" y="113076"/>
                    <a:pt x="39026" y="111482"/>
                  </a:cubicBezTo>
                  <a:lnTo>
                    <a:pt x="39026" y="77165"/>
                  </a:lnTo>
                  <a:cubicBezTo>
                    <a:pt x="39026" y="75571"/>
                    <a:pt x="40376" y="74272"/>
                    <a:pt x="41919" y="74272"/>
                  </a:cubicBezTo>
                  <a:lnTo>
                    <a:pt x="147039" y="74272"/>
                  </a:lnTo>
                  <a:cubicBezTo>
                    <a:pt x="148646" y="74272"/>
                    <a:pt x="149932" y="75571"/>
                    <a:pt x="149932" y="77165"/>
                  </a:cubicBezTo>
                  <a:lnTo>
                    <a:pt x="149932" y="97795"/>
                  </a:lnTo>
                  <a:cubicBezTo>
                    <a:pt x="146974" y="92723"/>
                    <a:pt x="141509" y="89309"/>
                    <a:pt x="135208" y="89309"/>
                  </a:cubicBezTo>
                  <a:close/>
                  <a:moveTo>
                    <a:pt x="17681" y="296811"/>
                  </a:moveTo>
                  <a:cubicBezTo>
                    <a:pt x="13244" y="296811"/>
                    <a:pt x="9644" y="293218"/>
                    <a:pt x="9644" y="288807"/>
                  </a:cubicBezTo>
                  <a:lnTo>
                    <a:pt x="9644" y="258643"/>
                  </a:lnTo>
                  <a:lnTo>
                    <a:pt x="68279" y="258643"/>
                  </a:lnTo>
                  <a:cubicBezTo>
                    <a:pt x="70915" y="258643"/>
                    <a:pt x="73101" y="256483"/>
                    <a:pt x="73101" y="253822"/>
                  </a:cubicBezTo>
                  <a:cubicBezTo>
                    <a:pt x="73101" y="251160"/>
                    <a:pt x="70915" y="249000"/>
                    <a:pt x="68279" y="249000"/>
                  </a:cubicBezTo>
                  <a:lnTo>
                    <a:pt x="9644" y="249000"/>
                  </a:lnTo>
                  <a:lnTo>
                    <a:pt x="9644" y="46930"/>
                  </a:lnTo>
                  <a:lnTo>
                    <a:pt x="47962" y="46930"/>
                  </a:lnTo>
                  <a:cubicBezTo>
                    <a:pt x="50599" y="46930"/>
                    <a:pt x="52784" y="44770"/>
                    <a:pt x="52784" y="42109"/>
                  </a:cubicBezTo>
                  <a:cubicBezTo>
                    <a:pt x="52784" y="39447"/>
                    <a:pt x="50599" y="37287"/>
                    <a:pt x="47962" y="37287"/>
                  </a:cubicBezTo>
                  <a:lnTo>
                    <a:pt x="9644" y="37287"/>
                  </a:lnTo>
                  <a:lnTo>
                    <a:pt x="9644" y="17647"/>
                  </a:lnTo>
                  <a:cubicBezTo>
                    <a:pt x="9644" y="13237"/>
                    <a:pt x="13244" y="9643"/>
                    <a:pt x="17681" y="9643"/>
                  </a:cubicBezTo>
                  <a:lnTo>
                    <a:pt x="169412" y="9643"/>
                  </a:lnTo>
                  <a:cubicBezTo>
                    <a:pt x="173784" y="9643"/>
                    <a:pt x="177385" y="13237"/>
                    <a:pt x="177385" y="17647"/>
                  </a:cubicBezTo>
                  <a:lnTo>
                    <a:pt x="177385" y="37287"/>
                  </a:lnTo>
                  <a:lnTo>
                    <a:pt x="70465" y="37287"/>
                  </a:lnTo>
                  <a:cubicBezTo>
                    <a:pt x="67829" y="37287"/>
                    <a:pt x="65643" y="39447"/>
                    <a:pt x="65643" y="42109"/>
                  </a:cubicBezTo>
                  <a:cubicBezTo>
                    <a:pt x="65643" y="44770"/>
                    <a:pt x="67829" y="46930"/>
                    <a:pt x="70465" y="46930"/>
                  </a:cubicBezTo>
                  <a:lnTo>
                    <a:pt x="177385" y="46930"/>
                  </a:lnTo>
                  <a:lnTo>
                    <a:pt x="177385" y="159859"/>
                  </a:lnTo>
                  <a:cubicBezTo>
                    <a:pt x="174299" y="156978"/>
                    <a:pt x="170184" y="155275"/>
                    <a:pt x="165812" y="155275"/>
                  </a:cubicBezTo>
                  <a:lnTo>
                    <a:pt x="159576" y="155275"/>
                  </a:lnTo>
                  <a:cubicBezTo>
                    <a:pt x="156939" y="155275"/>
                    <a:pt x="154496" y="155866"/>
                    <a:pt x="152246" y="156927"/>
                  </a:cubicBezTo>
                  <a:lnTo>
                    <a:pt x="152246" y="122880"/>
                  </a:lnTo>
                  <a:cubicBezTo>
                    <a:pt x="152311" y="122867"/>
                    <a:pt x="152311" y="122854"/>
                    <a:pt x="152375" y="122835"/>
                  </a:cubicBezTo>
                  <a:cubicBezTo>
                    <a:pt x="156747" y="120784"/>
                    <a:pt x="159576" y="116329"/>
                    <a:pt x="159576" y="111482"/>
                  </a:cubicBezTo>
                  <a:lnTo>
                    <a:pt x="159576" y="77165"/>
                  </a:lnTo>
                  <a:cubicBezTo>
                    <a:pt x="159576" y="70254"/>
                    <a:pt x="153982" y="64629"/>
                    <a:pt x="147039" y="64629"/>
                  </a:cubicBezTo>
                  <a:lnTo>
                    <a:pt x="41919" y="64629"/>
                  </a:lnTo>
                  <a:cubicBezTo>
                    <a:pt x="35040" y="64629"/>
                    <a:pt x="29382" y="70254"/>
                    <a:pt x="29382" y="77165"/>
                  </a:cubicBezTo>
                  <a:lnTo>
                    <a:pt x="29382" y="111482"/>
                  </a:lnTo>
                  <a:cubicBezTo>
                    <a:pt x="29382" y="118393"/>
                    <a:pt x="35040" y="124018"/>
                    <a:pt x="41919" y="124018"/>
                  </a:cubicBezTo>
                  <a:lnTo>
                    <a:pt x="112128" y="124018"/>
                  </a:lnTo>
                  <a:lnTo>
                    <a:pt x="112063" y="215429"/>
                  </a:lnTo>
                  <a:lnTo>
                    <a:pt x="102869" y="203645"/>
                  </a:lnTo>
                  <a:cubicBezTo>
                    <a:pt x="98111" y="197615"/>
                    <a:pt x="91360" y="193790"/>
                    <a:pt x="83774" y="192857"/>
                  </a:cubicBezTo>
                  <a:cubicBezTo>
                    <a:pt x="76187" y="191932"/>
                    <a:pt x="68665" y="194015"/>
                    <a:pt x="62622" y="198727"/>
                  </a:cubicBezTo>
                  <a:cubicBezTo>
                    <a:pt x="62622" y="198746"/>
                    <a:pt x="62622" y="198766"/>
                    <a:pt x="62557" y="198785"/>
                  </a:cubicBezTo>
                  <a:cubicBezTo>
                    <a:pt x="57221" y="203099"/>
                    <a:pt x="56128" y="210055"/>
                    <a:pt x="59985" y="214960"/>
                  </a:cubicBezTo>
                  <a:lnTo>
                    <a:pt x="92840" y="256991"/>
                  </a:lnTo>
                  <a:cubicBezTo>
                    <a:pt x="93997" y="258483"/>
                    <a:pt x="94640" y="260347"/>
                    <a:pt x="94640" y="262237"/>
                  </a:cubicBezTo>
                  <a:cubicBezTo>
                    <a:pt x="94640" y="277261"/>
                    <a:pt x="104927" y="290029"/>
                    <a:pt x="119585" y="293275"/>
                  </a:cubicBezTo>
                  <a:lnTo>
                    <a:pt x="132251" y="296085"/>
                  </a:lnTo>
                  <a:lnTo>
                    <a:pt x="132251" y="296811"/>
                  </a:lnTo>
                  <a:lnTo>
                    <a:pt x="17681" y="2968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3" name="Google Shape;1473;p70"/>
          <p:cNvGrpSpPr/>
          <p:nvPr/>
        </p:nvGrpSpPr>
        <p:grpSpPr>
          <a:xfrm>
            <a:off x="8165794" y="3674555"/>
            <a:ext cx="230616" cy="275469"/>
            <a:chOff x="9020714" y="3794197"/>
            <a:chExt cx="275560" cy="329154"/>
          </a:xfrm>
        </p:grpSpPr>
        <p:sp>
          <p:nvSpPr>
            <p:cNvPr id="1474" name="Google Shape;1474;p70"/>
            <p:cNvSpPr/>
            <p:nvPr/>
          </p:nvSpPr>
          <p:spPr>
            <a:xfrm>
              <a:off x="9048939" y="3903095"/>
              <a:ext cx="76637" cy="9636"/>
            </a:xfrm>
            <a:custGeom>
              <a:avLst/>
              <a:gdLst/>
              <a:ahLst/>
              <a:cxnLst/>
              <a:rect l="l" t="t" r="r" b="b"/>
              <a:pathLst>
                <a:path w="76637" h="9636" extrusionOk="0">
                  <a:moveTo>
                    <a:pt x="4822" y="9637"/>
                  </a:moveTo>
                  <a:lnTo>
                    <a:pt x="71816" y="9637"/>
                  </a:lnTo>
                  <a:cubicBezTo>
                    <a:pt x="74452" y="9637"/>
                    <a:pt x="76638" y="7483"/>
                    <a:pt x="76638" y="4822"/>
                  </a:cubicBezTo>
                  <a:cubicBezTo>
                    <a:pt x="76638" y="2160"/>
                    <a:pt x="74452" y="0"/>
                    <a:pt x="71816" y="0"/>
                  </a:cubicBezTo>
                  <a:lnTo>
                    <a:pt x="4822" y="0"/>
                  </a:lnTo>
                  <a:cubicBezTo>
                    <a:pt x="2122" y="0"/>
                    <a:pt x="0" y="2160"/>
                    <a:pt x="0" y="4822"/>
                  </a:cubicBezTo>
                  <a:cubicBezTo>
                    <a:pt x="0" y="7483"/>
                    <a:pt x="2122" y="9637"/>
                    <a:pt x="4822" y="96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70"/>
            <p:cNvSpPr/>
            <p:nvPr/>
          </p:nvSpPr>
          <p:spPr>
            <a:xfrm>
              <a:off x="9048939" y="3927235"/>
              <a:ext cx="42819" cy="9636"/>
            </a:xfrm>
            <a:custGeom>
              <a:avLst/>
              <a:gdLst/>
              <a:ahLst/>
              <a:cxnLst/>
              <a:rect l="l" t="t" r="r" b="b"/>
              <a:pathLst>
                <a:path w="42819" h="9636" extrusionOk="0">
                  <a:moveTo>
                    <a:pt x="4822" y="9637"/>
                  </a:moveTo>
                  <a:lnTo>
                    <a:pt x="37998" y="9637"/>
                  </a:lnTo>
                  <a:cubicBezTo>
                    <a:pt x="40633" y="9637"/>
                    <a:pt x="42820" y="7477"/>
                    <a:pt x="42820" y="4815"/>
                  </a:cubicBezTo>
                  <a:cubicBezTo>
                    <a:pt x="42820" y="2154"/>
                    <a:pt x="40633" y="0"/>
                    <a:pt x="37998" y="0"/>
                  </a:cubicBezTo>
                  <a:lnTo>
                    <a:pt x="4822" y="0"/>
                  </a:lnTo>
                  <a:cubicBezTo>
                    <a:pt x="2122" y="0"/>
                    <a:pt x="0" y="2154"/>
                    <a:pt x="0" y="4815"/>
                  </a:cubicBezTo>
                  <a:cubicBezTo>
                    <a:pt x="0" y="7477"/>
                    <a:pt x="2122" y="9637"/>
                    <a:pt x="4822" y="96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6" name="Google Shape;1476;p70"/>
            <p:cNvSpPr/>
            <p:nvPr/>
          </p:nvSpPr>
          <p:spPr>
            <a:xfrm>
              <a:off x="9048939" y="3878923"/>
              <a:ext cx="38962" cy="9636"/>
            </a:xfrm>
            <a:custGeom>
              <a:avLst/>
              <a:gdLst/>
              <a:ahLst/>
              <a:cxnLst/>
              <a:rect l="l" t="t" r="r" b="b"/>
              <a:pathLst>
                <a:path w="38962" h="9636" extrusionOk="0">
                  <a:moveTo>
                    <a:pt x="4822" y="9637"/>
                  </a:moveTo>
                  <a:lnTo>
                    <a:pt x="34140" y="9637"/>
                  </a:lnTo>
                  <a:cubicBezTo>
                    <a:pt x="36776" y="9637"/>
                    <a:pt x="38962" y="7477"/>
                    <a:pt x="38962" y="4815"/>
                  </a:cubicBezTo>
                  <a:cubicBezTo>
                    <a:pt x="38962" y="2153"/>
                    <a:pt x="36776" y="0"/>
                    <a:pt x="34140" y="0"/>
                  </a:cubicBezTo>
                  <a:lnTo>
                    <a:pt x="4822" y="0"/>
                  </a:lnTo>
                  <a:cubicBezTo>
                    <a:pt x="2122" y="0"/>
                    <a:pt x="0" y="2153"/>
                    <a:pt x="0" y="4815"/>
                  </a:cubicBezTo>
                  <a:cubicBezTo>
                    <a:pt x="0" y="7477"/>
                    <a:pt x="2122" y="9637"/>
                    <a:pt x="4822" y="96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70"/>
            <p:cNvSpPr/>
            <p:nvPr/>
          </p:nvSpPr>
          <p:spPr>
            <a:xfrm>
              <a:off x="9020714" y="3794197"/>
              <a:ext cx="275560" cy="329154"/>
            </a:xfrm>
            <a:custGeom>
              <a:avLst/>
              <a:gdLst/>
              <a:ahLst/>
              <a:cxnLst/>
              <a:rect l="l" t="t" r="r" b="b"/>
              <a:pathLst>
                <a:path w="275560" h="329154" extrusionOk="0">
                  <a:moveTo>
                    <a:pt x="245535" y="153738"/>
                  </a:moveTo>
                  <a:cubicBezTo>
                    <a:pt x="231134" y="139363"/>
                    <a:pt x="213517" y="130145"/>
                    <a:pt x="195001" y="126081"/>
                  </a:cubicBezTo>
                  <a:cubicBezTo>
                    <a:pt x="195001" y="126030"/>
                    <a:pt x="195001" y="125979"/>
                    <a:pt x="195001" y="125927"/>
                  </a:cubicBezTo>
                  <a:lnTo>
                    <a:pt x="195001" y="87682"/>
                  </a:lnTo>
                  <a:cubicBezTo>
                    <a:pt x="195001" y="86416"/>
                    <a:pt x="194487" y="85169"/>
                    <a:pt x="193586" y="84275"/>
                  </a:cubicBezTo>
                  <a:lnTo>
                    <a:pt x="143759" y="34426"/>
                  </a:lnTo>
                  <a:cubicBezTo>
                    <a:pt x="141895" y="32549"/>
                    <a:pt x="138809" y="32549"/>
                    <a:pt x="136944" y="34426"/>
                  </a:cubicBezTo>
                  <a:cubicBezTo>
                    <a:pt x="135080" y="36310"/>
                    <a:pt x="135080" y="39364"/>
                    <a:pt x="136944" y="41241"/>
                  </a:cubicBezTo>
                  <a:lnTo>
                    <a:pt x="178542" y="82861"/>
                  </a:lnTo>
                  <a:lnTo>
                    <a:pt x="125436" y="82861"/>
                  </a:lnTo>
                  <a:cubicBezTo>
                    <a:pt x="118107" y="82861"/>
                    <a:pt x="112127" y="76888"/>
                    <a:pt x="112127" y="69547"/>
                  </a:cubicBezTo>
                  <a:lnTo>
                    <a:pt x="112127" y="16451"/>
                  </a:lnTo>
                  <a:lnTo>
                    <a:pt x="121449" y="25773"/>
                  </a:lnTo>
                  <a:cubicBezTo>
                    <a:pt x="123378" y="27657"/>
                    <a:pt x="126400" y="27657"/>
                    <a:pt x="128265" y="25773"/>
                  </a:cubicBezTo>
                  <a:cubicBezTo>
                    <a:pt x="130194" y="23889"/>
                    <a:pt x="130194" y="20842"/>
                    <a:pt x="128265" y="18958"/>
                  </a:cubicBezTo>
                  <a:lnTo>
                    <a:pt x="110713" y="1408"/>
                  </a:lnTo>
                  <a:cubicBezTo>
                    <a:pt x="109813" y="514"/>
                    <a:pt x="108591" y="0"/>
                    <a:pt x="107305" y="0"/>
                  </a:cubicBezTo>
                  <a:lnTo>
                    <a:pt x="14401" y="0"/>
                  </a:lnTo>
                  <a:cubicBezTo>
                    <a:pt x="6429" y="0"/>
                    <a:pt x="0" y="6480"/>
                    <a:pt x="0" y="14452"/>
                  </a:cubicBezTo>
                  <a:lnTo>
                    <a:pt x="0" y="205124"/>
                  </a:lnTo>
                  <a:cubicBezTo>
                    <a:pt x="0" y="207785"/>
                    <a:pt x="2122" y="209939"/>
                    <a:pt x="4757" y="209939"/>
                  </a:cubicBezTo>
                  <a:cubicBezTo>
                    <a:pt x="7458" y="209939"/>
                    <a:pt x="9579" y="207785"/>
                    <a:pt x="9579" y="205124"/>
                  </a:cubicBezTo>
                  <a:lnTo>
                    <a:pt x="9579" y="14452"/>
                  </a:lnTo>
                  <a:cubicBezTo>
                    <a:pt x="9579" y="11797"/>
                    <a:pt x="11766" y="9637"/>
                    <a:pt x="14401" y="9637"/>
                  </a:cubicBezTo>
                  <a:lnTo>
                    <a:pt x="102483" y="9637"/>
                  </a:lnTo>
                  <a:lnTo>
                    <a:pt x="102483" y="69547"/>
                  </a:lnTo>
                  <a:cubicBezTo>
                    <a:pt x="102483" y="82205"/>
                    <a:pt x="112834" y="92497"/>
                    <a:pt x="125436" y="92497"/>
                  </a:cubicBezTo>
                  <a:lnTo>
                    <a:pt x="185357" y="92497"/>
                  </a:lnTo>
                  <a:lnTo>
                    <a:pt x="185357" y="124442"/>
                  </a:lnTo>
                  <a:cubicBezTo>
                    <a:pt x="155075" y="120746"/>
                    <a:pt x="123378" y="130511"/>
                    <a:pt x="100169" y="153738"/>
                  </a:cubicBezTo>
                  <a:cubicBezTo>
                    <a:pt x="72330" y="181581"/>
                    <a:pt x="63779" y="221562"/>
                    <a:pt x="74644" y="256818"/>
                  </a:cubicBezTo>
                  <a:lnTo>
                    <a:pt x="14401" y="256818"/>
                  </a:lnTo>
                  <a:cubicBezTo>
                    <a:pt x="11766" y="256818"/>
                    <a:pt x="9579" y="254651"/>
                    <a:pt x="9579" y="251996"/>
                  </a:cubicBezTo>
                  <a:lnTo>
                    <a:pt x="9579" y="229122"/>
                  </a:lnTo>
                  <a:cubicBezTo>
                    <a:pt x="9579" y="226461"/>
                    <a:pt x="7458" y="224301"/>
                    <a:pt x="4757" y="224301"/>
                  </a:cubicBezTo>
                  <a:cubicBezTo>
                    <a:pt x="2122" y="224301"/>
                    <a:pt x="0" y="226461"/>
                    <a:pt x="0" y="229122"/>
                  </a:cubicBezTo>
                  <a:lnTo>
                    <a:pt x="0" y="251996"/>
                  </a:lnTo>
                  <a:cubicBezTo>
                    <a:pt x="0" y="259968"/>
                    <a:pt x="6429" y="266454"/>
                    <a:pt x="14401" y="266454"/>
                  </a:cubicBezTo>
                  <a:lnTo>
                    <a:pt x="78180" y="266454"/>
                  </a:lnTo>
                  <a:cubicBezTo>
                    <a:pt x="83195" y="278322"/>
                    <a:pt x="90525" y="289437"/>
                    <a:pt x="100169" y="299093"/>
                  </a:cubicBezTo>
                  <a:cubicBezTo>
                    <a:pt x="100169" y="299100"/>
                    <a:pt x="100169" y="299100"/>
                    <a:pt x="100169" y="299100"/>
                  </a:cubicBezTo>
                  <a:cubicBezTo>
                    <a:pt x="119521" y="318483"/>
                    <a:pt x="145367" y="329154"/>
                    <a:pt x="172820" y="329154"/>
                  </a:cubicBezTo>
                  <a:cubicBezTo>
                    <a:pt x="200337" y="329154"/>
                    <a:pt x="226119" y="318476"/>
                    <a:pt x="245535" y="299093"/>
                  </a:cubicBezTo>
                  <a:cubicBezTo>
                    <a:pt x="264888" y="279710"/>
                    <a:pt x="275560" y="253899"/>
                    <a:pt x="275560" y="226416"/>
                  </a:cubicBezTo>
                  <a:cubicBezTo>
                    <a:pt x="275560" y="198933"/>
                    <a:pt x="264888" y="173121"/>
                    <a:pt x="245535" y="153738"/>
                  </a:cubicBezTo>
                  <a:close/>
                  <a:moveTo>
                    <a:pt x="106983" y="160553"/>
                  </a:moveTo>
                  <a:cubicBezTo>
                    <a:pt x="125114" y="142391"/>
                    <a:pt x="148967" y="133314"/>
                    <a:pt x="172820" y="133314"/>
                  </a:cubicBezTo>
                  <a:cubicBezTo>
                    <a:pt x="196029" y="133314"/>
                    <a:pt x="219175" y="141877"/>
                    <a:pt x="237113" y="159010"/>
                  </a:cubicBezTo>
                  <a:lnTo>
                    <a:pt x="235956" y="173828"/>
                  </a:lnTo>
                  <a:lnTo>
                    <a:pt x="222776" y="173661"/>
                  </a:lnTo>
                  <a:cubicBezTo>
                    <a:pt x="194358" y="146737"/>
                    <a:pt x="149353" y="147200"/>
                    <a:pt x="121449" y="175050"/>
                  </a:cubicBezTo>
                  <a:cubicBezTo>
                    <a:pt x="93611" y="202880"/>
                    <a:pt x="93160" y="247862"/>
                    <a:pt x="120035" y="276290"/>
                  </a:cubicBezTo>
                  <a:lnTo>
                    <a:pt x="119778" y="289990"/>
                  </a:lnTo>
                  <a:lnTo>
                    <a:pt x="105505" y="290755"/>
                  </a:lnTo>
                  <a:cubicBezTo>
                    <a:pt x="70658" y="254330"/>
                    <a:pt x="71173" y="196361"/>
                    <a:pt x="106983" y="160553"/>
                  </a:cubicBezTo>
                  <a:close/>
                  <a:moveTo>
                    <a:pt x="128265" y="270961"/>
                  </a:moveTo>
                  <a:cubicBezTo>
                    <a:pt x="103705" y="246397"/>
                    <a:pt x="103705" y="206428"/>
                    <a:pt x="128265" y="181864"/>
                  </a:cubicBezTo>
                  <a:cubicBezTo>
                    <a:pt x="143759" y="166384"/>
                    <a:pt x="165362" y="160668"/>
                    <a:pt x="185357" y="164699"/>
                  </a:cubicBezTo>
                  <a:lnTo>
                    <a:pt x="185357" y="251996"/>
                  </a:lnTo>
                  <a:cubicBezTo>
                    <a:pt x="185357" y="254651"/>
                    <a:pt x="183236" y="256811"/>
                    <a:pt x="180535" y="256811"/>
                  </a:cubicBezTo>
                  <a:lnTo>
                    <a:pt x="146202" y="256811"/>
                  </a:lnTo>
                  <a:cubicBezTo>
                    <a:pt x="143502" y="256811"/>
                    <a:pt x="141380" y="258971"/>
                    <a:pt x="141380" y="261633"/>
                  </a:cubicBezTo>
                  <a:cubicBezTo>
                    <a:pt x="141380" y="264294"/>
                    <a:pt x="143502" y="266448"/>
                    <a:pt x="146202" y="266448"/>
                  </a:cubicBezTo>
                  <a:lnTo>
                    <a:pt x="180535" y="266448"/>
                  </a:lnTo>
                  <a:cubicBezTo>
                    <a:pt x="188508" y="266448"/>
                    <a:pt x="195001" y="259968"/>
                    <a:pt x="195001" y="251996"/>
                  </a:cubicBezTo>
                  <a:lnTo>
                    <a:pt x="195001" y="167470"/>
                  </a:lnTo>
                  <a:cubicBezTo>
                    <a:pt x="203166" y="170524"/>
                    <a:pt x="210817" y="175313"/>
                    <a:pt x="217375" y="181864"/>
                  </a:cubicBezTo>
                  <a:cubicBezTo>
                    <a:pt x="241935" y="206428"/>
                    <a:pt x="241935" y="246397"/>
                    <a:pt x="217375" y="270961"/>
                  </a:cubicBezTo>
                  <a:cubicBezTo>
                    <a:pt x="205481" y="282841"/>
                    <a:pt x="189665" y="289386"/>
                    <a:pt x="172820" y="289386"/>
                  </a:cubicBezTo>
                  <a:cubicBezTo>
                    <a:pt x="155975" y="289386"/>
                    <a:pt x="140159" y="282841"/>
                    <a:pt x="128265" y="270961"/>
                  </a:cubicBezTo>
                  <a:close/>
                  <a:moveTo>
                    <a:pt x="238720" y="292279"/>
                  </a:moveTo>
                  <a:cubicBezTo>
                    <a:pt x="221168" y="309842"/>
                    <a:pt x="197766" y="319518"/>
                    <a:pt x="172820" y="319518"/>
                  </a:cubicBezTo>
                  <a:cubicBezTo>
                    <a:pt x="151796" y="319518"/>
                    <a:pt x="131801" y="312607"/>
                    <a:pt x="115535" y="299871"/>
                  </a:cubicBezTo>
                  <a:lnTo>
                    <a:pt x="122929" y="299479"/>
                  </a:lnTo>
                  <a:cubicBezTo>
                    <a:pt x="126465" y="299286"/>
                    <a:pt x="129293" y="296348"/>
                    <a:pt x="129358" y="292787"/>
                  </a:cubicBezTo>
                  <a:lnTo>
                    <a:pt x="129486" y="284731"/>
                  </a:lnTo>
                  <a:cubicBezTo>
                    <a:pt x="141959" y="294008"/>
                    <a:pt x="157004" y="299023"/>
                    <a:pt x="172820" y="299023"/>
                  </a:cubicBezTo>
                  <a:cubicBezTo>
                    <a:pt x="192237" y="299023"/>
                    <a:pt x="210495" y="291475"/>
                    <a:pt x="224190" y="277776"/>
                  </a:cubicBezTo>
                  <a:cubicBezTo>
                    <a:pt x="249908" y="252099"/>
                    <a:pt x="252286" y="211816"/>
                    <a:pt x="231391" y="183407"/>
                  </a:cubicBezTo>
                  <a:lnTo>
                    <a:pt x="238463" y="183497"/>
                  </a:lnTo>
                  <a:cubicBezTo>
                    <a:pt x="242064" y="183542"/>
                    <a:pt x="245086" y="180784"/>
                    <a:pt x="245342" y="177223"/>
                  </a:cubicBezTo>
                  <a:lnTo>
                    <a:pt x="245985" y="168782"/>
                  </a:lnTo>
                  <a:cubicBezTo>
                    <a:pt x="274853" y="205303"/>
                    <a:pt x="272410" y="258592"/>
                    <a:pt x="238720" y="2922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78" name="Google Shape;1478;p70"/>
          <p:cNvGrpSpPr/>
          <p:nvPr/>
        </p:nvGrpSpPr>
        <p:grpSpPr>
          <a:xfrm>
            <a:off x="2571889" y="4311950"/>
            <a:ext cx="275491" cy="209330"/>
            <a:chOff x="3411676" y="4555811"/>
            <a:chExt cx="329180" cy="250125"/>
          </a:xfrm>
        </p:grpSpPr>
        <p:sp>
          <p:nvSpPr>
            <p:cNvPr id="1479" name="Google Shape;1479;p70"/>
            <p:cNvSpPr/>
            <p:nvPr/>
          </p:nvSpPr>
          <p:spPr>
            <a:xfrm>
              <a:off x="3411676" y="4555811"/>
              <a:ext cx="329180" cy="250125"/>
            </a:xfrm>
            <a:custGeom>
              <a:avLst/>
              <a:gdLst/>
              <a:ahLst/>
              <a:cxnLst/>
              <a:rect l="l" t="t" r="r" b="b"/>
              <a:pathLst>
                <a:path w="329180" h="250125" extrusionOk="0">
                  <a:moveTo>
                    <a:pt x="304544" y="0"/>
                  </a:moveTo>
                  <a:lnTo>
                    <a:pt x="224486" y="0"/>
                  </a:lnTo>
                  <a:cubicBezTo>
                    <a:pt x="221831" y="0"/>
                    <a:pt x="219683" y="2154"/>
                    <a:pt x="219683" y="4802"/>
                  </a:cubicBezTo>
                  <a:cubicBezTo>
                    <a:pt x="219683" y="7457"/>
                    <a:pt x="221831" y="9605"/>
                    <a:pt x="224486" y="9605"/>
                  </a:cubicBezTo>
                  <a:lnTo>
                    <a:pt x="304544" y="9605"/>
                  </a:lnTo>
                  <a:cubicBezTo>
                    <a:pt x="312831" y="9605"/>
                    <a:pt x="319576" y="16348"/>
                    <a:pt x="319576" y="24635"/>
                  </a:cubicBezTo>
                  <a:lnTo>
                    <a:pt x="319576" y="54728"/>
                  </a:lnTo>
                  <a:lnTo>
                    <a:pt x="9605" y="54728"/>
                  </a:lnTo>
                  <a:lnTo>
                    <a:pt x="9605" y="24635"/>
                  </a:lnTo>
                  <a:cubicBezTo>
                    <a:pt x="9605" y="16348"/>
                    <a:pt x="16350" y="9605"/>
                    <a:pt x="24637" y="9605"/>
                  </a:cubicBezTo>
                  <a:lnTo>
                    <a:pt x="201373" y="9605"/>
                  </a:lnTo>
                  <a:cubicBezTo>
                    <a:pt x="204022" y="9605"/>
                    <a:pt x="206175" y="7457"/>
                    <a:pt x="206175" y="4802"/>
                  </a:cubicBezTo>
                  <a:cubicBezTo>
                    <a:pt x="206175" y="2154"/>
                    <a:pt x="204022" y="0"/>
                    <a:pt x="201373" y="0"/>
                  </a:cubicBezTo>
                  <a:lnTo>
                    <a:pt x="24637" y="0"/>
                  </a:lnTo>
                  <a:cubicBezTo>
                    <a:pt x="11052" y="0"/>
                    <a:pt x="0" y="11051"/>
                    <a:pt x="0" y="24635"/>
                  </a:cubicBezTo>
                  <a:lnTo>
                    <a:pt x="0" y="225490"/>
                  </a:lnTo>
                  <a:cubicBezTo>
                    <a:pt x="0" y="239074"/>
                    <a:pt x="11052" y="250125"/>
                    <a:pt x="24637" y="250125"/>
                  </a:cubicBezTo>
                  <a:lnTo>
                    <a:pt x="304544" y="250125"/>
                  </a:lnTo>
                  <a:cubicBezTo>
                    <a:pt x="318129" y="250125"/>
                    <a:pt x="329181" y="239074"/>
                    <a:pt x="329181" y="225490"/>
                  </a:cubicBezTo>
                  <a:lnTo>
                    <a:pt x="329181" y="121562"/>
                  </a:lnTo>
                  <a:cubicBezTo>
                    <a:pt x="329181" y="118907"/>
                    <a:pt x="327034" y="116760"/>
                    <a:pt x="324378" y="116760"/>
                  </a:cubicBezTo>
                  <a:cubicBezTo>
                    <a:pt x="321723" y="116760"/>
                    <a:pt x="319576" y="118907"/>
                    <a:pt x="319576" y="121562"/>
                  </a:cubicBezTo>
                  <a:lnTo>
                    <a:pt x="319576" y="225490"/>
                  </a:lnTo>
                  <a:cubicBezTo>
                    <a:pt x="319576" y="233777"/>
                    <a:pt x="312831" y="240521"/>
                    <a:pt x="304544" y="240521"/>
                  </a:cubicBezTo>
                  <a:lnTo>
                    <a:pt x="24637" y="240521"/>
                  </a:lnTo>
                  <a:cubicBezTo>
                    <a:pt x="16350" y="240521"/>
                    <a:pt x="9605" y="233777"/>
                    <a:pt x="9605" y="225490"/>
                  </a:cubicBezTo>
                  <a:lnTo>
                    <a:pt x="9605" y="64333"/>
                  </a:lnTo>
                  <a:lnTo>
                    <a:pt x="319576" y="64333"/>
                  </a:lnTo>
                  <a:lnTo>
                    <a:pt x="319576" y="99357"/>
                  </a:lnTo>
                  <a:cubicBezTo>
                    <a:pt x="319576" y="102012"/>
                    <a:pt x="321723" y="104159"/>
                    <a:pt x="324378" y="104159"/>
                  </a:cubicBezTo>
                  <a:cubicBezTo>
                    <a:pt x="327034" y="104159"/>
                    <a:pt x="329181" y="102012"/>
                    <a:pt x="329181" y="99357"/>
                  </a:cubicBezTo>
                  <a:lnTo>
                    <a:pt x="329181" y="24635"/>
                  </a:lnTo>
                  <a:cubicBezTo>
                    <a:pt x="329181" y="11051"/>
                    <a:pt x="318129" y="0"/>
                    <a:pt x="30454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70"/>
            <p:cNvSpPr/>
            <p:nvPr/>
          </p:nvSpPr>
          <p:spPr>
            <a:xfrm>
              <a:off x="3443501" y="4579083"/>
              <a:ext cx="17796" cy="17788"/>
            </a:xfrm>
            <a:custGeom>
              <a:avLst/>
              <a:gdLst/>
              <a:ahLst/>
              <a:cxnLst/>
              <a:rect l="l" t="t" r="r" b="b"/>
              <a:pathLst>
                <a:path w="17796" h="17788" extrusionOk="0">
                  <a:moveTo>
                    <a:pt x="0" y="8891"/>
                  </a:moveTo>
                  <a:cubicBezTo>
                    <a:pt x="0" y="13809"/>
                    <a:pt x="3986" y="17789"/>
                    <a:pt x="8898" y="17789"/>
                  </a:cubicBezTo>
                  <a:cubicBezTo>
                    <a:pt x="13810" y="17789"/>
                    <a:pt x="17796" y="13809"/>
                    <a:pt x="17796" y="8891"/>
                  </a:cubicBezTo>
                  <a:cubicBezTo>
                    <a:pt x="17796" y="3980"/>
                    <a:pt x="13810" y="0"/>
                    <a:pt x="8898" y="0"/>
                  </a:cubicBezTo>
                  <a:cubicBezTo>
                    <a:pt x="3986" y="0"/>
                    <a:pt x="0" y="3980"/>
                    <a:pt x="0" y="88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70"/>
            <p:cNvSpPr/>
            <p:nvPr/>
          </p:nvSpPr>
          <p:spPr>
            <a:xfrm>
              <a:off x="3470871" y="4579083"/>
              <a:ext cx="17796" cy="17788"/>
            </a:xfrm>
            <a:custGeom>
              <a:avLst/>
              <a:gdLst/>
              <a:ahLst/>
              <a:cxnLst/>
              <a:rect l="l" t="t" r="r" b="b"/>
              <a:pathLst>
                <a:path w="17796" h="17788" extrusionOk="0">
                  <a:moveTo>
                    <a:pt x="0" y="8891"/>
                  </a:moveTo>
                  <a:cubicBezTo>
                    <a:pt x="0" y="13809"/>
                    <a:pt x="3986" y="17789"/>
                    <a:pt x="8898" y="17789"/>
                  </a:cubicBezTo>
                  <a:cubicBezTo>
                    <a:pt x="13817" y="17789"/>
                    <a:pt x="17796" y="13809"/>
                    <a:pt x="17796" y="8891"/>
                  </a:cubicBezTo>
                  <a:cubicBezTo>
                    <a:pt x="17796" y="3980"/>
                    <a:pt x="13810" y="0"/>
                    <a:pt x="8898" y="0"/>
                  </a:cubicBezTo>
                  <a:cubicBezTo>
                    <a:pt x="3986" y="0"/>
                    <a:pt x="0" y="3980"/>
                    <a:pt x="0" y="88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70"/>
            <p:cNvSpPr/>
            <p:nvPr/>
          </p:nvSpPr>
          <p:spPr>
            <a:xfrm>
              <a:off x="3498241" y="4579083"/>
              <a:ext cx="17796" cy="17788"/>
            </a:xfrm>
            <a:custGeom>
              <a:avLst/>
              <a:gdLst/>
              <a:ahLst/>
              <a:cxnLst/>
              <a:rect l="l" t="t" r="r" b="b"/>
              <a:pathLst>
                <a:path w="17796" h="17788" extrusionOk="0">
                  <a:moveTo>
                    <a:pt x="0" y="8891"/>
                  </a:moveTo>
                  <a:cubicBezTo>
                    <a:pt x="0" y="13809"/>
                    <a:pt x="3986" y="17789"/>
                    <a:pt x="8898" y="17789"/>
                  </a:cubicBezTo>
                  <a:cubicBezTo>
                    <a:pt x="13817" y="17789"/>
                    <a:pt x="17796" y="13809"/>
                    <a:pt x="17796" y="8891"/>
                  </a:cubicBezTo>
                  <a:cubicBezTo>
                    <a:pt x="17796" y="3980"/>
                    <a:pt x="13810" y="0"/>
                    <a:pt x="8898" y="0"/>
                  </a:cubicBezTo>
                  <a:cubicBezTo>
                    <a:pt x="3986" y="0"/>
                    <a:pt x="0" y="3980"/>
                    <a:pt x="0" y="88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70"/>
            <p:cNvSpPr/>
            <p:nvPr/>
          </p:nvSpPr>
          <p:spPr>
            <a:xfrm>
              <a:off x="3447146" y="4634106"/>
              <a:ext cx="258241" cy="48069"/>
            </a:xfrm>
            <a:custGeom>
              <a:avLst/>
              <a:gdLst/>
              <a:ahLst/>
              <a:cxnLst/>
              <a:rect l="l" t="t" r="r" b="b"/>
              <a:pathLst>
                <a:path w="258241" h="48069" extrusionOk="0">
                  <a:moveTo>
                    <a:pt x="253438" y="48069"/>
                  </a:moveTo>
                  <a:cubicBezTo>
                    <a:pt x="256016" y="48107"/>
                    <a:pt x="258279" y="45844"/>
                    <a:pt x="258241" y="43266"/>
                  </a:cubicBezTo>
                  <a:lnTo>
                    <a:pt x="258241" y="4803"/>
                  </a:lnTo>
                  <a:cubicBezTo>
                    <a:pt x="258279" y="2225"/>
                    <a:pt x="256016" y="-45"/>
                    <a:pt x="253431" y="1"/>
                  </a:cubicBezTo>
                  <a:lnTo>
                    <a:pt x="4803" y="1"/>
                  </a:lnTo>
                  <a:cubicBezTo>
                    <a:pt x="2225" y="-45"/>
                    <a:pt x="-38" y="2225"/>
                    <a:pt x="1" y="4803"/>
                  </a:cubicBezTo>
                  <a:lnTo>
                    <a:pt x="1" y="43266"/>
                  </a:lnTo>
                  <a:cubicBezTo>
                    <a:pt x="-44" y="45844"/>
                    <a:pt x="2225" y="48114"/>
                    <a:pt x="4810" y="48069"/>
                  </a:cubicBezTo>
                  <a:lnTo>
                    <a:pt x="253431" y="48069"/>
                  </a:lnTo>
                  <a:cubicBezTo>
                    <a:pt x="253438" y="48069"/>
                    <a:pt x="253438" y="48069"/>
                    <a:pt x="253438" y="48069"/>
                  </a:cubicBezTo>
                  <a:close/>
                  <a:moveTo>
                    <a:pt x="9606" y="10402"/>
                  </a:moveTo>
                  <a:lnTo>
                    <a:pt x="97701" y="24031"/>
                  </a:lnTo>
                  <a:lnTo>
                    <a:pt x="9606" y="37661"/>
                  </a:lnTo>
                  <a:lnTo>
                    <a:pt x="9606" y="10402"/>
                  </a:lnTo>
                  <a:close/>
                  <a:moveTo>
                    <a:pt x="67271" y="9605"/>
                  </a:moveTo>
                  <a:lnTo>
                    <a:pt x="190971" y="9605"/>
                  </a:lnTo>
                  <a:lnTo>
                    <a:pt x="129121" y="19171"/>
                  </a:lnTo>
                  <a:lnTo>
                    <a:pt x="67271" y="9605"/>
                  </a:lnTo>
                  <a:close/>
                  <a:moveTo>
                    <a:pt x="129121" y="28892"/>
                  </a:moveTo>
                  <a:lnTo>
                    <a:pt x="190971" y="38464"/>
                  </a:lnTo>
                  <a:lnTo>
                    <a:pt x="67271" y="38464"/>
                  </a:lnTo>
                  <a:lnTo>
                    <a:pt x="129121" y="28892"/>
                  </a:lnTo>
                  <a:close/>
                  <a:moveTo>
                    <a:pt x="160534" y="24031"/>
                  </a:moveTo>
                  <a:lnTo>
                    <a:pt x="248629" y="10402"/>
                  </a:lnTo>
                  <a:lnTo>
                    <a:pt x="248629" y="37661"/>
                  </a:lnTo>
                  <a:lnTo>
                    <a:pt x="160534" y="240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70"/>
            <p:cNvSpPr/>
            <p:nvPr/>
          </p:nvSpPr>
          <p:spPr>
            <a:xfrm>
              <a:off x="3447146" y="4700559"/>
              <a:ext cx="67451" cy="83576"/>
            </a:xfrm>
            <a:custGeom>
              <a:avLst/>
              <a:gdLst/>
              <a:ahLst/>
              <a:cxnLst/>
              <a:rect l="l" t="t" r="r" b="b"/>
              <a:pathLst>
                <a:path w="67451" h="83576" extrusionOk="0">
                  <a:moveTo>
                    <a:pt x="67451" y="4804"/>
                  </a:moveTo>
                  <a:cubicBezTo>
                    <a:pt x="67496" y="2227"/>
                    <a:pt x="65227" y="-36"/>
                    <a:pt x="62648" y="2"/>
                  </a:cubicBezTo>
                  <a:lnTo>
                    <a:pt x="4804" y="2"/>
                  </a:lnTo>
                  <a:cubicBezTo>
                    <a:pt x="1120" y="-107"/>
                    <a:pt x="-1330" y="4387"/>
                    <a:pt x="779" y="7421"/>
                  </a:cubicBezTo>
                  <a:cubicBezTo>
                    <a:pt x="831" y="7498"/>
                    <a:pt x="889" y="7569"/>
                    <a:pt x="940" y="7646"/>
                  </a:cubicBezTo>
                  <a:cubicBezTo>
                    <a:pt x="966" y="7684"/>
                    <a:pt x="991" y="7723"/>
                    <a:pt x="1024" y="7762"/>
                  </a:cubicBezTo>
                  <a:lnTo>
                    <a:pt x="27628" y="41789"/>
                  </a:lnTo>
                  <a:lnTo>
                    <a:pt x="9607" y="64830"/>
                  </a:lnTo>
                  <a:lnTo>
                    <a:pt x="9607" y="37701"/>
                  </a:lnTo>
                  <a:cubicBezTo>
                    <a:pt x="9607" y="35045"/>
                    <a:pt x="7459" y="32898"/>
                    <a:pt x="4804" y="32898"/>
                  </a:cubicBezTo>
                  <a:cubicBezTo>
                    <a:pt x="2155" y="32898"/>
                    <a:pt x="1" y="35045"/>
                    <a:pt x="1" y="37701"/>
                  </a:cubicBezTo>
                  <a:lnTo>
                    <a:pt x="1" y="78774"/>
                  </a:lnTo>
                  <a:cubicBezTo>
                    <a:pt x="-37" y="81352"/>
                    <a:pt x="2226" y="83622"/>
                    <a:pt x="4804" y="83576"/>
                  </a:cubicBezTo>
                  <a:lnTo>
                    <a:pt x="62648" y="83576"/>
                  </a:lnTo>
                  <a:cubicBezTo>
                    <a:pt x="65227" y="83622"/>
                    <a:pt x="67490" y="81352"/>
                    <a:pt x="67451" y="78774"/>
                  </a:cubicBezTo>
                  <a:lnTo>
                    <a:pt x="67451" y="4804"/>
                  </a:lnTo>
                  <a:close/>
                  <a:moveTo>
                    <a:pt x="39824" y="41789"/>
                  </a:moveTo>
                  <a:lnTo>
                    <a:pt x="57846" y="18748"/>
                  </a:lnTo>
                  <a:lnTo>
                    <a:pt x="57846" y="64836"/>
                  </a:lnTo>
                  <a:lnTo>
                    <a:pt x="39824" y="41789"/>
                  </a:lnTo>
                  <a:close/>
                  <a:moveTo>
                    <a:pt x="14660" y="9607"/>
                  </a:moveTo>
                  <a:lnTo>
                    <a:pt x="52792" y="9607"/>
                  </a:lnTo>
                  <a:lnTo>
                    <a:pt x="33729" y="33991"/>
                  </a:lnTo>
                  <a:lnTo>
                    <a:pt x="14660" y="9607"/>
                  </a:lnTo>
                  <a:close/>
                  <a:moveTo>
                    <a:pt x="52792" y="73972"/>
                  </a:moveTo>
                  <a:lnTo>
                    <a:pt x="14660" y="73972"/>
                  </a:lnTo>
                  <a:lnTo>
                    <a:pt x="33729" y="49588"/>
                  </a:lnTo>
                  <a:lnTo>
                    <a:pt x="52792" y="7397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70"/>
            <p:cNvSpPr/>
            <p:nvPr/>
          </p:nvSpPr>
          <p:spPr>
            <a:xfrm>
              <a:off x="3585916" y="4700561"/>
              <a:ext cx="119471" cy="83575"/>
            </a:xfrm>
            <a:custGeom>
              <a:avLst/>
              <a:gdLst/>
              <a:ahLst/>
              <a:cxnLst/>
              <a:rect l="l" t="t" r="r" b="b"/>
              <a:pathLst>
                <a:path w="119471" h="83575" extrusionOk="0">
                  <a:moveTo>
                    <a:pt x="119445" y="4321"/>
                  </a:moveTo>
                  <a:cubicBezTo>
                    <a:pt x="119245" y="1929"/>
                    <a:pt x="117066" y="-38"/>
                    <a:pt x="114668" y="1"/>
                  </a:cubicBezTo>
                  <a:lnTo>
                    <a:pt x="4810" y="1"/>
                  </a:lnTo>
                  <a:cubicBezTo>
                    <a:pt x="2225" y="-44"/>
                    <a:pt x="-51" y="2232"/>
                    <a:pt x="1" y="4810"/>
                  </a:cubicBezTo>
                  <a:lnTo>
                    <a:pt x="1" y="78760"/>
                  </a:lnTo>
                  <a:cubicBezTo>
                    <a:pt x="-51" y="81351"/>
                    <a:pt x="2232" y="83627"/>
                    <a:pt x="4823" y="83575"/>
                  </a:cubicBezTo>
                  <a:lnTo>
                    <a:pt x="114648" y="83575"/>
                  </a:lnTo>
                  <a:cubicBezTo>
                    <a:pt x="117239" y="83627"/>
                    <a:pt x="119522" y="81344"/>
                    <a:pt x="119470" y="78760"/>
                  </a:cubicBezTo>
                  <a:lnTo>
                    <a:pt x="119470" y="4816"/>
                  </a:lnTo>
                  <a:cubicBezTo>
                    <a:pt x="119470" y="4649"/>
                    <a:pt x="119458" y="4488"/>
                    <a:pt x="119445" y="4321"/>
                  </a:cubicBezTo>
                  <a:close/>
                  <a:moveTo>
                    <a:pt x="9613" y="13829"/>
                  </a:moveTo>
                  <a:lnTo>
                    <a:pt x="51140" y="41788"/>
                  </a:lnTo>
                  <a:lnTo>
                    <a:pt x="9613" y="69747"/>
                  </a:lnTo>
                  <a:lnTo>
                    <a:pt x="9613" y="13829"/>
                  </a:lnTo>
                  <a:close/>
                  <a:moveTo>
                    <a:pt x="20542" y="9606"/>
                  </a:moveTo>
                  <a:lnTo>
                    <a:pt x="98935" y="9606"/>
                  </a:lnTo>
                  <a:lnTo>
                    <a:pt x="59736" y="35996"/>
                  </a:lnTo>
                  <a:lnTo>
                    <a:pt x="20542" y="9606"/>
                  </a:lnTo>
                  <a:close/>
                  <a:moveTo>
                    <a:pt x="59736" y="47580"/>
                  </a:moveTo>
                  <a:lnTo>
                    <a:pt x="98935" y="73970"/>
                  </a:lnTo>
                  <a:lnTo>
                    <a:pt x="20542" y="73970"/>
                  </a:lnTo>
                  <a:lnTo>
                    <a:pt x="59736" y="47580"/>
                  </a:lnTo>
                  <a:close/>
                  <a:moveTo>
                    <a:pt x="68338" y="41788"/>
                  </a:moveTo>
                  <a:lnTo>
                    <a:pt x="109865" y="13829"/>
                  </a:lnTo>
                  <a:lnTo>
                    <a:pt x="109865" y="69747"/>
                  </a:lnTo>
                  <a:lnTo>
                    <a:pt x="68338" y="4178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6" name="Google Shape;1486;p70"/>
            <p:cNvSpPr/>
            <p:nvPr/>
          </p:nvSpPr>
          <p:spPr>
            <a:xfrm>
              <a:off x="3526034" y="4700471"/>
              <a:ext cx="45146" cy="9604"/>
            </a:xfrm>
            <a:custGeom>
              <a:avLst/>
              <a:gdLst/>
              <a:ahLst/>
              <a:cxnLst/>
              <a:rect l="l" t="t" r="r" b="b"/>
              <a:pathLst>
                <a:path w="45146" h="9604" extrusionOk="0">
                  <a:moveTo>
                    <a:pt x="40344" y="0"/>
                  </a:moveTo>
                  <a:lnTo>
                    <a:pt x="4803" y="0"/>
                  </a:lnTo>
                  <a:cubicBezTo>
                    <a:pt x="2147" y="0"/>
                    <a:pt x="0" y="2147"/>
                    <a:pt x="0" y="4802"/>
                  </a:cubicBezTo>
                  <a:cubicBezTo>
                    <a:pt x="0" y="7457"/>
                    <a:pt x="2147" y="9605"/>
                    <a:pt x="4803" y="9605"/>
                  </a:cubicBezTo>
                  <a:lnTo>
                    <a:pt x="40344" y="9605"/>
                  </a:lnTo>
                  <a:cubicBezTo>
                    <a:pt x="42999" y="9605"/>
                    <a:pt x="45147" y="7457"/>
                    <a:pt x="45147" y="4802"/>
                  </a:cubicBezTo>
                  <a:cubicBezTo>
                    <a:pt x="45147" y="2147"/>
                    <a:pt x="42999" y="0"/>
                    <a:pt x="4034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7" name="Google Shape;1487;p70"/>
            <p:cNvSpPr/>
            <p:nvPr/>
          </p:nvSpPr>
          <p:spPr>
            <a:xfrm>
              <a:off x="3526034" y="4720998"/>
              <a:ext cx="45146" cy="9604"/>
            </a:xfrm>
            <a:custGeom>
              <a:avLst/>
              <a:gdLst/>
              <a:ahLst/>
              <a:cxnLst/>
              <a:rect l="l" t="t" r="r" b="b"/>
              <a:pathLst>
                <a:path w="45146" h="9604" extrusionOk="0">
                  <a:moveTo>
                    <a:pt x="45147" y="4802"/>
                  </a:moveTo>
                  <a:cubicBezTo>
                    <a:pt x="45147" y="2154"/>
                    <a:pt x="42999" y="0"/>
                    <a:pt x="40344" y="0"/>
                  </a:cubicBezTo>
                  <a:lnTo>
                    <a:pt x="4803" y="0"/>
                  </a:lnTo>
                  <a:cubicBezTo>
                    <a:pt x="2147" y="0"/>
                    <a:pt x="0" y="2147"/>
                    <a:pt x="0" y="4802"/>
                  </a:cubicBezTo>
                  <a:cubicBezTo>
                    <a:pt x="0" y="7457"/>
                    <a:pt x="2147" y="9605"/>
                    <a:pt x="4803" y="9605"/>
                  </a:cubicBezTo>
                  <a:lnTo>
                    <a:pt x="40344" y="9605"/>
                  </a:lnTo>
                  <a:cubicBezTo>
                    <a:pt x="42999" y="9605"/>
                    <a:pt x="45147" y="7457"/>
                    <a:pt x="45147" y="480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70"/>
            <p:cNvSpPr/>
            <p:nvPr/>
          </p:nvSpPr>
          <p:spPr>
            <a:xfrm>
              <a:off x="3526034" y="4742104"/>
              <a:ext cx="22374" cy="9604"/>
            </a:xfrm>
            <a:custGeom>
              <a:avLst/>
              <a:gdLst/>
              <a:ahLst/>
              <a:cxnLst/>
              <a:rect l="l" t="t" r="r" b="b"/>
              <a:pathLst>
                <a:path w="22374" h="9604" extrusionOk="0">
                  <a:moveTo>
                    <a:pt x="4803" y="0"/>
                  </a:moveTo>
                  <a:cubicBezTo>
                    <a:pt x="2147" y="0"/>
                    <a:pt x="0" y="2147"/>
                    <a:pt x="0" y="4802"/>
                  </a:cubicBezTo>
                  <a:cubicBezTo>
                    <a:pt x="0" y="7457"/>
                    <a:pt x="2147" y="9605"/>
                    <a:pt x="4803" y="9605"/>
                  </a:cubicBezTo>
                  <a:lnTo>
                    <a:pt x="17571" y="9605"/>
                  </a:lnTo>
                  <a:cubicBezTo>
                    <a:pt x="20227" y="9605"/>
                    <a:pt x="22374" y="7457"/>
                    <a:pt x="22374" y="4802"/>
                  </a:cubicBezTo>
                  <a:cubicBezTo>
                    <a:pt x="22374" y="2147"/>
                    <a:pt x="20227" y="0"/>
                    <a:pt x="17571" y="0"/>
                  </a:cubicBezTo>
                  <a:lnTo>
                    <a:pt x="480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9" name="Google Shape;1489;p70"/>
          <p:cNvGrpSpPr/>
          <p:nvPr/>
        </p:nvGrpSpPr>
        <p:grpSpPr>
          <a:xfrm>
            <a:off x="3500302" y="4320079"/>
            <a:ext cx="275491" cy="193070"/>
            <a:chOff x="4341850" y="4565524"/>
            <a:chExt cx="329180" cy="230697"/>
          </a:xfrm>
        </p:grpSpPr>
        <p:sp>
          <p:nvSpPr>
            <p:cNvPr id="1490" name="Google Shape;1490;p70"/>
            <p:cNvSpPr/>
            <p:nvPr/>
          </p:nvSpPr>
          <p:spPr>
            <a:xfrm>
              <a:off x="4341850" y="4565524"/>
              <a:ext cx="329180" cy="230697"/>
            </a:xfrm>
            <a:custGeom>
              <a:avLst/>
              <a:gdLst/>
              <a:ahLst/>
              <a:cxnLst/>
              <a:rect l="l" t="t" r="r" b="b"/>
              <a:pathLst>
                <a:path w="329180" h="230697" extrusionOk="0">
                  <a:moveTo>
                    <a:pt x="319048" y="177731"/>
                  </a:moveTo>
                  <a:lnTo>
                    <a:pt x="302146" y="177731"/>
                  </a:lnTo>
                  <a:lnTo>
                    <a:pt x="302146" y="14465"/>
                  </a:lnTo>
                  <a:cubicBezTo>
                    <a:pt x="302146" y="6487"/>
                    <a:pt x="295652" y="0"/>
                    <a:pt x="287680" y="0"/>
                  </a:cubicBezTo>
                  <a:lnTo>
                    <a:pt x="41508" y="0"/>
                  </a:lnTo>
                  <a:cubicBezTo>
                    <a:pt x="33535" y="0"/>
                    <a:pt x="27042" y="6487"/>
                    <a:pt x="27042" y="14465"/>
                  </a:cubicBezTo>
                  <a:lnTo>
                    <a:pt x="27042" y="177731"/>
                  </a:lnTo>
                  <a:lnTo>
                    <a:pt x="10139" y="177731"/>
                  </a:lnTo>
                  <a:cubicBezTo>
                    <a:pt x="4545" y="177731"/>
                    <a:pt x="0" y="182276"/>
                    <a:pt x="0" y="187862"/>
                  </a:cubicBezTo>
                  <a:cubicBezTo>
                    <a:pt x="0" y="211482"/>
                    <a:pt x="19217" y="230697"/>
                    <a:pt x="42838" y="230697"/>
                  </a:cubicBezTo>
                  <a:lnTo>
                    <a:pt x="286343" y="230697"/>
                  </a:lnTo>
                  <a:cubicBezTo>
                    <a:pt x="296276" y="230697"/>
                    <a:pt x="305952" y="227219"/>
                    <a:pt x="313596" y="220913"/>
                  </a:cubicBezTo>
                  <a:cubicBezTo>
                    <a:pt x="315647" y="219216"/>
                    <a:pt x="315943" y="216181"/>
                    <a:pt x="314246" y="214124"/>
                  </a:cubicBezTo>
                  <a:cubicBezTo>
                    <a:pt x="312548" y="212073"/>
                    <a:pt x="309514" y="211777"/>
                    <a:pt x="307456" y="213475"/>
                  </a:cubicBezTo>
                  <a:cubicBezTo>
                    <a:pt x="301535" y="218361"/>
                    <a:pt x="294038" y="221054"/>
                    <a:pt x="286343" y="221054"/>
                  </a:cubicBezTo>
                  <a:lnTo>
                    <a:pt x="42838" y="221054"/>
                  </a:lnTo>
                  <a:cubicBezTo>
                    <a:pt x="24541" y="221054"/>
                    <a:pt x="9644" y="206165"/>
                    <a:pt x="9644" y="187862"/>
                  </a:cubicBezTo>
                  <a:cubicBezTo>
                    <a:pt x="9644" y="187592"/>
                    <a:pt x="9869" y="187367"/>
                    <a:pt x="10139" y="187367"/>
                  </a:cubicBezTo>
                  <a:lnTo>
                    <a:pt x="57086" y="187367"/>
                  </a:lnTo>
                  <a:cubicBezTo>
                    <a:pt x="59748" y="187367"/>
                    <a:pt x="61908" y="185214"/>
                    <a:pt x="61908" y="182546"/>
                  </a:cubicBezTo>
                  <a:cubicBezTo>
                    <a:pt x="61908" y="179884"/>
                    <a:pt x="59748" y="177724"/>
                    <a:pt x="57086" y="177724"/>
                  </a:cubicBezTo>
                  <a:lnTo>
                    <a:pt x="36686" y="177724"/>
                  </a:lnTo>
                  <a:lnTo>
                    <a:pt x="36686" y="161845"/>
                  </a:lnTo>
                  <a:lnTo>
                    <a:pt x="292502" y="161845"/>
                  </a:lnTo>
                  <a:lnTo>
                    <a:pt x="292502" y="177724"/>
                  </a:lnTo>
                  <a:lnTo>
                    <a:pt x="80366" y="177724"/>
                  </a:lnTo>
                  <a:cubicBezTo>
                    <a:pt x="77705" y="177724"/>
                    <a:pt x="75544" y="179884"/>
                    <a:pt x="75544" y="182546"/>
                  </a:cubicBezTo>
                  <a:cubicBezTo>
                    <a:pt x="75544" y="185214"/>
                    <a:pt x="77705" y="187367"/>
                    <a:pt x="80366" y="187367"/>
                  </a:cubicBezTo>
                  <a:lnTo>
                    <a:pt x="319048" y="187367"/>
                  </a:lnTo>
                  <a:cubicBezTo>
                    <a:pt x="319319" y="187367"/>
                    <a:pt x="319537" y="187592"/>
                    <a:pt x="319537" y="187862"/>
                  </a:cubicBezTo>
                  <a:cubicBezTo>
                    <a:pt x="319537" y="191173"/>
                    <a:pt x="319055" y="194445"/>
                    <a:pt x="318097" y="197583"/>
                  </a:cubicBezTo>
                  <a:cubicBezTo>
                    <a:pt x="317319" y="200128"/>
                    <a:pt x="318753" y="202822"/>
                    <a:pt x="321298" y="203600"/>
                  </a:cubicBezTo>
                  <a:cubicBezTo>
                    <a:pt x="321768" y="203748"/>
                    <a:pt x="322244" y="203812"/>
                    <a:pt x="322707" y="203812"/>
                  </a:cubicBezTo>
                  <a:cubicBezTo>
                    <a:pt x="324771" y="203812"/>
                    <a:pt x="326680" y="202475"/>
                    <a:pt x="327317" y="200399"/>
                  </a:cubicBezTo>
                  <a:cubicBezTo>
                    <a:pt x="328557" y="196348"/>
                    <a:pt x="329181" y="192131"/>
                    <a:pt x="329181" y="187862"/>
                  </a:cubicBezTo>
                  <a:cubicBezTo>
                    <a:pt x="329181" y="182276"/>
                    <a:pt x="324636" y="177731"/>
                    <a:pt x="319048" y="177731"/>
                  </a:cubicBezTo>
                  <a:close/>
                  <a:moveTo>
                    <a:pt x="36686" y="14465"/>
                  </a:moveTo>
                  <a:cubicBezTo>
                    <a:pt x="36686" y="11803"/>
                    <a:pt x="38852" y="9643"/>
                    <a:pt x="41508" y="9643"/>
                  </a:cubicBezTo>
                  <a:lnTo>
                    <a:pt x="287680" y="9643"/>
                  </a:lnTo>
                  <a:cubicBezTo>
                    <a:pt x="290335" y="9643"/>
                    <a:pt x="292502" y="11803"/>
                    <a:pt x="292502" y="14465"/>
                  </a:cubicBezTo>
                  <a:lnTo>
                    <a:pt x="292502" y="152208"/>
                  </a:lnTo>
                  <a:lnTo>
                    <a:pt x="36686" y="152208"/>
                  </a:lnTo>
                  <a:lnTo>
                    <a:pt x="36686" y="144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70"/>
            <p:cNvSpPr/>
            <p:nvPr/>
          </p:nvSpPr>
          <p:spPr>
            <a:xfrm>
              <a:off x="4450486" y="4590494"/>
              <a:ext cx="111915" cy="111899"/>
            </a:xfrm>
            <a:custGeom>
              <a:avLst/>
              <a:gdLst/>
              <a:ahLst/>
              <a:cxnLst/>
              <a:rect l="l" t="t" r="r" b="b"/>
              <a:pathLst>
                <a:path w="111915" h="111899" extrusionOk="0">
                  <a:moveTo>
                    <a:pt x="55955" y="0"/>
                  </a:moveTo>
                  <a:cubicBezTo>
                    <a:pt x="47307" y="0"/>
                    <a:pt x="39007" y="1922"/>
                    <a:pt x="31292" y="5715"/>
                  </a:cubicBezTo>
                  <a:cubicBezTo>
                    <a:pt x="28906" y="6892"/>
                    <a:pt x="27916" y="9778"/>
                    <a:pt x="29093" y="12170"/>
                  </a:cubicBezTo>
                  <a:cubicBezTo>
                    <a:pt x="30269" y="14561"/>
                    <a:pt x="33162" y="15545"/>
                    <a:pt x="35548" y="14368"/>
                  </a:cubicBezTo>
                  <a:cubicBezTo>
                    <a:pt x="41926" y="11231"/>
                    <a:pt x="48792" y="9643"/>
                    <a:pt x="55955" y="9643"/>
                  </a:cubicBezTo>
                  <a:cubicBezTo>
                    <a:pt x="81492" y="9643"/>
                    <a:pt x="102271" y="30415"/>
                    <a:pt x="102271" y="55950"/>
                  </a:cubicBezTo>
                  <a:cubicBezTo>
                    <a:pt x="102271" y="81485"/>
                    <a:pt x="81492" y="102263"/>
                    <a:pt x="55955" y="102263"/>
                  </a:cubicBezTo>
                  <a:cubicBezTo>
                    <a:pt x="30424" y="102263"/>
                    <a:pt x="9644" y="81485"/>
                    <a:pt x="9644" y="55950"/>
                  </a:cubicBezTo>
                  <a:cubicBezTo>
                    <a:pt x="9644" y="45375"/>
                    <a:pt x="13303" y="35037"/>
                    <a:pt x="19944" y="26834"/>
                  </a:cubicBezTo>
                  <a:cubicBezTo>
                    <a:pt x="21622" y="24764"/>
                    <a:pt x="21301" y="21730"/>
                    <a:pt x="19230" y="20052"/>
                  </a:cubicBezTo>
                  <a:cubicBezTo>
                    <a:pt x="17160" y="18380"/>
                    <a:pt x="14125" y="18695"/>
                    <a:pt x="12447" y="20765"/>
                  </a:cubicBezTo>
                  <a:cubicBezTo>
                    <a:pt x="4424" y="30678"/>
                    <a:pt x="0" y="43176"/>
                    <a:pt x="0" y="55950"/>
                  </a:cubicBezTo>
                  <a:cubicBezTo>
                    <a:pt x="0" y="86802"/>
                    <a:pt x="25107" y="111900"/>
                    <a:pt x="55961" y="111900"/>
                  </a:cubicBezTo>
                  <a:cubicBezTo>
                    <a:pt x="86809" y="111900"/>
                    <a:pt x="111915" y="86802"/>
                    <a:pt x="111915" y="55950"/>
                  </a:cubicBezTo>
                  <a:cubicBezTo>
                    <a:pt x="111915" y="25098"/>
                    <a:pt x="86809" y="0"/>
                    <a:pt x="5595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2" name="Google Shape;1492;p70"/>
            <p:cNvSpPr/>
            <p:nvPr/>
          </p:nvSpPr>
          <p:spPr>
            <a:xfrm>
              <a:off x="4481722" y="4623597"/>
              <a:ext cx="49444" cy="49442"/>
            </a:xfrm>
            <a:custGeom>
              <a:avLst/>
              <a:gdLst/>
              <a:ahLst/>
              <a:cxnLst/>
              <a:rect l="l" t="t" r="r" b="b"/>
              <a:pathLst>
                <a:path w="49444" h="49442" extrusionOk="0">
                  <a:moveTo>
                    <a:pt x="1413" y="48028"/>
                  </a:moveTo>
                  <a:cubicBezTo>
                    <a:pt x="2352" y="48973"/>
                    <a:pt x="3586" y="49442"/>
                    <a:pt x="4820" y="49442"/>
                  </a:cubicBezTo>
                  <a:cubicBezTo>
                    <a:pt x="6055" y="49442"/>
                    <a:pt x="7289" y="48973"/>
                    <a:pt x="8228" y="48028"/>
                  </a:cubicBezTo>
                  <a:lnTo>
                    <a:pt x="24719" y="31538"/>
                  </a:lnTo>
                  <a:lnTo>
                    <a:pt x="41217" y="48028"/>
                  </a:lnTo>
                  <a:cubicBezTo>
                    <a:pt x="42156" y="48973"/>
                    <a:pt x="43390" y="49442"/>
                    <a:pt x="44624" y="49442"/>
                  </a:cubicBezTo>
                  <a:cubicBezTo>
                    <a:pt x="45859" y="49442"/>
                    <a:pt x="47093" y="48973"/>
                    <a:pt x="48032" y="48028"/>
                  </a:cubicBezTo>
                  <a:cubicBezTo>
                    <a:pt x="49916" y="46144"/>
                    <a:pt x="49916" y="43097"/>
                    <a:pt x="48032" y="41213"/>
                  </a:cubicBezTo>
                  <a:lnTo>
                    <a:pt x="31541" y="24723"/>
                  </a:lnTo>
                  <a:lnTo>
                    <a:pt x="48032" y="8227"/>
                  </a:lnTo>
                  <a:cubicBezTo>
                    <a:pt x="49916" y="6344"/>
                    <a:pt x="49916" y="3296"/>
                    <a:pt x="48032" y="1413"/>
                  </a:cubicBezTo>
                  <a:cubicBezTo>
                    <a:pt x="46148" y="-471"/>
                    <a:pt x="43101" y="-471"/>
                    <a:pt x="41217" y="1413"/>
                  </a:cubicBezTo>
                  <a:lnTo>
                    <a:pt x="24719" y="17903"/>
                  </a:lnTo>
                  <a:lnTo>
                    <a:pt x="8228" y="1413"/>
                  </a:lnTo>
                  <a:cubicBezTo>
                    <a:pt x="6344" y="-471"/>
                    <a:pt x="3297" y="-471"/>
                    <a:pt x="1413" y="1413"/>
                  </a:cubicBezTo>
                  <a:cubicBezTo>
                    <a:pt x="-471" y="3296"/>
                    <a:pt x="-471" y="6344"/>
                    <a:pt x="1413" y="8227"/>
                  </a:cubicBezTo>
                  <a:lnTo>
                    <a:pt x="17904" y="24717"/>
                  </a:lnTo>
                  <a:lnTo>
                    <a:pt x="1413" y="41213"/>
                  </a:lnTo>
                  <a:cubicBezTo>
                    <a:pt x="-471" y="43097"/>
                    <a:pt x="-471" y="46144"/>
                    <a:pt x="1413" y="480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3" name="Google Shape;1493;p70"/>
          <p:cNvGrpSpPr/>
          <p:nvPr/>
        </p:nvGrpSpPr>
        <p:grpSpPr>
          <a:xfrm>
            <a:off x="4452805" y="4278877"/>
            <a:ext cx="227323" cy="275469"/>
            <a:chOff x="5300809" y="4516293"/>
            <a:chExt cx="271625" cy="329154"/>
          </a:xfrm>
        </p:grpSpPr>
        <p:sp>
          <p:nvSpPr>
            <p:cNvPr id="1494" name="Google Shape;1494;p70"/>
            <p:cNvSpPr/>
            <p:nvPr/>
          </p:nvSpPr>
          <p:spPr>
            <a:xfrm>
              <a:off x="5360961" y="4580799"/>
              <a:ext cx="129929" cy="59267"/>
            </a:xfrm>
            <a:custGeom>
              <a:avLst/>
              <a:gdLst/>
              <a:ahLst/>
              <a:cxnLst/>
              <a:rect l="l" t="t" r="r" b="b"/>
              <a:pathLst>
                <a:path w="129929" h="59267" extrusionOk="0">
                  <a:moveTo>
                    <a:pt x="12505" y="0"/>
                  </a:moveTo>
                  <a:cubicBezTo>
                    <a:pt x="5613" y="0"/>
                    <a:pt x="0" y="5612"/>
                    <a:pt x="0" y="12504"/>
                  </a:cubicBezTo>
                  <a:lnTo>
                    <a:pt x="0" y="46763"/>
                  </a:lnTo>
                  <a:cubicBezTo>
                    <a:pt x="0" y="53655"/>
                    <a:pt x="5613" y="59267"/>
                    <a:pt x="12505" y="59267"/>
                  </a:cubicBezTo>
                  <a:lnTo>
                    <a:pt x="117419" y="59267"/>
                  </a:lnTo>
                  <a:cubicBezTo>
                    <a:pt x="124317" y="59267"/>
                    <a:pt x="129930" y="53655"/>
                    <a:pt x="129930" y="46763"/>
                  </a:cubicBezTo>
                  <a:lnTo>
                    <a:pt x="129930" y="12504"/>
                  </a:lnTo>
                  <a:cubicBezTo>
                    <a:pt x="129930" y="5612"/>
                    <a:pt x="124317" y="0"/>
                    <a:pt x="117419" y="0"/>
                  </a:cubicBezTo>
                  <a:lnTo>
                    <a:pt x="12505" y="0"/>
                  </a:lnTo>
                  <a:close/>
                  <a:moveTo>
                    <a:pt x="120305" y="12504"/>
                  </a:moveTo>
                  <a:lnTo>
                    <a:pt x="120305" y="46763"/>
                  </a:lnTo>
                  <a:cubicBezTo>
                    <a:pt x="120305" y="46853"/>
                    <a:pt x="120286" y="46943"/>
                    <a:pt x="120280" y="47033"/>
                  </a:cubicBezTo>
                  <a:lnTo>
                    <a:pt x="77158" y="29649"/>
                  </a:lnTo>
                  <a:lnTo>
                    <a:pt x="120286" y="12266"/>
                  </a:lnTo>
                  <a:cubicBezTo>
                    <a:pt x="120292" y="12350"/>
                    <a:pt x="120305" y="12427"/>
                    <a:pt x="120305" y="12504"/>
                  </a:cubicBezTo>
                  <a:close/>
                  <a:moveTo>
                    <a:pt x="9625" y="12800"/>
                  </a:moveTo>
                  <a:lnTo>
                    <a:pt x="51428" y="29649"/>
                  </a:lnTo>
                  <a:lnTo>
                    <a:pt x="9625" y="46506"/>
                  </a:lnTo>
                  <a:lnTo>
                    <a:pt x="9625" y="12800"/>
                  </a:lnTo>
                  <a:close/>
                  <a:moveTo>
                    <a:pt x="64293" y="34838"/>
                  </a:moveTo>
                  <a:lnTo>
                    <a:pt x="101024" y="49643"/>
                  </a:lnTo>
                  <a:lnTo>
                    <a:pt x="27562" y="49643"/>
                  </a:lnTo>
                  <a:lnTo>
                    <a:pt x="64293" y="34838"/>
                  </a:lnTo>
                  <a:close/>
                  <a:moveTo>
                    <a:pt x="64293" y="24468"/>
                  </a:moveTo>
                  <a:lnTo>
                    <a:pt x="27472" y="9624"/>
                  </a:lnTo>
                  <a:lnTo>
                    <a:pt x="101114" y="9624"/>
                  </a:lnTo>
                  <a:lnTo>
                    <a:pt x="64293" y="2446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70"/>
            <p:cNvSpPr/>
            <p:nvPr/>
          </p:nvSpPr>
          <p:spPr>
            <a:xfrm>
              <a:off x="5300809" y="4516293"/>
              <a:ext cx="271625" cy="329154"/>
            </a:xfrm>
            <a:custGeom>
              <a:avLst/>
              <a:gdLst/>
              <a:ahLst/>
              <a:cxnLst/>
              <a:rect l="l" t="t" r="r" b="b"/>
              <a:pathLst>
                <a:path w="271625" h="329154" extrusionOk="0">
                  <a:moveTo>
                    <a:pt x="259114" y="187605"/>
                  </a:moveTo>
                  <a:lnTo>
                    <a:pt x="217465" y="187605"/>
                  </a:lnTo>
                  <a:lnTo>
                    <a:pt x="217465" y="173841"/>
                  </a:lnTo>
                  <a:lnTo>
                    <a:pt x="238406" y="173841"/>
                  </a:lnTo>
                  <a:cubicBezTo>
                    <a:pt x="241061" y="173841"/>
                    <a:pt x="243215" y="171688"/>
                    <a:pt x="243215" y="169032"/>
                  </a:cubicBezTo>
                  <a:cubicBezTo>
                    <a:pt x="243215" y="166371"/>
                    <a:pt x="241061" y="164217"/>
                    <a:pt x="238406" y="164217"/>
                  </a:cubicBezTo>
                  <a:lnTo>
                    <a:pt x="217465" y="164217"/>
                  </a:lnTo>
                  <a:lnTo>
                    <a:pt x="217465" y="151012"/>
                  </a:lnTo>
                  <a:lnTo>
                    <a:pt x="238406" y="151012"/>
                  </a:lnTo>
                  <a:cubicBezTo>
                    <a:pt x="241061" y="151012"/>
                    <a:pt x="243215" y="148859"/>
                    <a:pt x="243215" y="146197"/>
                  </a:cubicBezTo>
                  <a:cubicBezTo>
                    <a:pt x="243215" y="143542"/>
                    <a:pt x="241061" y="141389"/>
                    <a:pt x="238406" y="141389"/>
                  </a:cubicBezTo>
                  <a:lnTo>
                    <a:pt x="163716" y="141389"/>
                  </a:lnTo>
                  <a:cubicBezTo>
                    <a:pt x="161054" y="141389"/>
                    <a:pt x="158900" y="143542"/>
                    <a:pt x="158900" y="146197"/>
                  </a:cubicBezTo>
                  <a:cubicBezTo>
                    <a:pt x="158900" y="148859"/>
                    <a:pt x="161054" y="151012"/>
                    <a:pt x="163716" y="151012"/>
                  </a:cubicBezTo>
                  <a:lnTo>
                    <a:pt x="207841" y="151012"/>
                  </a:lnTo>
                  <a:lnTo>
                    <a:pt x="207841" y="164217"/>
                  </a:lnTo>
                  <a:lnTo>
                    <a:pt x="163716" y="164217"/>
                  </a:lnTo>
                  <a:cubicBezTo>
                    <a:pt x="161054" y="164217"/>
                    <a:pt x="158900" y="166371"/>
                    <a:pt x="158900" y="169032"/>
                  </a:cubicBezTo>
                  <a:cubicBezTo>
                    <a:pt x="158900" y="171688"/>
                    <a:pt x="161054" y="173841"/>
                    <a:pt x="163716" y="173841"/>
                  </a:cubicBezTo>
                  <a:lnTo>
                    <a:pt x="207841" y="173841"/>
                  </a:lnTo>
                  <a:lnTo>
                    <a:pt x="207841" y="187605"/>
                  </a:lnTo>
                  <a:lnTo>
                    <a:pt x="154207" y="187605"/>
                  </a:lnTo>
                  <a:cubicBezTo>
                    <a:pt x="147309" y="187605"/>
                    <a:pt x="141696" y="193218"/>
                    <a:pt x="141696" y="200116"/>
                  </a:cubicBezTo>
                  <a:lnTo>
                    <a:pt x="141696" y="234368"/>
                  </a:lnTo>
                  <a:cubicBezTo>
                    <a:pt x="141696" y="241266"/>
                    <a:pt x="147309" y="246879"/>
                    <a:pt x="154207" y="246879"/>
                  </a:cubicBezTo>
                  <a:lnTo>
                    <a:pt x="207841" y="246879"/>
                  </a:lnTo>
                  <a:lnTo>
                    <a:pt x="207841" y="271823"/>
                  </a:lnTo>
                  <a:lnTo>
                    <a:pt x="40440" y="271823"/>
                  </a:lnTo>
                  <a:lnTo>
                    <a:pt x="40440" y="180257"/>
                  </a:lnTo>
                  <a:lnTo>
                    <a:pt x="117419" y="180257"/>
                  </a:lnTo>
                  <a:cubicBezTo>
                    <a:pt x="124317" y="180257"/>
                    <a:pt x="129930" y="174645"/>
                    <a:pt x="129930" y="167747"/>
                  </a:cubicBezTo>
                  <a:lnTo>
                    <a:pt x="129930" y="150068"/>
                  </a:lnTo>
                  <a:cubicBezTo>
                    <a:pt x="129930" y="143169"/>
                    <a:pt x="124317" y="137557"/>
                    <a:pt x="117419" y="137557"/>
                  </a:cubicBezTo>
                  <a:lnTo>
                    <a:pt x="40440" y="137557"/>
                  </a:lnTo>
                  <a:lnTo>
                    <a:pt x="40440" y="46840"/>
                  </a:lnTo>
                  <a:lnTo>
                    <a:pt x="207841" y="46840"/>
                  </a:lnTo>
                  <a:lnTo>
                    <a:pt x="207841" y="122764"/>
                  </a:lnTo>
                  <a:cubicBezTo>
                    <a:pt x="207841" y="125426"/>
                    <a:pt x="209994" y="127580"/>
                    <a:pt x="212656" y="127580"/>
                  </a:cubicBezTo>
                  <a:cubicBezTo>
                    <a:pt x="215311" y="127580"/>
                    <a:pt x="217465" y="125426"/>
                    <a:pt x="217465" y="122764"/>
                  </a:cubicBezTo>
                  <a:lnTo>
                    <a:pt x="217465" y="17615"/>
                  </a:lnTo>
                  <a:cubicBezTo>
                    <a:pt x="217465" y="7901"/>
                    <a:pt x="209563" y="0"/>
                    <a:pt x="199849" y="0"/>
                  </a:cubicBezTo>
                  <a:lnTo>
                    <a:pt x="93894" y="0"/>
                  </a:lnTo>
                  <a:cubicBezTo>
                    <a:pt x="91238" y="0"/>
                    <a:pt x="89085" y="2154"/>
                    <a:pt x="89085" y="4815"/>
                  </a:cubicBezTo>
                  <a:cubicBezTo>
                    <a:pt x="89085" y="7470"/>
                    <a:pt x="91238" y="9624"/>
                    <a:pt x="93894" y="9624"/>
                  </a:cubicBezTo>
                  <a:lnTo>
                    <a:pt x="199849" y="9624"/>
                  </a:lnTo>
                  <a:cubicBezTo>
                    <a:pt x="204259" y="9624"/>
                    <a:pt x="207841" y="13205"/>
                    <a:pt x="207841" y="17615"/>
                  </a:cubicBezTo>
                  <a:lnTo>
                    <a:pt x="207841" y="37216"/>
                  </a:lnTo>
                  <a:lnTo>
                    <a:pt x="40440" y="37216"/>
                  </a:lnTo>
                  <a:lnTo>
                    <a:pt x="40440" y="17615"/>
                  </a:lnTo>
                  <a:cubicBezTo>
                    <a:pt x="40440" y="13205"/>
                    <a:pt x="44028" y="9624"/>
                    <a:pt x="48432" y="9624"/>
                  </a:cubicBezTo>
                  <a:lnTo>
                    <a:pt x="71500" y="9624"/>
                  </a:lnTo>
                  <a:cubicBezTo>
                    <a:pt x="74162" y="9624"/>
                    <a:pt x="76316" y="7470"/>
                    <a:pt x="76316" y="4815"/>
                  </a:cubicBezTo>
                  <a:cubicBezTo>
                    <a:pt x="76316" y="2154"/>
                    <a:pt x="74156" y="0"/>
                    <a:pt x="71500" y="0"/>
                  </a:cubicBezTo>
                  <a:lnTo>
                    <a:pt x="48432" y="0"/>
                  </a:lnTo>
                  <a:cubicBezTo>
                    <a:pt x="38724" y="0"/>
                    <a:pt x="30822" y="7901"/>
                    <a:pt x="30822" y="17615"/>
                  </a:cubicBezTo>
                  <a:lnTo>
                    <a:pt x="30822" y="137557"/>
                  </a:lnTo>
                  <a:lnTo>
                    <a:pt x="12505" y="137557"/>
                  </a:lnTo>
                  <a:cubicBezTo>
                    <a:pt x="5613" y="137557"/>
                    <a:pt x="0" y="143169"/>
                    <a:pt x="0" y="150068"/>
                  </a:cubicBezTo>
                  <a:lnTo>
                    <a:pt x="0" y="167747"/>
                  </a:lnTo>
                  <a:cubicBezTo>
                    <a:pt x="0" y="174645"/>
                    <a:pt x="5613" y="180257"/>
                    <a:pt x="12505" y="180257"/>
                  </a:cubicBezTo>
                  <a:lnTo>
                    <a:pt x="30822" y="180257"/>
                  </a:lnTo>
                  <a:lnTo>
                    <a:pt x="30822" y="311546"/>
                  </a:lnTo>
                  <a:cubicBezTo>
                    <a:pt x="30822" y="321253"/>
                    <a:pt x="38724" y="329154"/>
                    <a:pt x="48432" y="329154"/>
                  </a:cubicBezTo>
                  <a:lnTo>
                    <a:pt x="100947" y="329154"/>
                  </a:lnTo>
                  <a:cubicBezTo>
                    <a:pt x="103608" y="329154"/>
                    <a:pt x="105762" y="327001"/>
                    <a:pt x="105762" y="324346"/>
                  </a:cubicBezTo>
                  <a:cubicBezTo>
                    <a:pt x="105762" y="321691"/>
                    <a:pt x="103608" y="319537"/>
                    <a:pt x="100947" y="319537"/>
                  </a:cubicBezTo>
                  <a:lnTo>
                    <a:pt x="48432" y="319537"/>
                  </a:lnTo>
                  <a:cubicBezTo>
                    <a:pt x="44028" y="319537"/>
                    <a:pt x="40440" y="315950"/>
                    <a:pt x="40440" y="311546"/>
                  </a:cubicBezTo>
                  <a:lnTo>
                    <a:pt x="40440" y="281440"/>
                  </a:lnTo>
                  <a:lnTo>
                    <a:pt x="207841" y="281440"/>
                  </a:lnTo>
                  <a:lnTo>
                    <a:pt x="207841" y="311546"/>
                  </a:lnTo>
                  <a:cubicBezTo>
                    <a:pt x="207841" y="315950"/>
                    <a:pt x="204259" y="319537"/>
                    <a:pt x="199849" y="319537"/>
                  </a:cubicBezTo>
                  <a:lnTo>
                    <a:pt x="123700" y="319537"/>
                  </a:lnTo>
                  <a:cubicBezTo>
                    <a:pt x="121045" y="319537"/>
                    <a:pt x="118891" y="321691"/>
                    <a:pt x="118891" y="324346"/>
                  </a:cubicBezTo>
                  <a:cubicBezTo>
                    <a:pt x="118891" y="327001"/>
                    <a:pt x="121045" y="329154"/>
                    <a:pt x="123700" y="329154"/>
                  </a:cubicBezTo>
                  <a:lnTo>
                    <a:pt x="199849" y="329154"/>
                  </a:lnTo>
                  <a:cubicBezTo>
                    <a:pt x="209563" y="329154"/>
                    <a:pt x="217465" y="321253"/>
                    <a:pt x="217465" y="311546"/>
                  </a:cubicBezTo>
                  <a:lnTo>
                    <a:pt x="217465" y="246872"/>
                  </a:lnTo>
                  <a:lnTo>
                    <a:pt x="259114" y="246872"/>
                  </a:lnTo>
                  <a:cubicBezTo>
                    <a:pt x="266013" y="246872"/>
                    <a:pt x="271626" y="241266"/>
                    <a:pt x="271626" y="234368"/>
                  </a:cubicBezTo>
                  <a:lnTo>
                    <a:pt x="271626" y="200116"/>
                  </a:lnTo>
                  <a:cubicBezTo>
                    <a:pt x="271626" y="193218"/>
                    <a:pt x="266013" y="187605"/>
                    <a:pt x="259114" y="187605"/>
                  </a:cubicBezTo>
                  <a:close/>
                  <a:moveTo>
                    <a:pt x="9618" y="167747"/>
                  </a:moveTo>
                  <a:lnTo>
                    <a:pt x="9618" y="150068"/>
                  </a:lnTo>
                  <a:cubicBezTo>
                    <a:pt x="9618" y="148473"/>
                    <a:pt x="10917" y="147181"/>
                    <a:pt x="12505" y="147181"/>
                  </a:cubicBezTo>
                  <a:lnTo>
                    <a:pt x="117419" y="147181"/>
                  </a:lnTo>
                  <a:cubicBezTo>
                    <a:pt x="119013" y="147181"/>
                    <a:pt x="120305" y="148473"/>
                    <a:pt x="120305" y="150068"/>
                  </a:cubicBezTo>
                  <a:lnTo>
                    <a:pt x="120305" y="167747"/>
                  </a:lnTo>
                  <a:cubicBezTo>
                    <a:pt x="120305" y="169341"/>
                    <a:pt x="119013" y="170633"/>
                    <a:pt x="117419" y="170633"/>
                  </a:cubicBezTo>
                  <a:lnTo>
                    <a:pt x="12505" y="170633"/>
                  </a:lnTo>
                  <a:cubicBezTo>
                    <a:pt x="10917" y="170633"/>
                    <a:pt x="9618" y="169341"/>
                    <a:pt x="9618" y="167747"/>
                  </a:cubicBezTo>
                  <a:close/>
                  <a:moveTo>
                    <a:pt x="262001" y="234368"/>
                  </a:moveTo>
                  <a:cubicBezTo>
                    <a:pt x="262001" y="235956"/>
                    <a:pt x="260709" y="237255"/>
                    <a:pt x="259114" y="237255"/>
                  </a:cubicBezTo>
                  <a:lnTo>
                    <a:pt x="154207" y="237255"/>
                  </a:lnTo>
                  <a:cubicBezTo>
                    <a:pt x="152613" y="237255"/>
                    <a:pt x="151320" y="235956"/>
                    <a:pt x="151320" y="234368"/>
                  </a:cubicBezTo>
                  <a:lnTo>
                    <a:pt x="151320" y="200116"/>
                  </a:lnTo>
                  <a:cubicBezTo>
                    <a:pt x="151320" y="198521"/>
                    <a:pt x="152613" y="197229"/>
                    <a:pt x="154207" y="197229"/>
                  </a:cubicBezTo>
                  <a:lnTo>
                    <a:pt x="259114" y="197229"/>
                  </a:lnTo>
                  <a:cubicBezTo>
                    <a:pt x="260709" y="197229"/>
                    <a:pt x="262001" y="198521"/>
                    <a:pt x="262001" y="200116"/>
                  </a:cubicBezTo>
                  <a:lnTo>
                    <a:pt x="262001" y="23436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6" name="Google Shape;1496;p70"/>
            <p:cNvSpPr/>
            <p:nvPr/>
          </p:nvSpPr>
          <p:spPr>
            <a:xfrm>
              <a:off x="5385406" y="4716666"/>
              <a:ext cx="40285" cy="9623"/>
            </a:xfrm>
            <a:custGeom>
              <a:avLst/>
              <a:gdLst/>
              <a:ahLst/>
              <a:cxnLst/>
              <a:rect l="l" t="t" r="r" b="b"/>
              <a:pathLst>
                <a:path w="40285" h="9623" extrusionOk="0">
                  <a:moveTo>
                    <a:pt x="35477" y="0"/>
                  </a:moveTo>
                  <a:lnTo>
                    <a:pt x="4809" y="0"/>
                  </a:lnTo>
                  <a:cubicBezTo>
                    <a:pt x="2154" y="0"/>
                    <a:pt x="0" y="2154"/>
                    <a:pt x="0" y="4815"/>
                  </a:cubicBezTo>
                  <a:cubicBezTo>
                    <a:pt x="0" y="7470"/>
                    <a:pt x="2154" y="9624"/>
                    <a:pt x="4809" y="9624"/>
                  </a:cubicBezTo>
                  <a:lnTo>
                    <a:pt x="35477" y="9624"/>
                  </a:lnTo>
                  <a:cubicBezTo>
                    <a:pt x="38132" y="9624"/>
                    <a:pt x="40286" y="7470"/>
                    <a:pt x="40286" y="4815"/>
                  </a:cubicBezTo>
                  <a:cubicBezTo>
                    <a:pt x="40286" y="2154"/>
                    <a:pt x="38132" y="0"/>
                    <a:pt x="35477"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70"/>
            <p:cNvSpPr/>
            <p:nvPr/>
          </p:nvSpPr>
          <p:spPr>
            <a:xfrm>
              <a:off x="5385406" y="4739494"/>
              <a:ext cx="40285" cy="9624"/>
            </a:xfrm>
            <a:custGeom>
              <a:avLst/>
              <a:gdLst/>
              <a:ahLst/>
              <a:cxnLst/>
              <a:rect l="l" t="t" r="r" b="b"/>
              <a:pathLst>
                <a:path w="40285" h="9624" extrusionOk="0">
                  <a:moveTo>
                    <a:pt x="35477" y="0"/>
                  </a:moveTo>
                  <a:lnTo>
                    <a:pt x="4809" y="0"/>
                  </a:lnTo>
                  <a:cubicBezTo>
                    <a:pt x="2154" y="0"/>
                    <a:pt x="0" y="2154"/>
                    <a:pt x="0" y="4815"/>
                  </a:cubicBezTo>
                  <a:cubicBezTo>
                    <a:pt x="0" y="7470"/>
                    <a:pt x="2154" y="9624"/>
                    <a:pt x="4809" y="9624"/>
                  </a:cubicBezTo>
                  <a:lnTo>
                    <a:pt x="35477" y="9624"/>
                  </a:lnTo>
                  <a:cubicBezTo>
                    <a:pt x="38132" y="9624"/>
                    <a:pt x="40286" y="7470"/>
                    <a:pt x="40286" y="4815"/>
                  </a:cubicBezTo>
                  <a:cubicBezTo>
                    <a:pt x="40286" y="2154"/>
                    <a:pt x="38132" y="0"/>
                    <a:pt x="35477"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8" name="Google Shape;1498;p70"/>
          <p:cNvGrpSpPr/>
          <p:nvPr/>
        </p:nvGrpSpPr>
        <p:grpSpPr>
          <a:xfrm>
            <a:off x="5357742" y="4301329"/>
            <a:ext cx="275491" cy="230565"/>
            <a:chOff x="6202932" y="4543120"/>
            <a:chExt cx="329180" cy="275499"/>
          </a:xfrm>
        </p:grpSpPr>
        <p:sp>
          <p:nvSpPr>
            <p:cNvPr id="1499" name="Google Shape;1499;p70"/>
            <p:cNvSpPr/>
            <p:nvPr/>
          </p:nvSpPr>
          <p:spPr>
            <a:xfrm>
              <a:off x="6202932" y="4660658"/>
              <a:ext cx="243953" cy="157961"/>
            </a:xfrm>
            <a:custGeom>
              <a:avLst/>
              <a:gdLst/>
              <a:ahLst/>
              <a:cxnLst/>
              <a:rect l="l" t="t" r="r" b="b"/>
              <a:pathLst>
                <a:path w="243953" h="157961" extrusionOk="0">
                  <a:moveTo>
                    <a:pt x="239132" y="123922"/>
                  </a:moveTo>
                  <a:lnTo>
                    <a:pt x="177140" y="123922"/>
                  </a:lnTo>
                  <a:lnTo>
                    <a:pt x="170653" y="117435"/>
                  </a:lnTo>
                  <a:lnTo>
                    <a:pt x="186932" y="101163"/>
                  </a:lnTo>
                  <a:cubicBezTo>
                    <a:pt x="188720" y="99370"/>
                    <a:pt x="189465" y="96831"/>
                    <a:pt x="188925" y="94355"/>
                  </a:cubicBezTo>
                  <a:cubicBezTo>
                    <a:pt x="188392" y="91887"/>
                    <a:pt x="186649" y="89887"/>
                    <a:pt x="184283" y="89007"/>
                  </a:cubicBezTo>
                  <a:lnTo>
                    <a:pt x="99326" y="57390"/>
                  </a:lnTo>
                  <a:cubicBezTo>
                    <a:pt x="96343" y="56278"/>
                    <a:pt x="93090" y="56985"/>
                    <a:pt x="90840" y="59241"/>
                  </a:cubicBezTo>
                  <a:cubicBezTo>
                    <a:pt x="88589" y="61491"/>
                    <a:pt x="87882" y="64738"/>
                    <a:pt x="88995" y="67721"/>
                  </a:cubicBezTo>
                  <a:lnTo>
                    <a:pt x="109909" y="123922"/>
                  </a:lnTo>
                  <a:lnTo>
                    <a:pt x="24733" y="123922"/>
                  </a:lnTo>
                  <a:cubicBezTo>
                    <a:pt x="16414" y="123922"/>
                    <a:pt x="9644" y="117152"/>
                    <a:pt x="9644" y="108833"/>
                  </a:cubicBezTo>
                  <a:lnTo>
                    <a:pt x="9644" y="4822"/>
                  </a:lnTo>
                  <a:cubicBezTo>
                    <a:pt x="9644" y="2160"/>
                    <a:pt x="7483" y="0"/>
                    <a:pt x="4822" y="0"/>
                  </a:cubicBezTo>
                  <a:cubicBezTo>
                    <a:pt x="2160" y="0"/>
                    <a:pt x="0" y="2160"/>
                    <a:pt x="0" y="4822"/>
                  </a:cubicBezTo>
                  <a:lnTo>
                    <a:pt x="0" y="108833"/>
                  </a:lnTo>
                  <a:cubicBezTo>
                    <a:pt x="0" y="122469"/>
                    <a:pt x="11097" y="133565"/>
                    <a:pt x="24733" y="133565"/>
                  </a:cubicBezTo>
                  <a:lnTo>
                    <a:pt x="113497" y="133565"/>
                  </a:lnTo>
                  <a:lnTo>
                    <a:pt x="120607" y="152671"/>
                  </a:lnTo>
                  <a:cubicBezTo>
                    <a:pt x="121488" y="155043"/>
                    <a:pt x="123494" y="156779"/>
                    <a:pt x="125963" y="157319"/>
                  </a:cubicBezTo>
                  <a:cubicBezTo>
                    <a:pt x="128438" y="157859"/>
                    <a:pt x="130978" y="157107"/>
                    <a:pt x="132765" y="155320"/>
                  </a:cubicBezTo>
                  <a:lnTo>
                    <a:pt x="149044" y="139048"/>
                  </a:lnTo>
                  <a:lnTo>
                    <a:pt x="165613" y="155616"/>
                  </a:lnTo>
                  <a:cubicBezTo>
                    <a:pt x="167175" y="157184"/>
                    <a:pt x="169232" y="157962"/>
                    <a:pt x="171290" y="157962"/>
                  </a:cubicBezTo>
                  <a:cubicBezTo>
                    <a:pt x="173354" y="157962"/>
                    <a:pt x="175411" y="157178"/>
                    <a:pt x="176973" y="155616"/>
                  </a:cubicBezTo>
                  <a:lnTo>
                    <a:pt x="187221" y="145368"/>
                  </a:lnTo>
                  <a:cubicBezTo>
                    <a:pt x="190359" y="142231"/>
                    <a:pt x="190359" y="137133"/>
                    <a:pt x="187221" y="134002"/>
                  </a:cubicBezTo>
                  <a:cubicBezTo>
                    <a:pt x="187221" y="134002"/>
                    <a:pt x="187221" y="134002"/>
                    <a:pt x="187221" y="134002"/>
                  </a:cubicBezTo>
                  <a:lnTo>
                    <a:pt x="186784" y="133565"/>
                  </a:lnTo>
                  <a:lnTo>
                    <a:pt x="239132" y="133565"/>
                  </a:lnTo>
                  <a:cubicBezTo>
                    <a:pt x="241793" y="133565"/>
                    <a:pt x="243954" y="131405"/>
                    <a:pt x="243954" y="128743"/>
                  </a:cubicBezTo>
                  <a:cubicBezTo>
                    <a:pt x="243954" y="126082"/>
                    <a:pt x="241793" y="123922"/>
                    <a:pt x="239132" y="123922"/>
                  </a:cubicBezTo>
                  <a:close/>
                  <a:moveTo>
                    <a:pt x="171296" y="147657"/>
                  </a:moveTo>
                  <a:lnTo>
                    <a:pt x="152452" y="128820"/>
                  </a:lnTo>
                  <a:cubicBezTo>
                    <a:pt x="151513" y="127875"/>
                    <a:pt x="150279" y="127406"/>
                    <a:pt x="149044" y="127406"/>
                  </a:cubicBezTo>
                  <a:cubicBezTo>
                    <a:pt x="147810" y="127406"/>
                    <a:pt x="146576" y="127875"/>
                    <a:pt x="145630" y="128820"/>
                  </a:cubicBezTo>
                  <a:lnTo>
                    <a:pt x="128426" y="146024"/>
                  </a:lnTo>
                  <a:lnTo>
                    <a:pt x="99256" y="67650"/>
                  </a:lnTo>
                  <a:lnTo>
                    <a:pt x="177635" y="96818"/>
                  </a:lnTo>
                  <a:lnTo>
                    <a:pt x="160424" y="114028"/>
                  </a:lnTo>
                  <a:cubicBezTo>
                    <a:pt x="158540" y="115911"/>
                    <a:pt x="158540" y="118965"/>
                    <a:pt x="160424" y="120842"/>
                  </a:cubicBezTo>
                  <a:lnTo>
                    <a:pt x="179268" y="139685"/>
                  </a:lnTo>
                  <a:lnTo>
                    <a:pt x="171296" y="1476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0" name="Google Shape;1500;p70"/>
            <p:cNvSpPr/>
            <p:nvPr/>
          </p:nvSpPr>
          <p:spPr>
            <a:xfrm>
              <a:off x="6202932" y="4543120"/>
              <a:ext cx="329180" cy="251102"/>
            </a:xfrm>
            <a:custGeom>
              <a:avLst/>
              <a:gdLst/>
              <a:ahLst/>
              <a:cxnLst/>
              <a:rect l="l" t="t" r="r" b="b"/>
              <a:pathLst>
                <a:path w="329180" h="251102" extrusionOk="0">
                  <a:moveTo>
                    <a:pt x="304454" y="0"/>
                  </a:moveTo>
                  <a:lnTo>
                    <a:pt x="287589" y="0"/>
                  </a:lnTo>
                  <a:cubicBezTo>
                    <a:pt x="284928" y="0"/>
                    <a:pt x="282767" y="2160"/>
                    <a:pt x="282767" y="4822"/>
                  </a:cubicBezTo>
                  <a:cubicBezTo>
                    <a:pt x="282767" y="7489"/>
                    <a:pt x="284928" y="9643"/>
                    <a:pt x="287589" y="9643"/>
                  </a:cubicBezTo>
                  <a:lnTo>
                    <a:pt x="304454" y="9643"/>
                  </a:lnTo>
                  <a:cubicBezTo>
                    <a:pt x="312767" y="9643"/>
                    <a:pt x="319537" y="16413"/>
                    <a:pt x="319537" y="24732"/>
                  </a:cubicBezTo>
                  <a:lnTo>
                    <a:pt x="319537" y="54940"/>
                  </a:lnTo>
                  <a:lnTo>
                    <a:pt x="9644" y="54940"/>
                  </a:lnTo>
                  <a:lnTo>
                    <a:pt x="9644" y="24732"/>
                  </a:lnTo>
                  <a:cubicBezTo>
                    <a:pt x="9644" y="16413"/>
                    <a:pt x="16414" y="9643"/>
                    <a:pt x="24733" y="9643"/>
                  </a:cubicBezTo>
                  <a:lnTo>
                    <a:pt x="265293" y="9643"/>
                  </a:lnTo>
                  <a:cubicBezTo>
                    <a:pt x="267954" y="9643"/>
                    <a:pt x="270115" y="7489"/>
                    <a:pt x="270115" y="4822"/>
                  </a:cubicBezTo>
                  <a:cubicBezTo>
                    <a:pt x="270115" y="2160"/>
                    <a:pt x="267954" y="0"/>
                    <a:pt x="265293" y="0"/>
                  </a:cubicBezTo>
                  <a:lnTo>
                    <a:pt x="24733" y="0"/>
                  </a:lnTo>
                  <a:cubicBezTo>
                    <a:pt x="11097" y="0"/>
                    <a:pt x="0" y="11096"/>
                    <a:pt x="0" y="24732"/>
                  </a:cubicBezTo>
                  <a:lnTo>
                    <a:pt x="0" y="100662"/>
                  </a:lnTo>
                  <a:cubicBezTo>
                    <a:pt x="0" y="103324"/>
                    <a:pt x="2160" y="105484"/>
                    <a:pt x="4822" y="105484"/>
                  </a:cubicBezTo>
                  <a:cubicBezTo>
                    <a:pt x="7483" y="105484"/>
                    <a:pt x="9644" y="103324"/>
                    <a:pt x="9644" y="100662"/>
                  </a:cubicBezTo>
                  <a:lnTo>
                    <a:pt x="9644" y="64584"/>
                  </a:lnTo>
                  <a:lnTo>
                    <a:pt x="319537" y="64584"/>
                  </a:lnTo>
                  <a:lnTo>
                    <a:pt x="319537" y="226371"/>
                  </a:lnTo>
                  <a:cubicBezTo>
                    <a:pt x="319537" y="234690"/>
                    <a:pt x="312773" y="241459"/>
                    <a:pt x="304454" y="241459"/>
                  </a:cubicBezTo>
                  <a:lnTo>
                    <a:pt x="262239" y="241459"/>
                  </a:lnTo>
                  <a:cubicBezTo>
                    <a:pt x="259571" y="241459"/>
                    <a:pt x="257417" y="243619"/>
                    <a:pt x="257417" y="246281"/>
                  </a:cubicBezTo>
                  <a:cubicBezTo>
                    <a:pt x="257417" y="248942"/>
                    <a:pt x="259571" y="251103"/>
                    <a:pt x="262239" y="251103"/>
                  </a:cubicBezTo>
                  <a:lnTo>
                    <a:pt x="304454" y="251103"/>
                  </a:lnTo>
                  <a:cubicBezTo>
                    <a:pt x="318090" y="251103"/>
                    <a:pt x="329181" y="240006"/>
                    <a:pt x="329181" y="226371"/>
                  </a:cubicBezTo>
                  <a:lnTo>
                    <a:pt x="329181" y="24732"/>
                  </a:lnTo>
                  <a:cubicBezTo>
                    <a:pt x="329181" y="11096"/>
                    <a:pt x="318090" y="0"/>
                    <a:pt x="30445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70"/>
            <p:cNvSpPr/>
            <p:nvPr/>
          </p:nvSpPr>
          <p:spPr>
            <a:xfrm>
              <a:off x="6234885" y="4566483"/>
              <a:ext cx="17860" cy="17859"/>
            </a:xfrm>
            <a:custGeom>
              <a:avLst/>
              <a:gdLst/>
              <a:ahLst/>
              <a:cxnLst/>
              <a:rect l="l" t="t" r="r" b="b"/>
              <a:pathLst>
                <a:path w="17860" h="17859" extrusionOk="0">
                  <a:moveTo>
                    <a:pt x="0" y="8929"/>
                  </a:moveTo>
                  <a:cubicBezTo>
                    <a:pt x="0" y="13860"/>
                    <a:pt x="3999" y="17859"/>
                    <a:pt x="8930" y="17859"/>
                  </a:cubicBezTo>
                  <a:cubicBezTo>
                    <a:pt x="13862" y="17859"/>
                    <a:pt x="17861" y="13860"/>
                    <a:pt x="17861" y="8929"/>
                  </a:cubicBezTo>
                  <a:cubicBezTo>
                    <a:pt x="17861" y="3999"/>
                    <a:pt x="13862" y="0"/>
                    <a:pt x="8930" y="0"/>
                  </a:cubicBezTo>
                  <a:cubicBezTo>
                    <a:pt x="3999" y="0"/>
                    <a:pt x="0" y="3999"/>
                    <a:pt x="0" y="89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70"/>
            <p:cNvSpPr/>
            <p:nvPr/>
          </p:nvSpPr>
          <p:spPr>
            <a:xfrm>
              <a:off x="6262358" y="4566483"/>
              <a:ext cx="17867" cy="17859"/>
            </a:xfrm>
            <a:custGeom>
              <a:avLst/>
              <a:gdLst/>
              <a:ahLst/>
              <a:cxnLst/>
              <a:rect l="l" t="t" r="r" b="b"/>
              <a:pathLst>
                <a:path w="17867" h="17859" extrusionOk="0">
                  <a:moveTo>
                    <a:pt x="0" y="8929"/>
                  </a:moveTo>
                  <a:cubicBezTo>
                    <a:pt x="0" y="13860"/>
                    <a:pt x="3999" y="17859"/>
                    <a:pt x="8937" y="17859"/>
                  </a:cubicBezTo>
                  <a:cubicBezTo>
                    <a:pt x="13868" y="17859"/>
                    <a:pt x="17867" y="13860"/>
                    <a:pt x="17867" y="8929"/>
                  </a:cubicBezTo>
                  <a:cubicBezTo>
                    <a:pt x="17867" y="3999"/>
                    <a:pt x="13868" y="0"/>
                    <a:pt x="8937" y="0"/>
                  </a:cubicBezTo>
                  <a:cubicBezTo>
                    <a:pt x="3999" y="0"/>
                    <a:pt x="0" y="3999"/>
                    <a:pt x="0" y="89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70"/>
            <p:cNvSpPr/>
            <p:nvPr/>
          </p:nvSpPr>
          <p:spPr>
            <a:xfrm>
              <a:off x="6289837" y="4566483"/>
              <a:ext cx="17867" cy="17859"/>
            </a:xfrm>
            <a:custGeom>
              <a:avLst/>
              <a:gdLst/>
              <a:ahLst/>
              <a:cxnLst/>
              <a:rect l="l" t="t" r="r" b="b"/>
              <a:pathLst>
                <a:path w="17867" h="17859" extrusionOk="0">
                  <a:moveTo>
                    <a:pt x="0" y="8929"/>
                  </a:moveTo>
                  <a:cubicBezTo>
                    <a:pt x="0" y="13860"/>
                    <a:pt x="3999" y="17859"/>
                    <a:pt x="8930" y="17859"/>
                  </a:cubicBezTo>
                  <a:cubicBezTo>
                    <a:pt x="13868" y="17859"/>
                    <a:pt x="17867" y="13860"/>
                    <a:pt x="17867" y="8929"/>
                  </a:cubicBezTo>
                  <a:cubicBezTo>
                    <a:pt x="17867" y="3999"/>
                    <a:pt x="13868" y="0"/>
                    <a:pt x="8930" y="0"/>
                  </a:cubicBezTo>
                  <a:cubicBezTo>
                    <a:pt x="3999" y="0"/>
                    <a:pt x="0" y="3999"/>
                    <a:pt x="0" y="892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4" name="Google Shape;1504;p70"/>
            <p:cNvSpPr/>
            <p:nvPr/>
          </p:nvSpPr>
          <p:spPr>
            <a:xfrm>
              <a:off x="6241308" y="4657741"/>
              <a:ext cx="74158" cy="56115"/>
            </a:xfrm>
            <a:custGeom>
              <a:avLst/>
              <a:gdLst/>
              <a:ahLst/>
              <a:cxnLst/>
              <a:rect l="l" t="t" r="r" b="b"/>
              <a:pathLst>
                <a:path w="74158" h="56115" extrusionOk="0">
                  <a:moveTo>
                    <a:pt x="20651" y="56115"/>
                  </a:moveTo>
                  <a:lnTo>
                    <a:pt x="20677" y="56115"/>
                  </a:lnTo>
                  <a:cubicBezTo>
                    <a:pt x="22715" y="56115"/>
                    <a:pt x="24534" y="54836"/>
                    <a:pt x="25223" y="52914"/>
                  </a:cubicBezTo>
                  <a:lnTo>
                    <a:pt x="37162" y="19401"/>
                  </a:lnTo>
                  <a:lnTo>
                    <a:pt x="48580" y="52856"/>
                  </a:lnTo>
                  <a:cubicBezTo>
                    <a:pt x="49242" y="54798"/>
                    <a:pt x="51068" y="56109"/>
                    <a:pt x="53119" y="56115"/>
                  </a:cubicBezTo>
                  <a:lnTo>
                    <a:pt x="53139" y="56115"/>
                  </a:lnTo>
                  <a:cubicBezTo>
                    <a:pt x="55190" y="56115"/>
                    <a:pt x="57015" y="54823"/>
                    <a:pt x="57691" y="52888"/>
                  </a:cubicBezTo>
                  <a:lnTo>
                    <a:pt x="73886" y="6704"/>
                  </a:lnTo>
                  <a:cubicBezTo>
                    <a:pt x="74767" y="4190"/>
                    <a:pt x="73443" y="1439"/>
                    <a:pt x="70929" y="558"/>
                  </a:cubicBezTo>
                  <a:cubicBezTo>
                    <a:pt x="68415" y="-323"/>
                    <a:pt x="65663" y="1001"/>
                    <a:pt x="64782" y="3515"/>
                  </a:cubicBezTo>
                  <a:lnTo>
                    <a:pt x="53203" y="36546"/>
                  </a:lnTo>
                  <a:lnTo>
                    <a:pt x="41830" y="3200"/>
                  </a:lnTo>
                  <a:cubicBezTo>
                    <a:pt x="40537" y="-1036"/>
                    <a:pt x="34069" y="-1075"/>
                    <a:pt x="32719" y="3136"/>
                  </a:cubicBezTo>
                  <a:lnTo>
                    <a:pt x="20761" y="36701"/>
                  </a:lnTo>
                  <a:lnTo>
                    <a:pt x="9381" y="3592"/>
                  </a:lnTo>
                  <a:cubicBezTo>
                    <a:pt x="8519" y="1072"/>
                    <a:pt x="5774" y="-265"/>
                    <a:pt x="3254" y="603"/>
                  </a:cubicBezTo>
                  <a:cubicBezTo>
                    <a:pt x="740" y="1464"/>
                    <a:pt x="-604" y="4210"/>
                    <a:pt x="264" y="6730"/>
                  </a:cubicBezTo>
                  <a:lnTo>
                    <a:pt x="16119" y="52862"/>
                  </a:lnTo>
                  <a:cubicBezTo>
                    <a:pt x="16781" y="54798"/>
                    <a:pt x="18600" y="56103"/>
                    <a:pt x="20651" y="561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70"/>
            <p:cNvSpPr/>
            <p:nvPr/>
          </p:nvSpPr>
          <p:spPr>
            <a:xfrm>
              <a:off x="6330527" y="4657741"/>
              <a:ext cx="74152" cy="56114"/>
            </a:xfrm>
            <a:custGeom>
              <a:avLst/>
              <a:gdLst/>
              <a:ahLst/>
              <a:cxnLst/>
              <a:rect l="l" t="t" r="r" b="b"/>
              <a:pathLst>
                <a:path w="74152" h="56114" extrusionOk="0">
                  <a:moveTo>
                    <a:pt x="20652" y="56115"/>
                  </a:moveTo>
                  <a:lnTo>
                    <a:pt x="20678" y="56115"/>
                  </a:lnTo>
                  <a:cubicBezTo>
                    <a:pt x="22716" y="56115"/>
                    <a:pt x="24535" y="54835"/>
                    <a:pt x="25217" y="52913"/>
                  </a:cubicBezTo>
                  <a:lnTo>
                    <a:pt x="37163" y="19400"/>
                  </a:lnTo>
                  <a:lnTo>
                    <a:pt x="48575" y="52855"/>
                  </a:lnTo>
                  <a:cubicBezTo>
                    <a:pt x="49237" y="54797"/>
                    <a:pt x="51063" y="56108"/>
                    <a:pt x="53120" y="56115"/>
                  </a:cubicBezTo>
                  <a:lnTo>
                    <a:pt x="53139" y="56115"/>
                  </a:lnTo>
                  <a:cubicBezTo>
                    <a:pt x="55190" y="56115"/>
                    <a:pt x="57010" y="54823"/>
                    <a:pt x="57691" y="52887"/>
                  </a:cubicBezTo>
                  <a:lnTo>
                    <a:pt x="73880" y="6703"/>
                  </a:lnTo>
                  <a:cubicBezTo>
                    <a:pt x="74761" y="4189"/>
                    <a:pt x="73437" y="1438"/>
                    <a:pt x="70923" y="557"/>
                  </a:cubicBezTo>
                  <a:cubicBezTo>
                    <a:pt x="68415" y="-324"/>
                    <a:pt x="65664" y="1001"/>
                    <a:pt x="64783" y="3514"/>
                  </a:cubicBezTo>
                  <a:lnTo>
                    <a:pt x="53204" y="36545"/>
                  </a:lnTo>
                  <a:lnTo>
                    <a:pt x="41824" y="3199"/>
                  </a:lnTo>
                  <a:cubicBezTo>
                    <a:pt x="40538" y="-1037"/>
                    <a:pt x="34064" y="-1076"/>
                    <a:pt x="32720" y="3141"/>
                  </a:cubicBezTo>
                  <a:lnTo>
                    <a:pt x="20762" y="36700"/>
                  </a:lnTo>
                  <a:lnTo>
                    <a:pt x="9382" y="3592"/>
                  </a:lnTo>
                  <a:cubicBezTo>
                    <a:pt x="8513" y="1078"/>
                    <a:pt x="5775" y="-266"/>
                    <a:pt x="3254" y="602"/>
                  </a:cubicBezTo>
                  <a:cubicBezTo>
                    <a:pt x="734" y="1470"/>
                    <a:pt x="-603" y="4209"/>
                    <a:pt x="265" y="6729"/>
                  </a:cubicBezTo>
                  <a:lnTo>
                    <a:pt x="16119" y="52862"/>
                  </a:lnTo>
                  <a:cubicBezTo>
                    <a:pt x="16781" y="54797"/>
                    <a:pt x="18601" y="56102"/>
                    <a:pt x="20652" y="561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6" name="Google Shape;1506;p70"/>
            <p:cNvSpPr/>
            <p:nvPr/>
          </p:nvSpPr>
          <p:spPr>
            <a:xfrm>
              <a:off x="6418294" y="4657741"/>
              <a:ext cx="74158" cy="56115"/>
            </a:xfrm>
            <a:custGeom>
              <a:avLst/>
              <a:gdLst/>
              <a:ahLst/>
              <a:cxnLst/>
              <a:rect l="l" t="t" r="r" b="b"/>
              <a:pathLst>
                <a:path w="74158" h="56115" extrusionOk="0">
                  <a:moveTo>
                    <a:pt x="20651" y="56115"/>
                  </a:moveTo>
                  <a:lnTo>
                    <a:pt x="20683" y="56115"/>
                  </a:lnTo>
                  <a:cubicBezTo>
                    <a:pt x="22721" y="56115"/>
                    <a:pt x="24541" y="54836"/>
                    <a:pt x="25222" y="52914"/>
                  </a:cubicBezTo>
                  <a:lnTo>
                    <a:pt x="37168" y="19401"/>
                  </a:lnTo>
                  <a:lnTo>
                    <a:pt x="48580" y="52856"/>
                  </a:lnTo>
                  <a:cubicBezTo>
                    <a:pt x="49242" y="54798"/>
                    <a:pt x="51068" y="56109"/>
                    <a:pt x="53126" y="56115"/>
                  </a:cubicBezTo>
                  <a:lnTo>
                    <a:pt x="53145" y="56115"/>
                  </a:lnTo>
                  <a:cubicBezTo>
                    <a:pt x="55189" y="56115"/>
                    <a:pt x="57016" y="54823"/>
                    <a:pt x="57697" y="52888"/>
                  </a:cubicBezTo>
                  <a:lnTo>
                    <a:pt x="73886" y="6704"/>
                  </a:lnTo>
                  <a:cubicBezTo>
                    <a:pt x="74767" y="4190"/>
                    <a:pt x="73442" y="1439"/>
                    <a:pt x="70928" y="558"/>
                  </a:cubicBezTo>
                  <a:cubicBezTo>
                    <a:pt x="68415" y="-323"/>
                    <a:pt x="65663" y="1001"/>
                    <a:pt x="64782" y="3515"/>
                  </a:cubicBezTo>
                  <a:lnTo>
                    <a:pt x="53203" y="36546"/>
                  </a:lnTo>
                  <a:lnTo>
                    <a:pt x="41829" y="3200"/>
                  </a:lnTo>
                  <a:cubicBezTo>
                    <a:pt x="40544" y="-1036"/>
                    <a:pt x="34069" y="-1075"/>
                    <a:pt x="32725" y="3136"/>
                  </a:cubicBezTo>
                  <a:lnTo>
                    <a:pt x="20761" y="36701"/>
                  </a:lnTo>
                  <a:lnTo>
                    <a:pt x="9387" y="3592"/>
                  </a:lnTo>
                  <a:cubicBezTo>
                    <a:pt x="8519" y="1079"/>
                    <a:pt x="5780" y="-265"/>
                    <a:pt x="3260" y="603"/>
                  </a:cubicBezTo>
                  <a:cubicBezTo>
                    <a:pt x="740" y="1464"/>
                    <a:pt x="-604" y="4210"/>
                    <a:pt x="264" y="6730"/>
                  </a:cubicBezTo>
                  <a:lnTo>
                    <a:pt x="16118" y="52862"/>
                  </a:lnTo>
                  <a:cubicBezTo>
                    <a:pt x="16787" y="54798"/>
                    <a:pt x="18607" y="56103"/>
                    <a:pt x="20651" y="561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7" name="Google Shape;1507;p70"/>
          <p:cNvGrpSpPr/>
          <p:nvPr/>
        </p:nvGrpSpPr>
        <p:grpSpPr>
          <a:xfrm>
            <a:off x="6292632" y="4278877"/>
            <a:ext cx="262787" cy="275469"/>
            <a:chOff x="7140846" y="4516293"/>
            <a:chExt cx="314000" cy="329154"/>
          </a:xfrm>
        </p:grpSpPr>
        <p:sp>
          <p:nvSpPr>
            <p:cNvPr id="1508" name="Google Shape;1508;p70"/>
            <p:cNvSpPr/>
            <p:nvPr/>
          </p:nvSpPr>
          <p:spPr>
            <a:xfrm>
              <a:off x="7279861" y="4625852"/>
              <a:ext cx="42941" cy="42937"/>
            </a:xfrm>
            <a:custGeom>
              <a:avLst/>
              <a:gdLst/>
              <a:ahLst/>
              <a:cxnLst/>
              <a:rect l="l" t="t" r="r" b="b"/>
              <a:pathLst>
                <a:path w="42941" h="42937" extrusionOk="0">
                  <a:moveTo>
                    <a:pt x="21474" y="42938"/>
                  </a:moveTo>
                  <a:cubicBezTo>
                    <a:pt x="33311" y="42938"/>
                    <a:pt x="42941" y="33308"/>
                    <a:pt x="42941" y="21472"/>
                  </a:cubicBezTo>
                  <a:cubicBezTo>
                    <a:pt x="42941" y="9630"/>
                    <a:pt x="33311" y="0"/>
                    <a:pt x="21474" y="0"/>
                  </a:cubicBezTo>
                  <a:cubicBezTo>
                    <a:pt x="9631" y="0"/>
                    <a:pt x="0" y="9630"/>
                    <a:pt x="0" y="21472"/>
                  </a:cubicBezTo>
                  <a:cubicBezTo>
                    <a:pt x="0" y="33308"/>
                    <a:pt x="9631" y="42938"/>
                    <a:pt x="21474" y="42938"/>
                  </a:cubicBezTo>
                  <a:close/>
                  <a:moveTo>
                    <a:pt x="21474" y="9676"/>
                  </a:moveTo>
                  <a:cubicBezTo>
                    <a:pt x="27981" y="9676"/>
                    <a:pt x="33272" y="14966"/>
                    <a:pt x="33272" y="21472"/>
                  </a:cubicBezTo>
                  <a:cubicBezTo>
                    <a:pt x="33272" y="27978"/>
                    <a:pt x="27981" y="33269"/>
                    <a:pt x="21474" y="33269"/>
                  </a:cubicBezTo>
                  <a:cubicBezTo>
                    <a:pt x="14968" y="33269"/>
                    <a:pt x="9677" y="27978"/>
                    <a:pt x="9677" y="21472"/>
                  </a:cubicBezTo>
                  <a:cubicBezTo>
                    <a:pt x="9677" y="14966"/>
                    <a:pt x="14968" y="9676"/>
                    <a:pt x="21474" y="96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9" name="Google Shape;1509;p70"/>
            <p:cNvSpPr/>
            <p:nvPr/>
          </p:nvSpPr>
          <p:spPr>
            <a:xfrm>
              <a:off x="7140846" y="4516293"/>
              <a:ext cx="314000" cy="329154"/>
            </a:xfrm>
            <a:custGeom>
              <a:avLst/>
              <a:gdLst/>
              <a:ahLst/>
              <a:cxnLst/>
              <a:rect l="l" t="t" r="r" b="b"/>
              <a:pathLst>
                <a:path w="314000" h="329154" extrusionOk="0">
                  <a:moveTo>
                    <a:pt x="308415" y="191784"/>
                  </a:moveTo>
                  <a:lnTo>
                    <a:pt x="301477" y="188865"/>
                  </a:lnTo>
                  <a:cubicBezTo>
                    <a:pt x="301728" y="185908"/>
                    <a:pt x="301747" y="182932"/>
                    <a:pt x="301522" y="179968"/>
                  </a:cubicBezTo>
                  <a:lnTo>
                    <a:pt x="308492" y="177126"/>
                  </a:lnTo>
                  <a:cubicBezTo>
                    <a:pt x="310677" y="176233"/>
                    <a:pt x="312388" y="174542"/>
                    <a:pt x="313307" y="172369"/>
                  </a:cubicBezTo>
                  <a:cubicBezTo>
                    <a:pt x="314220" y="170190"/>
                    <a:pt x="314233" y="167792"/>
                    <a:pt x="313339" y="165606"/>
                  </a:cubicBezTo>
                  <a:lnTo>
                    <a:pt x="306884" y="149772"/>
                  </a:lnTo>
                  <a:cubicBezTo>
                    <a:pt x="305997" y="147586"/>
                    <a:pt x="304306" y="145882"/>
                    <a:pt x="302133" y="144963"/>
                  </a:cubicBezTo>
                  <a:cubicBezTo>
                    <a:pt x="299953" y="144050"/>
                    <a:pt x="297556" y="144037"/>
                    <a:pt x="295369" y="144925"/>
                  </a:cubicBezTo>
                  <a:lnTo>
                    <a:pt x="291525" y="146493"/>
                  </a:lnTo>
                  <a:lnTo>
                    <a:pt x="291525" y="114465"/>
                  </a:lnTo>
                  <a:cubicBezTo>
                    <a:pt x="291525" y="107528"/>
                    <a:pt x="285880" y="101877"/>
                    <a:pt x="278936" y="101877"/>
                  </a:cubicBezTo>
                  <a:lnTo>
                    <a:pt x="261172" y="101877"/>
                  </a:lnTo>
                  <a:cubicBezTo>
                    <a:pt x="258498" y="101877"/>
                    <a:pt x="256337" y="104044"/>
                    <a:pt x="256337" y="106712"/>
                  </a:cubicBezTo>
                  <a:cubicBezTo>
                    <a:pt x="256337" y="109386"/>
                    <a:pt x="258498" y="111553"/>
                    <a:pt x="261172" y="111553"/>
                  </a:cubicBezTo>
                  <a:lnTo>
                    <a:pt x="278936" y="111553"/>
                  </a:lnTo>
                  <a:cubicBezTo>
                    <a:pt x="280544" y="111553"/>
                    <a:pt x="281855" y="112858"/>
                    <a:pt x="281855" y="114465"/>
                  </a:cubicBezTo>
                  <a:lnTo>
                    <a:pt x="281855" y="123748"/>
                  </a:lnTo>
                  <a:lnTo>
                    <a:pt x="264580" y="116297"/>
                  </a:lnTo>
                  <a:cubicBezTo>
                    <a:pt x="262400" y="115384"/>
                    <a:pt x="260002" y="115371"/>
                    <a:pt x="257816" y="116259"/>
                  </a:cubicBezTo>
                  <a:cubicBezTo>
                    <a:pt x="255630" y="117152"/>
                    <a:pt x="253920" y="118843"/>
                    <a:pt x="253007" y="121016"/>
                  </a:cubicBezTo>
                  <a:lnTo>
                    <a:pt x="250088" y="127953"/>
                  </a:lnTo>
                  <a:cubicBezTo>
                    <a:pt x="247124" y="127702"/>
                    <a:pt x="244147" y="127683"/>
                    <a:pt x="241183" y="127901"/>
                  </a:cubicBezTo>
                  <a:lnTo>
                    <a:pt x="238341" y="120932"/>
                  </a:lnTo>
                  <a:cubicBezTo>
                    <a:pt x="237924" y="119904"/>
                    <a:pt x="237319" y="118984"/>
                    <a:pt x="236579" y="118200"/>
                  </a:cubicBezTo>
                  <a:cubicBezTo>
                    <a:pt x="236573" y="118174"/>
                    <a:pt x="236573" y="118142"/>
                    <a:pt x="236567" y="118116"/>
                  </a:cubicBezTo>
                  <a:cubicBezTo>
                    <a:pt x="233571" y="100347"/>
                    <a:pt x="224332" y="84082"/>
                    <a:pt x="210554" y="72324"/>
                  </a:cubicBezTo>
                  <a:cubicBezTo>
                    <a:pt x="196615" y="60431"/>
                    <a:pt x="178832" y="53880"/>
                    <a:pt x="160489" y="53880"/>
                  </a:cubicBezTo>
                  <a:cubicBezTo>
                    <a:pt x="152664" y="53880"/>
                    <a:pt x="144949" y="55050"/>
                    <a:pt x="137543" y="57351"/>
                  </a:cubicBezTo>
                  <a:cubicBezTo>
                    <a:pt x="134996" y="58142"/>
                    <a:pt x="133569" y="60855"/>
                    <a:pt x="134360" y="63401"/>
                  </a:cubicBezTo>
                  <a:cubicBezTo>
                    <a:pt x="135157" y="65953"/>
                    <a:pt x="137864" y="67380"/>
                    <a:pt x="140417" y="66583"/>
                  </a:cubicBezTo>
                  <a:cubicBezTo>
                    <a:pt x="146891" y="64571"/>
                    <a:pt x="153641" y="63555"/>
                    <a:pt x="160489" y="63555"/>
                  </a:cubicBezTo>
                  <a:cubicBezTo>
                    <a:pt x="192378" y="63555"/>
                    <a:pt x="219529" y="85522"/>
                    <a:pt x="226351" y="116284"/>
                  </a:cubicBezTo>
                  <a:lnTo>
                    <a:pt x="210991" y="122540"/>
                  </a:lnTo>
                  <a:cubicBezTo>
                    <a:pt x="208805" y="123433"/>
                    <a:pt x="207095" y="125124"/>
                    <a:pt x="206182" y="127297"/>
                  </a:cubicBezTo>
                  <a:cubicBezTo>
                    <a:pt x="205262" y="129476"/>
                    <a:pt x="205250" y="131874"/>
                    <a:pt x="206143" y="134060"/>
                  </a:cubicBezTo>
                  <a:lnTo>
                    <a:pt x="208985" y="141029"/>
                  </a:lnTo>
                  <a:cubicBezTo>
                    <a:pt x="206709" y="142944"/>
                    <a:pt x="204594" y="145040"/>
                    <a:pt x="202652" y="147290"/>
                  </a:cubicBezTo>
                  <a:lnTo>
                    <a:pt x="195715" y="144372"/>
                  </a:lnTo>
                  <a:cubicBezTo>
                    <a:pt x="193542" y="143459"/>
                    <a:pt x="191137" y="143439"/>
                    <a:pt x="188952" y="144333"/>
                  </a:cubicBezTo>
                  <a:cubicBezTo>
                    <a:pt x="186765" y="145226"/>
                    <a:pt x="185055" y="146911"/>
                    <a:pt x="184142" y="149090"/>
                  </a:cubicBezTo>
                  <a:lnTo>
                    <a:pt x="177514" y="164847"/>
                  </a:lnTo>
                  <a:cubicBezTo>
                    <a:pt x="176594" y="167020"/>
                    <a:pt x="176582" y="169425"/>
                    <a:pt x="177475" y="171610"/>
                  </a:cubicBezTo>
                  <a:cubicBezTo>
                    <a:pt x="178362" y="173796"/>
                    <a:pt x="180053" y="175506"/>
                    <a:pt x="182233" y="176419"/>
                  </a:cubicBezTo>
                  <a:lnTo>
                    <a:pt x="189163" y="179338"/>
                  </a:lnTo>
                  <a:cubicBezTo>
                    <a:pt x="188913" y="182302"/>
                    <a:pt x="188900" y="185278"/>
                    <a:pt x="189119" y="188242"/>
                  </a:cubicBezTo>
                  <a:lnTo>
                    <a:pt x="182149" y="191083"/>
                  </a:lnTo>
                  <a:cubicBezTo>
                    <a:pt x="179680" y="192086"/>
                    <a:pt x="177919" y="194092"/>
                    <a:pt x="177128" y="196432"/>
                  </a:cubicBezTo>
                  <a:cubicBezTo>
                    <a:pt x="171714" y="197808"/>
                    <a:pt x="166134" y="198509"/>
                    <a:pt x="160489" y="198509"/>
                  </a:cubicBezTo>
                  <a:cubicBezTo>
                    <a:pt x="160296" y="198509"/>
                    <a:pt x="160103" y="198502"/>
                    <a:pt x="159917" y="198502"/>
                  </a:cubicBezTo>
                  <a:cubicBezTo>
                    <a:pt x="161569" y="196657"/>
                    <a:pt x="162482" y="194298"/>
                    <a:pt x="162469" y="191803"/>
                  </a:cubicBezTo>
                  <a:cubicBezTo>
                    <a:pt x="162456" y="189129"/>
                    <a:pt x="161408" y="186622"/>
                    <a:pt x="159512" y="184738"/>
                  </a:cubicBezTo>
                  <a:lnTo>
                    <a:pt x="143824" y="169193"/>
                  </a:lnTo>
                  <a:cubicBezTo>
                    <a:pt x="141940" y="167316"/>
                    <a:pt x="139439" y="166287"/>
                    <a:pt x="136784" y="166287"/>
                  </a:cubicBezTo>
                  <a:cubicBezTo>
                    <a:pt x="136771" y="166287"/>
                    <a:pt x="136752" y="166287"/>
                    <a:pt x="136739" y="166287"/>
                  </a:cubicBezTo>
                  <a:cubicBezTo>
                    <a:pt x="134065" y="166300"/>
                    <a:pt x="131557" y="167355"/>
                    <a:pt x="129680" y="169251"/>
                  </a:cubicBezTo>
                  <a:lnTo>
                    <a:pt x="122106" y="176888"/>
                  </a:lnTo>
                  <a:cubicBezTo>
                    <a:pt x="118158" y="174825"/>
                    <a:pt x="114037" y="173134"/>
                    <a:pt x="109781" y="171842"/>
                  </a:cubicBezTo>
                  <a:lnTo>
                    <a:pt x="109736" y="161087"/>
                  </a:lnTo>
                  <a:cubicBezTo>
                    <a:pt x="109710" y="155571"/>
                    <a:pt x="105177" y="151102"/>
                    <a:pt x="99687" y="151128"/>
                  </a:cubicBezTo>
                  <a:lnTo>
                    <a:pt x="96067" y="151141"/>
                  </a:lnTo>
                  <a:cubicBezTo>
                    <a:pt x="94080" y="144790"/>
                    <a:pt x="93007" y="138033"/>
                    <a:pt x="93007" y="131032"/>
                  </a:cubicBezTo>
                  <a:cubicBezTo>
                    <a:pt x="93007" y="109720"/>
                    <a:pt x="103248" y="89425"/>
                    <a:pt x="120415" y="76734"/>
                  </a:cubicBezTo>
                  <a:cubicBezTo>
                    <a:pt x="122562" y="75146"/>
                    <a:pt x="123012" y="72118"/>
                    <a:pt x="121424" y="69971"/>
                  </a:cubicBezTo>
                  <a:cubicBezTo>
                    <a:pt x="119837" y="67824"/>
                    <a:pt x="116808" y="67374"/>
                    <a:pt x="114660" y="68962"/>
                  </a:cubicBezTo>
                  <a:cubicBezTo>
                    <a:pt x="95045" y="83465"/>
                    <a:pt x="83331" y="106667"/>
                    <a:pt x="83331" y="131032"/>
                  </a:cubicBezTo>
                  <a:cubicBezTo>
                    <a:pt x="83331" y="173571"/>
                    <a:pt x="117946" y="208184"/>
                    <a:pt x="160489" y="208184"/>
                  </a:cubicBezTo>
                  <a:cubicBezTo>
                    <a:pt x="166654" y="208184"/>
                    <a:pt x="172756" y="207445"/>
                    <a:pt x="178691" y="206011"/>
                  </a:cubicBezTo>
                  <a:lnTo>
                    <a:pt x="183757" y="218431"/>
                  </a:lnTo>
                  <a:cubicBezTo>
                    <a:pt x="184400" y="220006"/>
                    <a:pt x="185460" y="221324"/>
                    <a:pt x="186811" y="222289"/>
                  </a:cubicBezTo>
                  <a:cubicBezTo>
                    <a:pt x="185756" y="222591"/>
                    <a:pt x="184695" y="222880"/>
                    <a:pt x="183634" y="223150"/>
                  </a:cubicBezTo>
                  <a:cubicBezTo>
                    <a:pt x="181481" y="223690"/>
                    <a:pt x="179969" y="225619"/>
                    <a:pt x="179969" y="227837"/>
                  </a:cubicBezTo>
                  <a:lnTo>
                    <a:pt x="179969" y="249470"/>
                  </a:lnTo>
                  <a:cubicBezTo>
                    <a:pt x="179969" y="251077"/>
                    <a:pt x="178665" y="252388"/>
                    <a:pt x="177051" y="252388"/>
                  </a:cubicBezTo>
                  <a:lnTo>
                    <a:pt x="143927" y="252388"/>
                  </a:lnTo>
                  <a:cubicBezTo>
                    <a:pt x="142320" y="252388"/>
                    <a:pt x="141008" y="251077"/>
                    <a:pt x="141008" y="249470"/>
                  </a:cubicBezTo>
                  <a:lnTo>
                    <a:pt x="141008" y="227837"/>
                  </a:lnTo>
                  <a:cubicBezTo>
                    <a:pt x="141008" y="225619"/>
                    <a:pt x="139497" y="223690"/>
                    <a:pt x="137350" y="223150"/>
                  </a:cubicBezTo>
                  <a:cubicBezTo>
                    <a:pt x="128330" y="220887"/>
                    <a:pt x="119702" y="217319"/>
                    <a:pt x="111716" y="212523"/>
                  </a:cubicBezTo>
                  <a:cubicBezTo>
                    <a:pt x="109813" y="211385"/>
                    <a:pt x="107383" y="211688"/>
                    <a:pt x="105808" y="213256"/>
                  </a:cubicBezTo>
                  <a:lnTo>
                    <a:pt x="90506" y="228557"/>
                  </a:lnTo>
                  <a:cubicBezTo>
                    <a:pt x="89959" y="229103"/>
                    <a:pt x="89226" y="229412"/>
                    <a:pt x="88448" y="229412"/>
                  </a:cubicBezTo>
                  <a:cubicBezTo>
                    <a:pt x="87664" y="229412"/>
                    <a:pt x="86937" y="229103"/>
                    <a:pt x="86385" y="228557"/>
                  </a:cubicBezTo>
                  <a:lnTo>
                    <a:pt x="62956" y="205130"/>
                  </a:lnTo>
                  <a:cubicBezTo>
                    <a:pt x="62410" y="204584"/>
                    <a:pt x="62101" y="203851"/>
                    <a:pt x="62101" y="203073"/>
                  </a:cubicBezTo>
                  <a:cubicBezTo>
                    <a:pt x="62101" y="202289"/>
                    <a:pt x="62410" y="201562"/>
                    <a:pt x="62956" y="201009"/>
                  </a:cubicBezTo>
                  <a:lnTo>
                    <a:pt x="78258" y="185709"/>
                  </a:lnTo>
                  <a:cubicBezTo>
                    <a:pt x="79827" y="184140"/>
                    <a:pt x="80129" y="181704"/>
                    <a:pt x="78991" y="179801"/>
                  </a:cubicBezTo>
                  <a:cubicBezTo>
                    <a:pt x="74201" y="171816"/>
                    <a:pt x="70627" y="163189"/>
                    <a:pt x="68363" y="154169"/>
                  </a:cubicBezTo>
                  <a:cubicBezTo>
                    <a:pt x="67823" y="152022"/>
                    <a:pt x="65894" y="150511"/>
                    <a:pt x="63676" y="150511"/>
                  </a:cubicBezTo>
                  <a:lnTo>
                    <a:pt x="42035" y="150511"/>
                  </a:lnTo>
                  <a:cubicBezTo>
                    <a:pt x="40428" y="150511"/>
                    <a:pt x="39123" y="149206"/>
                    <a:pt x="39123" y="147592"/>
                  </a:cubicBezTo>
                  <a:lnTo>
                    <a:pt x="39123" y="114465"/>
                  </a:lnTo>
                  <a:cubicBezTo>
                    <a:pt x="39123" y="112858"/>
                    <a:pt x="40428" y="111553"/>
                    <a:pt x="42035" y="111553"/>
                  </a:cubicBezTo>
                  <a:lnTo>
                    <a:pt x="63670" y="111553"/>
                  </a:lnTo>
                  <a:cubicBezTo>
                    <a:pt x="65888" y="111553"/>
                    <a:pt x="67823" y="110042"/>
                    <a:pt x="68363" y="107888"/>
                  </a:cubicBezTo>
                  <a:cubicBezTo>
                    <a:pt x="70620" y="98869"/>
                    <a:pt x="74195" y="90247"/>
                    <a:pt x="78985" y="82263"/>
                  </a:cubicBezTo>
                  <a:cubicBezTo>
                    <a:pt x="80129" y="80360"/>
                    <a:pt x="79827" y="77923"/>
                    <a:pt x="78258" y="76355"/>
                  </a:cubicBezTo>
                  <a:lnTo>
                    <a:pt x="62956" y="61054"/>
                  </a:lnTo>
                  <a:cubicBezTo>
                    <a:pt x="62403" y="60502"/>
                    <a:pt x="62101" y="59769"/>
                    <a:pt x="62101" y="58991"/>
                  </a:cubicBezTo>
                  <a:cubicBezTo>
                    <a:pt x="62101" y="58213"/>
                    <a:pt x="62403" y="57480"/>
                    <a:pt x="62956" y="56927"/>
                  </a:cubicBezTo>
                  <a:lnTo>
                    <a:pt x="86385" y="33507"/>
                  </a:lnTo>
                  <a:cubicBezTo>
                    <a:pt x="86931" y="32954"/>
                    <a:pt x="87664" y="32652"/>
                    <a:pt x="88442" y="32652"/>
                  </a:cubicBezTo>
                  <a:cubicBezTo>
                    <a:pt x="89220" y="32652"/>
                    <a:pt x="89953" y="32954"/>
                    <a:pt x="90506" y="33507"/>
                  </a:cubicBezTo>
                  <a:lnTo>
                    <a:pt x="105808" y="48807"/>
                  </a:lnTo>
                  <a:cubicBezTo>
                    <a:pt x="107376" y="50376"/>
                    <a:pt x="109813" y="50678"/>
                    <a:pt x="111716" y="49534"/>
                  </a:cubicBezTo>
                  <a:cubicBezTo>
                    <a:pt x="119611" y="44802"/>
                    <a:pt x="128130" y="41254"/>
                    <a:pt x="137035" y="38991"/>
                  </a:cubicBezTo>
                  <a:cubicBezTo>
                    <a:pt x="139330" y="38573"/>
                    <a:pt x="141085" y="36458"/>
                    <a:pt x="141008" y="34118"/>
                  </a:cubicBezTo>
                  <a:lnTo>
                    <a:pt x="141008" y="12588"/>
                  </a:lnTo>
                  <a:cubicBezTo>
                    <a:pt x="141008" y="10980"/>
                    <a:pt x="142313" y="9676"/>
                    <a:pt x="143921" y="9676"/>
                  </a:cubicBezTo>
                  <a:lnTo>
                    <a:pt x="177051" y="9676"/>
                  </a:lnTo>
                  <a:cubicBezTo>
                    <a:pt x="178658" y="9676"/>
                    <a:pt x="179969" y="10980"/>
                    <a:pt x="179969" y="12588"/>
                  </a:cubicBezTo>
                  <a:lnTo>
                    <a:pt x="179969" y="34220"/>
                  </a:lnTo>
                  <a:cubicBezTo>
                    <a:pt x="179969" y="36439"/>
                    <a:pt x="181474" y="38373"/>
                    <a:pt x="183628" y="38914"/>
                  </a:cubicBezTo>
                  <a:cubicBezTo>
                    <a:pt x="192649" y="41170"/>
                    <a:pt x="201270" y="44744"/>
                    <a:pt x="209262" y="49534"/>
                  </a:cubicBezTo>
                  <a:cubicBezTo>
                    <a:pt x="211165" y="50678"/>
                    <a:pt x="213595" y="50376"/>
                    <a:pt x="215164" y="48807"/>
                  </a:cubicBezTo>
                  <a:lnTo>
                    <a:pt x="230472" y="33507"/>
                  </a:lnTo>
                  <a:cubicBezTo>
                    <a:pt x="231018" y="32954"/>
                    <a:pt x="231751" y="32652"/>
                    <a:pt x="232529" y="32652"/>
                  </a:cubicBezTo>
                  <a:cubicBezTo>
                    <a:pt x="233307" y="32652"/>
                    <a:pt x="234040" y="32954"/>
                    <a:pt x="234593" y="33507"/>
                  </a:cubicBezTo>
                  <a:lnTo>
                    <a:pt x="258022" y="56927"/>
                  </a:lnTo>
                  <a:cubicBezTo>
                    <a:pt x="258568" y="57480"/>
                    <a:pt x="258870" y="58213"/>
                    <a:pt x="258870" y="58991"/>
                  </a:cubicBezTo>
                  <a:cubicBezTo>
                    <a:pt x="258870" y="59769"/>
                    <a:pt x="258568" y="60502"/>
                    <a:pt x="258015" y="61054"/>
                  </a:cubicBezTo>
                  <a:lnTo>
                    <a:pt x="242713" y="76355"/>
                  </a:lnTo>
                  <a:cubicBezTo>
                    <a:pt x="241145" y="77923"/>
                    <a:pt x="240849" y="80360"/>
                    <a:pt x="241987" y="82263"/>
                  </a:cubicBezTo>
                  <a:cubicBezTo>
                    <a:pt x="243221" y="84320"/>
                    <a:pt x="244391" y="86448"/>
                    <a:pt x="245465" y="88589"/>
                  </a:cubicBezTo>
                  <a:cubicBezTo>
                    <a:pt x="246661" y="90974"/>
                    <a:pt x="249561" y="91945"/>
                    <a:pt x="251952" y="90749"/>
                  </a:cubicBezTo>
                  <a:cubicBezTo>
                    <a:pt x="254344" y="89553"/>
                    <a:pt x="255309" y="86648"/>
                    <a:pt x="254113" y="84262"/>
                  </a:cubicBezTo>
                  <a:cubicBezTo>
                    <a:pt x="253495" y="83022"/>
                    <a:pt x="252846" y="81794"/>
                    <a:pt x="252177" y="80572"/>
                  </a:cubicBezTo>
                  <a:lnTo>
                    <a:pt x="264856" y="67895"/>
                  </a:lnTo>
                  <a:cubicBezTo>
                    <a:pt x="267235" y="65516"/>
                    <a:pt x="268546" y="62353"/>
                    <a:pt x="268546" y="58991"/>
                  </a:cubicBezTo>
                  <a:cubicBezTo>
                    <a:pt x="268546" y="55629"/>
                    <a:pt x="267235" y="52466"/>
                    <a:pt x="264856" y="50087"/>
                  </a:cubicBezTo>
                  <a:lnTo>
                    <a:pt x="241434" y="26667"/>
                  </a:lnTo>
                  <a:cubicBezTo>
                    <a:pt x="239055" y="24288"/>
                    <a:pt x="235892" y="22983"/>
                    <a:pt x="232529" y="22983"/>
                  </a:cubicBezTo>
                  <a:cubicBezTo>
                    <a:pt x="229167" y="22983"/>
                    <a:pt x="226004" y="24288"/>
                    <a:pt x="223631" y="26667"/>
                  </a:cubicBezTo>
                  <a:lnTo>
                    <a:pt x="210946" y="39351"/>
                  </a:lnTo>
                  <a:cubicBezTo>
                    <a:pt x="204189" y="35622"/>
                    <a:pt x="197046" y="32665"/>
                    <a:pt x="189639" y="30518"/>
                  </a:cubicBezTo>
                  <a:lnTo>
                    <a:pt x="189639" y="12588"/>
                  </a:lnTo>
                  <a:cubicBezTo>
                    <a:pt x="189639" y="5651"/>
                    <a:pt x="183995" y="0"/>
                    <a:pt x="177051" y="0"/>
                  </a:cubicBezTo>
                  <a:lnTo>
                    <a:pt x="143921" y="0"/>
                  </a:lnTo>
                  <a:cubicBezTo>
                    <a:pt x="136983" y="0"/>
                    <a:pt x="131332" y="5651"/>
                    <a:pt x="131332" y="12588"/>
                  </a:cubicBezTo>
                  <a:lnTo>
                    <a:pt x="131332" y="30518"/>
                  </a:lnTo>
                  <a:cubicBezTo>
                    <a:pt x="123925" y="32665"/>
                    <a:pt x="116789" y="35622"/>
                    <a:pt x="110025" y="39351"/>
                  </a:cubicBezTo>
                  <a:lnTo>
                    <a:pt x="97346" y="26667"/>
                  </a:lnTo>
                  <a:cubicBezTo>
                    <a:pt x="94968" y="24288"/>
                    <a:pt x="91804" y="22983"/>
                    <a:pt x="88442" y="22983"/>
                  </a:cubicBezTo>
                  <a:cubicBezTo>
                    <a:pt x="85079" y="22983"/>
                    <a:pt x="81916" y="24288"/>
                    <a:pt x="79543" y="26667"/>
                  </a:cubicBezTo>
                  <a:lnTo>
                    <a:pt x="56115" y="50093"/>
                  </a:lnTo>
                  <a:cubicBezTo>
                    <a:pt x="53736" y="52466"/>
                    <a:pt x="52431" y="55629"/>
                    <a:pt x="52431" y="58991"/>
                  </a:cubicBezTo>
                  <a:cubicBezTo>
                    <a:pt x="52431" y="62353"/>
                    <a:pt x="53736" y="65516"/>
                    <a:pt x="56115" y="67895"/>
                  </a:cubicBezTo>
                  <a:lnTo>
                    <a:pt x="68800" y="80572"/>
                  </a:lnTo>
                  <a:cubicBezTo>
                    <a:pt x="65071" y="87335"/>
                    <a:pt x="62114" y="94471"/>
                    <a:pt x="59967" y="101877"/>
                  </a:cubicBezTo>
                  <a:lnTo>
                    <a:pt x="42035" y="101877"/>
                  </a:lnTo>
                  <a:cubicBezTo>
                    <a:pt x="35098" y="101877"/>
                    <a:pt x="29446" y="107528"/>
                    <a:pt x="29446" y="114465"/>
                  </a:cubicBezTo>
                  <a:lnTo>
                    <a:pt x="29446" y="147592"/>
                  </a:lnTo>
                  <a:cubicBezTo>
                    <a:pt x="29446" y="154535"/>
                    <a:pt x="35098" y="160180"/>
                    <a:pt x="42035" y="160180"/>
                  </a:cubicBezTo>
                  <a:lnTo>
                    <a:pt x="59967" y="160180"/>
                  </a:lnTo>
                  <a:cubicBezTo>
                    <a:pt x="61239" y="164571"/>
                    <a:pt x="62802" y="168872"/>
                    <a:pt x="64640" y="173050"/>
                  </a:cubicBezTo>
                  <a:cubicBezTo>
                    <a:pt x="61471" y="174201"/>
                    <a:pt x="58378" y="175577"/>
                    <a:pt x="55401" y="177171"/>
                  </a:cubicBezTo>
                  <a:lnTo>
                    <a:pt x="47764" y="169598"/>
                  </a:lnTo>
                  <a:cubicBezTo>
                    <a:pt x="43842" y="165715"/>
                    <a:pt x="37496" y="165741"/>
                    <a:pt x="33613" y="169656"/>
                  </a:cubicBezTo>
                  <a:lnTo>
                    <a:pt x="18060" y="185342"/>
                  </a:lnTo>
                  <a:cubicBezTo>
                    <a:pt x="16176" y="187239"/>
                    <a:pt x="15148" y="189752"/>
                    <a:pt x="15160" y="192427"/>
                  </a:cubicBezTo>
                  <a:cubicBezTo>
                    <a:pt x="15174" y="195095"/>
                    <a:pt x="16222" y="197608"/>
                    <a:pt x="18125" y="199486"/>
                  </a:cubicBezTo>
                  <a:lnTo>
                    <a:pt x="25763" y="207059"/>
                  </a:lnTo>
                  <a:cubicBezTo>
                    <a:pt x="23693" y="211006"/>
                    <a:pt x="22008" y="215127"/>
                    <a:pt x="20715" y="219383"/>
                  </a:cubicBezTo>
                  <a:lnTo>
                    <a:pt x="9959" y="219428"/>
                  </a:lnTo>
                  <a:cubicBezTo>
                    <a:pt x="4443" y="219454"/>
                    <a:pt x="-26" y="223960"/>
                    <a:pt x="0" y="229476"/>
                  </a:cubicBezTo>
                  <a:lnTo>
                    <a:pt x="91" y="251559"/>
                  </a:lnTo>
                  <a:cubicBezTo>
                    <a:pt x="116" y="257062"/>
                    <a:pt x="4597" y="261524"/>
                    <a:pt x="10094" y="261524"/>
                  </a:cubicBezTo>
                  <a:lnTo>
                    <a:pt x="10139" y="261524"/>
                  </a:lnTo>
                  <a:lnTo>
                    <a:pt x="20895" y="261478"/>
                  </a:lnTo>
                  <a:cubicBezTo>
                    <a:pt x="22220" y="265722"/>
                    <a:pt x="23943" y="269830"/>
                    <a:pt x="26045" y="273758"/>
                  </a:cubicBezTo>
                  <a:lnTo>
                    <a:pt x="18472" y="281395"/>
                  </a:lnTo>
                  <a:cubicBezTo>
                    <a:pt x="14589" y="285310"/>
                    <a:pt x="14614" y="291662"/>
                    <a:pt x="18530" y="295545"/>
                  </a:cubicBezTo>
                  <a:lnTo>
                    <a:pt x="34217" y="311089"/>
                  </a:lnTo>
                  <a:cubicBezTo>
                    <a:pt x="36114" y="312973"/>
                    <a:pt x="38653" y="314008"/>
                    <a:pt x="41302" y="313995"/>
                  </a:cubicBezTo>
                  <a:cubicBezTo>
                    <a:pt x="43977" y="313982"/>
                    <a:pt x="46484" y="312928"/>
                    <a:pt x="48361" y="311032"/>
                  </a:cubicBezTo>
                  <a:lnTo>
                    <a:pt x="55935" y="303394"/>
                  </a:lnTo>
                  <a:cubicBezTo>
                    <a:pt x="59883" y="305458"/>
                    <a:pt x="64004" y="307149"/>
                    <a:pt x="68260" y="308441"/>
                  </a:cubicBezTo>
                  <a:lnTo>
                    <a:pt x="68312" y="319190"/>
                  </a:lnTo>
                  <a:cubicBezTo>
                    <a:pt x="68318" y="321864"/>
                    <a:pt x="69373" y="324371"/>
                    <a:pt x="71269" y="326255"/>
                  </a:cubicBezTo>
                  <a:cubicBezTo>
                    <a:pt x="73159" y="328126"/>
                    <a:pt x="75654" y="329154"/>
                    <a:pt x="78290" y="329154"/>
                  </a:cubicBezTo>
                  <a:lnTo>
                    <a:pt x="78335" y="329154"/>
                  </a:lnTo>
                  <a:lnTo>
                    <a:pt x="82321" y="329154"/>
                  </a:lnTo>
                  <a:cubicBezTo>
                    <a:pt x="84990" y="329154"/>
                    <a:pt x="87156" y="326988"/>
                    <a:pt x="87156" y="324320"/>
                  </a:cubicBezTo>
                  <a:cubicBezTo>
                    <a:pt x="87156" y="321646"/>
                    <a:pt x="84990" y="319486"/>
                    <a:pt x="82321" y="319486"/>
                  </a:cubicBezTo>
                  <a:lnTo>
                    <a:pt x="78316" y="319486"/>
                  </a:lnTo>
                  <a:cubicBezTo>
                    <a:pt x="78290" y="319486"/>
                    <a:pt x="78174" y="319486"/>
                    <a:pt x="78078" y="319389"/>
                  </a:cubicBezTo>
                  <a:cubicBezTo>
                    <a:pt x="77981" y="319293"/>
                    <a:pt x="77981" y="319184"/>
                    <a:pt x="77981" y="319151"/>
                  </a:cubicBezTo>
                  <a:lnTo>
                    <a:pt x="77917" y="304732"/>
                  </a:lnTo>
                  <a:cubicBezTo>
                    <a:pt x="77911" y="302514"/>
                    <a:pt x="76393" y="300585"/>
                    <a:pt x="74239" y="300051"/>
                  </a:cubicBezTo>
                  <a:cubicBezTo>
                    <a:pt x="68369" y="298611"/>
                    <a:pt x="62763" y="296316"/>
                    <a:pt x="57556" y="293224"/>
                  </a:cubicBezTo>
                  <a:cubicBezTo>
                    <a:pt x="55653" y="292092"/>
                    <a:pt x="53216" y="292401"/>
                    <a:pt x="51653" y="293976"/>
                  </a:cubicBezTo>
                  <a:lnTo>
                    <a:pt x="41495" y="304224"/>
                  </a:lnTo>
                  <a:cubicBezTo>
                    <a:pt x="41469" y="304249"/>
                    <a:pt x="41399" y="304320"/>
                    <a:pt x="41257" y="304320"/>
                  </a:cubicBezTo>
                  <a:cubicBezTo>
                    <a:pt x="41257" y="304320"/>
                    <a:pt x="41257" y="304320"/>
                    <a:pt x="41257" y="304320"/>
                  </a:cubicBezTo>
                  <a:cubicBezTo>
                    <a:pt x="41122" y="304320"/>
                    <a:pt x="41052" y="304249"/>
                    <a:pt x="41026" y="304224"/>
                  </a:cubicBezTo>
                  <a:lnTo>
                    <a:pt x="25338" y="288672"/>
                  </a:lnTo>
                  <a:cubicBezTo>
                    <a:pt x="25209" y="288544"/>
                    <a:pt x="25209" y="288332"/>
                    <a:pt x="25338" y="288203"/>
                  </a:cubicBezTo>
                  <a:lnTo>
                    <a:pt x="35496" y="277962"/>
                  </a:lnTo>
                  <a:cubicBezTo>
                    <a:pt x="37059" y="276381"/>
                    <a:pt x="37348" y="273944"/>
                    <a:pt x="36197" y="272047"/>
                  </a:cubicBezTo>
                  <a:cubicBezTo>
                    <a:pt x="33067" y="266872"/>
                    <a:pt x="30720" y="261279"/>
                    <a:pt x="29228" y="255429"/>
                  </a:cubicBezTo>
                  <a:cubicBezTo>
                    <a:pt x="28682" y="253282"/>
                    <a:pt x="26740" y="251758"/>
                    <a:pt x="24522" y="251790"/>
                  </a:cubicBezTo>
                  <a:lnTo>
                    <a:pt x="10094" y="251848"/>
                  </a:lnTo>
                  <a:cubicBezTo>
                    <a:pt x="10094" y="251848"/>
                    <a:pt x="10094" y="251848"/>
                    <a:pt x="10094" y="251848"/>
                  </a:cubicBezTo>
                  <a:cubicBezTo>
                    <a:pt x="9914" y="251848"/>
                    <a:pt x="9767" y="251700"/>
                    <a:pt x="9767" y="251520"/>
                  </a:cubicBezTo>
                  <a:lnTo>
                    <a:pt x="9670" y="229437"/>
                  </a:lnTo>
                  <a:cubicBezTo>
                    <a:pt x="9670" y="229251"/>
                    <a:pt x="9818" y="229103"/>
                    <a:pt x="9998" y="229103"/>
                  </a:cubicBezTo>
                  <a:lnTo>
                    <a:pt x="24425" y="229039"/>
                  </a:lnTo>
                  <a:cubicBezTo>
                    <a:pt x="26643" y="229033"/>
                    <a:pt x="28572" y="227515"/>
                    <a:pt x="29099" y="225355"/>
                  </a:cubicBezTo>
                  <a:cubicBezTo>
                    <a:pt x="30539" y="219492"/>
                    <a:pt x="32841" y="213880"/>
                    <a:pt x="35927" y="208679"/>
                  </a:cubicBezTo>
                  <a:cubicBezTo>
                    <a:pt x="37065" y="206769"/>
                    <a:pt x="36750" y="204339"/>
                    <a:pt x="35175" y="202777"/>
                  </a:cubicBezTo>
                  <a:lnTo>
                    <a:pt x="24933" y="192620"/>
                  </a:lnTo>
                  <a:cubicBezTo>
                    <a:pt x="24907" y="192594"/>
                    <a:pt x="24830" y="192523"/>
                    <a:pt x="24830" y="192382"/>
                  </a:cubicBezTo>
                  <a:cubicBezTo>
                    <a:pt x="24830" y="192247"/>
                    <a:pt x="24907" y="192170"/>
                    <a:pt x="24927" y="192150"/>
                  </a:cubicBezTo>
                  <a:lnTo>
                    <a:pt x="40479" y="176464"/>
                  </a:lnTo>
                  <a:cubicBezTo>
                    <a:pt x="40505" y="176438"/>
                    <a:pt x="40576" y="176368"/>
                    <a:pt x="40717" y="176368"/>
                  </a:cubicBezTo>
                  <a:lnTo>
                    <a:pt x="40717" y="176368"/>
                  </a:lnTo>
                  <a:cubicBezTo>
                    <a:pt x="40852" y="176368"/>
                    <a:pt x="40923" y="176438"/>
                    <a:pt x="40949" y="176464"/>
                  </a:cubicBezTo>
                  <a:lnTo>
                    <a:pt x="51197" y="186622"/>
                  </a:lnTo>
                  <a:cubicBezTo>
                    <a:pt x="52772" y="188184"/>
                    <a:pt x="55209" y="188473"/>
                    <a:pt x="57105" y="187322"/>
                  </a:cubicBezTo>
                  <a:cubicBezTo>
                    <a:pt x="60642" y="185182"/>
                    <a:pt x="64377" y="183414"/>
                    <a:pt x="68254" y="182025"/>
                  </a:cubicBezTo>
                  <a:lnTo>
                    <a:pt x="56115" y="194163"/>
                  </a:lnTo>
                  <a:cubicBezTo>
                    <a:pt x="54000" y="196278"/>
                    <a:pt x="52740" y="199010"/>
                    <a:pt x="52483" y="201954"/>
                  </a:cubicBezTo>
                  <a:cubicBezTo>
                    <a:pt x="42029" y="211964"/>
                    <a:pt x="36101" y="225850"/>
                    <a:pt x="36165" y="240366"/>
                  </a:cubicBezTo>
                  <a:cubicBezTo>
                    <a:pt x="36223" y="254484"/>
                    <a:pt x="41778" y="267734"/>
                    <a:pt x="51801" y="277673"/>
                  </a:cubicBezTo>
                  <a:cubicBezTo>
                    <a:pt x="61773" y="287560"/>
                    <a:pt x="74979" y="292992"/>
                    <a:pt x="89014" y="292992"/>
                  </a:cubicBezTo>
                  <a:lnTo>
                    <a:pt x="89246" y="292992"/>
                  </a:lnTo>
                  <a:cubicBezTo>
                    <a:pt x="110751" y="292903"/>
                    <a:pt x="129769" y="279711"/>
                    <a:pt x="137806" y="260463"/>
                  </a:cubicBezTo>
                  <a:cubicBezTo>
                    <a:pt x="139619" y="261478"/>
                    <a:pt x="141702" y="262057"/>
                    <a:pt x="143921" y="262057"/>
                  </a:cubicBezTo>
                  <a:lnTo>
                    <a:pt x="146705" y="262057"/>
                  </a:lnTo>
                  <a:cubicBezTo>
                    <a:pt x="145451" y="265362"/>
                    <a:pt x="143914" y="268557"/>
                    <a:pt x="142107" y="271598"/>
                  </a:cubicBezTo>
                  <a:cubicBezTo>
                    <a:pt x="140976" y="273507"/>
                    <a:pt x="141284" y="275943"/>
                    <a:pt x="142860" y="277506"/>
                  </a:cubicBezTo>
                  <a:lnTo>
                    <a:pt x="153108" y="287663"/>
                  </a:lnTo>
                  <a:cubicBezTo>
                    <a:pt x="153127" y="287682"/>
                    <a:pt x="153204" y="287760"/>
                    <a:pt x="153204" y="287895"/>
                  </a:cubicBezTo>
                  <a:cubicBezTo>
                    <a:pt x="153204" y="288030"/>
                    <a:pt x="153134" y="288107"/>
                    <a:pt x="153108" y="288132"/>
                  </a:cubicBezTo>
                  <a:lnTo>
                    <a:pt x="137555" y="303812"/>
                  </a:lnTo>
                  <a:cubicBezTo>
                    <a:pt x="137530" y="303838"/>
                    <a:pt x="137459" y="303909"/>
                    <a:pt x="137324" y="303909"/>
                  </a:cubicBezTo>
                  <a:cubicBezTo>
                    <a:pt x="137324" y="303909"/>
                    <a:pt x="137324" y="303909"/>
                    <a:pt x="137324" y="303909"/>
                  </a:cubicBezTo>
                  <a:cubicBezTo>
                    <a:pt x="137183" y="303909"/>
                    <a:pt x="137112" y="303838"/>
                    <a:pt x="137086" y="303812"/>
                  </a:cubicBezTo>
                  <a:lnTo>
                    <a:pt x="126844" y="293655"/>
                  </a:lnTo>
                  <a:cubicBezTo>
                    <a:pt x="125269" y="292092"/>
                    <a:pt x="122832" y="291803"/>
                    <a:pt x="120929" y="292954"/>
                  </a:cubicBezTo>
                  <a:cubicBezTo>
                    <a:pt x="115754" y="296085"/>
                    <a:pt x="110167" y="298431"/>
                    <a:pt x="104309" y="299923"/>
                  </a:cubicBezTo>
                  <a:cubicBezTo>
                    <a:pt x="102162" y="300476"/>
                    <a:pt x="100658" y="302417"/>
                    <a:pt x="100670" y="304635"/>
                  </a:cubicBezTo>
                  <a:lnTo>
                    <a:pt x="100728" y="319055"/>
                  </a:lnTo>
                  <a:cubicBezTo>
                    <a:pt x="100741" y="321716"/>
                    <a:pt x="102908" y="323870"/>
                    <a:pt x="105570" y="323870"/>
                  </a:cubicBezTo>
                  <a:lnTo>
                    <a:pt x="105589" y="323870"/>
                  </a:lnTo>
                  <a:cubicBezTo>
                    <a:pt x="108257" y="323857"/>
                    <a:pt x="110417" y="321684"/>
                    <a:pt x="110404" y="319016"/>
                  </a:cubicBezTo>
                  <a:lnTo>
                    <a:pt x="110360" y="308261"/>
                  </a:lnTo>
                  <a:cubicBezTo>
                    <a:pt x="114603" y="306930"/>
                    <a:pt x="118711" y="305207"/>
                    <a:pt x="122639" y="303112"/>
                  </a:cubicBezTo>
                  <a:lnTo>
                    <a:pt x="130277" y="310685"/>
                  </a:lnTo>
                  <a:cubicBezTo>
                    <a:pt x="132174" y="312562"/>
                    <a:pt x="134682" y="313603"/>
                    <a:pt x="137363" y="313584"/>
                  </a:cubicBezTo>
                  <a:cubicBezTo>
                    <a:pt x="140037" y="313571"/>
                    <a:pt x="142544" y="312523"/>
                    <a:pt x="144429" y="310620"/>
                  </a:cubicBezTo>
                  <a:lnTo>
                    <a:pt x="159975" y="294941"/>
                  </a:lnTo>
                  <a:cubicBezTo>
                    <a:pt x="161858" y="293044"/>
                    <a:pt x="162887" y="290524"/>
                    <a:pt x="162880" y="287856"/>
                  </a:cubicBezTo>
                  <a:cubicBezTo>
                    <a:pt x="162868" y="285182"/>
                    <a:pt x="161814" y="282674"/>
                    <a:pt x="159917" y="280791"/>
                  </a:cubicBezTo>
                  <a:lnTo>
                    <a:pt x="152279" y="273218"/>
                  </a:lnTo>
                  <a:cubicBezTo>
                    <a:pt x="154156" y="269637"/>
                    <a:pt x="155718" y="265902"/>
                    <a:pt x="156953" y="262057"/>
                  </a:cubicBezTo>
                  <a:lnTo>
                    <a:pt x="177051" y="262057"/>
                  </a:lnTo>
                  <a:cubicBezTo>
                    <a:pt x="183988" y="262057"/>
                    <a:pt x="189639" y="256406"/>
                    <a:pt x="189639" y="249470"/>
                  </a:cubicBezTo>
                  <a:lnTo>
                    <a:pt x="189639" y="231540"/>
                  </a:lnTo>
                  <a:cubicBezTo>
                    <a:pt x="195451" y="229855"/>
                    <a:pt x="201116" y="227663"/>
                    <a:pt x="206548" y="224995"/>
                  </a:cubicBezTo>
                  <a:cubicBezTo>
                    <a:pt x="207185" y="225599"/>
                    <a:pt x="207834" y="226191"/>
                    <a:pt x="208503" y="226770"/>
                  </a:cubicBezTo>
                  <a:lnTo>
                    <a:pt x="205584" y="233700"/>
                  </a:lnTo>
                  <a:cubicBezTo>
                    <a:pt x="203694" y="238194"/>
                    <a:pt x="205809" y="243388"/>
                    <a:pt x="210303" y="245278"/>
                  </a:cubicBezTo>
                  <a:lnTo>
                    <a:pt x="226062" y="251906"/>
                  </a:lnTo>
                  <a:cubicBezTo>
                    <a:pt x="230549" y="253796"/>
                    <a:pt x="235744" y="251681"/>
                    <a:pt x="237634" y="247187"/>
                  </a:cubicBezTo>
                  <a:lnTo>
                    <a:pt x="240553" y="240251"/>
                  </a:lnTo>
                  <a:cubicBezTo>
                    <a:pt x="243510" y="240508"/>
                    <a:pt x="246487" y="240521"/>
                    <a:pt x="249458" y="240302"/>
                  </a:cubicBezTo>
                  <a:lnTo>
                    <a:pt x="252299" y="247271"/>
                  </a:lnTo>
                  <a:cubicBezTo>
                    <a:pt x="253186" y="249457"/>
                    <a:pt x="254878" y="251160"/>
                    <a:pt x="257051" y="252080"/>
                  </a:cubicBezTo>
                  <a:cubicBezTo>
                    <a:pt x="259230" y="252993"/>
                    <a:pt x="261635" y="253006"/>
                    <a:pt x="263821" y="252118"/>
                  </a:cubicBezTo>
                  <a:lnTo>
                    <a:pt x="279650" y="245664"/>
                  </a:lnTo>
                  <a:cubicBezTo>
                    <a:pt x="281836" y="244770"/>
                    <a:pt x="283546" y="243079"/>
                    <a:pt x="284459" y="240906"/>
                  </a:cubicBezTo>
                  <a:cubicBezTo>
                    <a:pt x="285378" y="238733"/>
                    <a:pt x="285391" y="236329"/>
                    <a:pt x="284497" y="234143"/>
                  </a:cubicBezTo>
                  <a:lnTo>
                    <a:pt x="281656" y="227175"/>
                  </a:lnTo>
                  <a:cubicBezTo>
                    <a:pt x="283932" y="225259"/>
                    <a:pt x="286047" y="223169"/>
                    <a:pt x="287989" y="220913"/>
                  </a:cubicBezTo>
                  <a:lnTo>
                    <a:pt x="294926" y="223831"/>
                  </a:lnTo>
                  <a:cubicBezTo>
                    <a:pt x="299413" y="225722"/>
                    <a:pt x="304608" y="223607"/>
                    <a:pt x="306498" y="219113"/>
                  </a:cubicBezTo>
                  <a:lnTo>
                    <a:pt x="313127" y="203356"/>
                  </a:lnTo>
                  <a:cubicBezTo>
                    <a:pt x="315024" y="198869"/>
                    <a:pt x="312902" y="193674"/>
                    <a:pt x="308415" y="191784"/>
                  </a:cubicBezTo>
                  <a:close/>
                  <a:moveTo>
                    <a:pt x="136546" y="176059"/>
                  </a:moveTo>
                  <a:cubicBezTo>
                    <a:pt x="136572" y="176034"/>
                    <a:pt x="136643" y="175956"/>
                    <a:pt x="136778" y="175956"/>
                  </a:cubicBezTo>
                  <a:lnTo>
                    <a:pt x="136778" y="175956"/>
                  </a:lnTo>
                  <a:cubicBezTo>
                    <a:pt x="136919" y="175956"/>
                    <a:pt x="136990" y="176034"/>
                    <a:pt x="137015" y="176053"/>
                  </a:cubicBezTo>
                  <a:lnTo>
                    <a:pt x="152696" y="191604"/>
                  </a:lnTo>
                  <a:cubicBezTo>
                    <a:pt x="152722" y="191630"/>
                    <a:pt x="152793" y="191700"/>
                    <a:pt x="152799" y="191842"/>
                  </a:cubicBezTo>
                  <a:cubicBezTo>
                    <a:pt x="152799" y="191977"/>
                    <a:pt x="152722" y="192047"/>
                    <a:pt x="152703" y="192073"/>
                  </a:cubicBezTo>
                  <a:lnTo>
                    <a:pt x="147559" y="197261"/>
                  </a:lnTo>
                  <a:cubicBezTo>
                    <a:pt x="138944" y="195583"/>
                    <a:pt x="130914" y="192266"/>
                    <a:pt x="123803" y="187644"/>
                  </a:cubicBezTo>
                  <a:cubicBezTo>
                    <a:pt x="124761" y="187470"/>
                    <a:pt x="125667" y="187027"/>
                    <a:pt x="126388" y="186300"/>
                  </a:cubicBezTo>
                  <a:lnTo>
                    <a:pt x="136546" y="176059"/>
                  </a:lnTo>
                  <a:close/>
                  <a:moveTo>
                    <a:pt x="110025" y="222713"/>
                  </a:moveTo>
                  <a:cubicBezTo>
                    <a:pt x="116789" y="226435"/>
                    <a:pt x="123925" y="229399"/>
                    <a:pt x="131332" y="231540"/>
                  </a:cubicBezTo>
                  <a:lnTo>
                    <a:pt x="131332" y="247933"/>
                  </a:lnTo>
                  <a:lnTo>
                    <a:pt x="111189" y="241967"/>
                  </a:lnTo>
                  <a:cubicBezTo>
                    <a:pt x="111240" y="241331"/>
                    <a:pt x="111272" y="240694"/>
                    <a:pt x="111272" y="240045"/>
                  </a:cubicBezTo>
                  <a:cubicBezTo>
                    <a:pt x="111247" y="235043"/>
                    <a:pt x="109517" y="230190"/>
                    <a:pt x="106437" y="226300"/>
                  </a:cubicBezTo>
                  <a:lnTo>
                    <a:pt x="110025" y="222713"/>
                  </a:lnTo>
                  <a:close/>
                  <a:moveTo>
                    <a:pt x="88442" y="239081"/>
                  </a:moveTo>
                  <a:cubicBezTo>
                    <a:pt x="91804" y="239081"/>
                    <a:pt x="94968" y="237769"/>
                    <a:pt x="97346" y="235390"/>
                  </a:cubicBezTo>
                  <a:lnTo>
                    <a:pt x="99513" y="233224"/>
                  </a:lnTo>
                  <a:cubicBezTo>
                    <a:pt x="100851" y="235243"/>
                    <a:pt x="101583" y="237596"/>
                    <a:pt x="101596" y="240090"/>
                  </a:cubicBezTo>
                  <a:cubicBezTo>
                    <a:pt x="101609" y="243446"/>
                    <a:pt x="100317" y="246609"/>
                    <a:pt x="97951" y="248994"/>
                  </a:cubicBezTo>
                  <a:cubicBezTo>
                    <a:pt x="95585" y="251379"/>
                    <a:pt x="92435" y="252703"/>
                    <a:pt x="89072" y="252716"/>
                  </a:cubicBezTo>
                  <a:cubicBezTo>
                    <a:pt x="89052" y="252716"/>
                    <a:pt x="89040" y="252716"/>
                    <a:pt x="89020" y="252716"/>
                  </a:cubicBezTo>
                  <a:cubicBezTo>
                    <a:pt x="82109" y="252716"/>
                    <a:pt x="76471" y="247110"/>
                    <a:pt x="76445" y="240193"/>
                  </a:cubicBezTo>
                  <a:cubicBezTo>
                    <a:pt x="76432" y="237956"/>
                    <a:pt x="77011" y="235815"/>
                    <a:pt x="78084" y="233931"/>
                  </a:cubicBezTo>
                  <a:lnTo>
                    <a:pt x="79543" y="235390"/>
                  </a:lnTo>
                  <a:cubicBezTo>
                    <a:pt x="81916" y="237769"/>
                    <a:pt x="85079" y="239081"/>
                    <a:pt x="88442" y="239081"/>
                  </a:cubicBezTo>
                  <a:close/>
                  <a:moveTo>
                    <a:pt x="56225" y="212073"/>
                  </a:moveTo>
                  <a:lnTo>
                    <a:pt x="71102" y="226949"/>
                  </a:lnTo>
                  <a:cubicBezTo>
                    <a:pt x="70472" y="227798"/>
                    <a:pt x="69906" y="228679"/>
                    <a:pt x="69411" y="229598"/>
                  </a:cubicBezTo>
                  <a:lnTo>
                    <a:pt x="49146" y="223600"/>
                  </a:lnTo>
                  <a:cubicBezTo>
                    <a:pt x="50882" y="219434"/>
                    <a:pt x="53260" y="215538"/>
                    <a:pt x="56225" y="212073"/>
                  </a:cubicBezTo>
                  <a:close/>
                  <a:moveTo>
                    <a:pt x="45835" y="240322"/>
                  </a:moveTo>
                  <a:cubicBezTo>
                    <a:pt x="45828" y="237814"/>
                    <a:pt x="46047" y="235333"/>
                    <a:pt x="46458" y="232896"/>
                  </a:cubicBezTo>
                  <a:lnTo>
                    <a:pt x="66807" y="238913"/>
                  </a:lnTo>
                  <a:cubicBezTo>
                    <a:pt x="66781" y="239351"/>
                    <a:pt x="66769" y="239794"/>
                    <a:pt x="66769" y="240238"/>
                  </a:cubicBezTo>
                  <a:cubicBezTo>
                    <a:pt x="66807" y="248190"/>
                    <a:pt x="71031" y="255159"/>
                    <a:pt x="77345" y="259068"/>
                  </a:cubicBezTo>
                  <a:lnTo>
                    <a:pt x="71288" y="279524"/>
                  </a:lnTo>
                  <a:cubicBezTo>
                    <a:pt x="66640" y="277428"/>
                    <a:pt x="62345" y="274503"/>
                    <a:pt x="58616" y="270800"/>
                  </a:cubicBezTo>
                  <a:cubicBezTo>
                    <a:pt x="50426" y="262681"/>
                    <a:pt x="45886" y="251861"/>
                    <a:pt x="45835" y="240322"/>
                  </a:cubicBezTo>
                  <a:close/>
                  <a:moveTo>
                    <a:pt x="89207" y="283317"/>
                  </a:moveTo>
                  <a:cubicBezTo>
                    <a:pt x="89143" y="283317"/>
                    <a:pt x="89078" y="283317"/>
                    <a:pt x="89014" y="283317"/>
                  </a:cubicBezTo>
                  <a:cubicBezTo>
                    <a:pt x="86121" y="283317"/>
                    <a:pt x="83279" y="283034"/>
                    <a:pt x="80502" y="282481"/>
                  </a:cubicBezTo>
                  <a:lnTo>
                    <a:pt x="86494" y="262237"/>
                  </a:lnTo>
                  <a:cubicBezTo>
                    <a:pt x="87323" y="262334"/>
                    <a:pt x="88165" y="262385"/>
                    <a:pt x="89020" y="262385"/>
                  </a:cubicBezTo>
                  <a:lnTo>
                    <a:pt x="89117" y="262385"/>
                  </a:lnTo>
                  <a:cubicBezTo>
                    <a:pt x="97327" y="262353"/>
                    <a:pt x="104483" y="257853"/>
                    <a:pt x="108315" y="251205"/>
                  </a:cubicBezTo>
                  <a:lnTo>
                    <a:pt x="128683" y="257235"/>
                  </a:lnTo>
                  <a:cubicBezTo>
                    <a:pt x="122003" y="272690"/>
                    <a:pt x="106598" y="283247"/>
                    <a:pt x="89207" y="283317"/>
                  </a:cubicBezTo>
                  <a:close/>
                  <a:moveTo>
                    <a:pt x="297909" y="214593"/>
                  </a:moveTo>
                  <a:lnTo>
                    <a:pt x="288387" y="210588"/>
                  </a:lnTo>
                  <a:cubicBezTo>
                    <a:pt x="286343" y="209727"/>
                    <a:pt x="283971" y="210370"/>
                    <a:pt x="282640" y="212144"/>
                  </a:cubicBezTo>
                  <a:cubicBezTo>
                    <a:pt x="279901" y="215802"/>
                    <a:pt x="276635" y="219023"/>
                    <a:pt x="272944" y="221723"/>
                  </a:cubicBezTo>
                  <a:cubicBezTo>
                    <a:pt x="271157" y="223034"/>
                    <a:pt x="270488" y="225400"/>
                    <a:pt x="271324" y="227451"/>
                  </a:cubicBezTo>
                  <a:lnTo>
                    <a:pt x="275226" y="237023"/>
                  </a:lnTo>
                  <a:lnTo>
                    <a:pt x="260941" y="242848"/>
                  </a:lnTo>
                  <a:lnTo>
                    <a:pt x="257038" y="233276"/>
                  </a:lnTo>
                  <a:cubicBezTo>
                    <a:pt x="256292" y="231437"/>
                    <a:pt x="254505" y="230267"/>
                    <a:pt x="252563" y="230267"/>
                  </a:cubicBezTo>
                  <a:cubicBezTo>
                    <a:pt x="252338" y="230267"/>
                    <a:pt x="252107" y="230280"/>
                    <a:pt x="251875" y="230312"/>
                  </a:cubicBezTo>
                  <a:cubicBezTo>
                    <a:pt x="247349" y="230961"/>
                    <a:pt x="242758" y="230935"/>
                    <a:pt x="238245" y="230241"/>
                  </a:cubicBezTo>
                  <a:cubicBezTo>
                    <a:pt x="236059" y="229907"/>
                    <a:pt x="233912" y="231102"/>
                    <a:pt x="233050" y="233147"/>
                  </a:cubicBezTo>
                  <a:lnTo>
                    <a:pt x="229044" y="242668"/>
                  </a:lnTo>
                  <a:lnTo>
                    <a:pt x="214823" y="236683"/>
                  </a:lnTo>
                  <a:lnTo>
                    <a:pt x="218829" y="227162"/>
                  </a:lnTo>
                  <a:cubicBezTo>
                    <a:pt x="219690" y="225117"/>
                    <a:pt x="219047" y="222752"/>
                    <a:pt x="217273" y="221421"/>
                  </a:cubicBezTo>
                  <a:cubicBezTo>
                    <a:pt x="213620" y="218675"/>
                    <a:pt x="210399" y="215416"/>
                    <a:pt x="207693" y="211726"/>
                  </a:cubicBezTo>
                  <a:cubicBezTo>
                    <a:pt x="206381" y="209933"/>
                    <a:pt x="204022" y="209264"/>
                    <a:pt x="201964" y="210106"/>
                  </a:cubicBezTo>
                  <a:lnTo>
                    <a:pt x="192397" y="214002"/>
                  </a:lnTo>
                  <a:lnTo>
                    <a:pt x="186573" y="199717"/>
                  </a:lnTo>
                  <a:lnTo>
                    <a:pt x="196139" y="195821"/>
                  </a:lnTo>
                  <a:cubicBezTo>
                    <a:pt x="198197" y="194979"/>
                    <a:pt x="199418" y="192851"/>
                    <a:pt x="199104" y="190659"/>
                  </a:cubicBezTo>
                  <a:cubicBezTo>
                    <a:pt x="198454" y="186127"/>
                    <a:pt x="198480" y="181543"/>
                    <a:pt x="199174" y="177024"/>
                  </a:cubicBezTo>
                  <a:cubicBezTo>
                    <a:pt x="199515" y="174831"/>
                    <a:pt x="198319" y="172690"/>
                    <a:pt x="196274" y="171829"/>
                  </a:cubicBezTo>
                  <a:lnTo>
                    <a:pt x="186752" y="167824"/>
                  </a:lnTo>
                  <a:lnTo>
                    <a:pt x="192732" y="153610"/>
                  </a:lnTo>
                  <a:lnTo>
                    <a:pt x="202254" y="157615"/>
                  </a:lnTo>
                  <a:cubicBezTo>
                    <a:pt x="204298" y="158476"/>
                    <a:pt x="206671" y="157834"/>
                    <a:pt x="208002" y="156059"/>
                  </a:cubicBezTo>
                  <a:cubicBezTo>
                    <a:pt x="210740" y="152401"/>
                    <a:pt x="214007" y="149180"/>
                    <a:pt x="217697" y="146474"/>
                  </a:cubicBezTo>
                  <a:cubicBezTo>
                    <a:pt x="219484" y="145162"/>
                    <a:pt x="220153" y="142803"/>
                    <a:pt x="219317" y="140752"/>
                  </a:cubicBezTo>
                  <a:lnTo>
                    <a:pt x="215414" y="131180"/>
                  </a:lnTo>
                  <a:lnTo>
                    <a:pt x="229701" y="125355"/>
                  </a:lnTo>
                  <a:lnTo>
                    <a:pt x="233603" y="134928"/>
                  </a:lnTo>
                  <a:cubicBezTo>
                    <a:pt x="234439" y="136979"/>
                    <a:pt x="236567" y="138200"/>
                    <a:pt x="238766" y="137885"/>
                  </a:cubicBezTo>
                  <a:cubicBezTo>
                    <a:pt x="243292" y="137242"/>
                    <a:pt x="247882" y="137268"/>
                    <a:pt x="252396" y="137962"/>
                  </a:cubicBezTo>
                  <a:cubicBezTo>
                    <a:pt x="254588" y="138296"/>
                    <a:pt x="256729" y="137101"/>
                    <a:pt x="257591" y="135056"/>
                  </a:cubicBezTo>
                  <a:lnTo>
                    <a:pt x="261596" y="125535"/>
                  </a:lnTo>
                  <a:lnTo>
                    <a:pt x="275818" y="131520"/>
                  </a:lnTo>
                  <a:lnTo>
                    <a:pt x="271813" y="141041"/>
                  </a:lnTo>
                  <a:cubicBezTo>
                    <a:pt x="270951" y="143086"/>
                    <a:pt x="271587" y="145452"/>
                    <a:pt x="273368" y="146783"/>
                  </a:cubicBezTo>
                  <a:cubicBezTo>
                    <a:pt x="277020" y="149528"/>
                    <a:pt x="280241" y="152787"/>
                    <a:pt x="282948" y="156477"/>
                  </a:cubicBezTo>
                  <a:cubicBezTo>
                    <a:pt x="284259" y="158271"/>
                    <a:pt x="286619" y="158939"/>
                    <a:pt x="288676" y="158097"/>
                  </a:cubicBezTo>
                  <a:lnTo>
                    <a:pt x="298243" y="154195"/>
                  </a:lnTo>
                  <a:lnTo>
                    <a:pt x="304068" y="168480"/>
                  </a:lnTo>
                  <a:lnTo>
                    <a:pt x="294502" y="172382"/>
                  </a:lnTo>
                  <a:cubicBezTo>
                    <a:pt x="292444" y="173217"/>
                    <a:pt x="291222" y="175345"/>
                    <a:pt x="291538" y="177544"/>
                  </a:cubicBezTo>
                  <a:cubicBezTo>
                    <a:pt x="292187" y="182077"/>
                    <a:pt x="292161" y="186660"/>
                    <a:pt x="291467" y="191173"/>
                  </a:cubicBezTo>
                  <a:cubicBezTo>
                    <a:pt x="291126" y="193366"/>
                    <a:pt x="292322" y="195506"/>
                    <a:pt x="294367" y="196368"/>
                  </a:cubicBezTo>
                  <a:lnTo>
                    <a:pt x="303888" y="200373"/>
                  </a:lnTo>
                  <a:lnTo>
                    <a:pt x="297909" y="21459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0" name="Google Shape;1510;p70"/>
            <p:cNvSpPr/>
            <p:nvPr/>
          </p:nvSpPr>
          <p:spPr>
            <a:xfrm>
              <a:off x="7355206" y="4669417"/>
              <a:ext cx="61921" cy="61938"/>
            </a:xfrm>
            <a:custGeom>
              <a:avLst/>
              <a:gdLst/>
              <a:ahLst/>
              <a:cxnLst/>
              <a:rect l="l" t="t" r="r" b="b"/>
              <a:pathLst>
                <a:path w="61921" h="61938" extrusionOk="0">
                  <a:moveTo>
                    <a:pt x="42968" y="2439"/>
                  </a:moveTo>
                  <a:cubicBezTo>
                    <a:pt x="35349" y="-769"/>
                    <a:pt x="26933" y="-814"/>
                    <a:pt x="19276" y="2311"/>
                  </a:cubicBezTo>
                  <a:cubicBezTo>
                    <a:pt x="11611" y="5429"/>
                    <a:pt x="5632" y="11350"/>
                    <a:pt x="2425" y="18968"/>
                  </a:cubicBezTo>
                  <a:cubicBezTo>
                    <a:pt x="-4198" y="34705"/>
                    <a:pt x="3215" y="52892"/>
                    <a:pt x="18954" y="59514"/>
                  </a:cubicBezTo>
                  <a:cubicBezTo>
                    <a:pt x="22863" y="61160"/>
                    <a:pt x="26920" y="61938"/>
                    <a:pt x="30919" y="61938"/>
                  </a:cubicBezTo>
                  <a:cubicBezTo>
                    <a:pt x="43013" y="61938"/>
                    <a:pt x="54521" y="54808"/>
                    <a:pt x="59497" y="42986"/>
                  </a:cubicBezTo>
                  <a:cubicBezTo>
                    <a:pt x="66119" y="27248"/>
                    <a:pt x="58706" y="9061"/>
                    <a:pt x="42968" y="2439"/>
                  </a:cubicBezTo>
                  <a:close/>
                  <a:moveTo>
                    <a:pt x="50586" y="39231"/>
                  </a:moveTo>
                  <a:cubicBezTo>
                    <a:pt x="50400" y="39675"/>
                    <a:pt x="50194" y="40106"/>
                    <a:pt x="49982" y="40524"/>
                  </a:cubicBezTo>
                  <a:lnTo>
                    <a:pt x="37818" y="28360"/>
                  </a:lnTo>
                  <a:cubicBezTo>
                    <a:pt x="40299" y="23854"/>
                    <a:pt x="42440" y="19161"/>
                    <a:pt x="44234" y="14339"/>
                  </a:cubicBezTo>
                  <a:cubicBezTo>
                    <a:pt x="51493" y="20131"/>
                    <a:pt x="54360" y="30263"/>
                    <a:pt x="50586" y="39231"/>
                  </a:cubicBezTo>
                  <a:close/>
                  <a:moveTo>
                    <a:pt x="22702" y="50598"/>
                  </a:moveTo>
                  <a:cubicBezTo>
                    <a:pt x="11882" y="46046"/>
                    <a:pt x="6783" y="33542"/>
                    <a:pt x="11335" y="22722"/>
                  </a:cubicBezTo>
                  <a:cubicBezTo>
                    <a:pt x="15373" y="13137"/>
                    <a:pt x="25640" y="8052"/>
                    <a:pt x="35458" y="10173"/>
                  </a:cubicBezTo>
                  <a:cubicBezTo>
                    <a:pt x="33703" y="15027"/>
                    <a:pt x="31556" y="19739"/>
                    <a:pt x="29035" y="24246"/>
                  </a:cubicBezTo>
                  <a:cubicBezTo>
                    <a:pt x="26103" y="25088"/>
                    <a:pt x="23956" y="27775"/>
                    <a:pt x="23956" y="30977"/>
                  </a:cubicBezTo>
                  <a:cubicBezTo>
                    <a:pt x="23956" y="34847"/>
                    <a:pt x="27093" y="37984"/>
                    <a:pt x="30964" y="37984"/>
                  </a:cubicBezTo>
                  <a:cubicBezTo>
                    <a:pt x="31800" y="37984"/>
                    <a:pt x="32597" y="37830"/>
                    <a:pt x="33336" y="37560"/>
                  </a:cubicBezTo>
                  <a:lnTo>
                    <a:pt x="43656" y="47884"/>
                  </a:lnTo>
                  <a:cubicBezTo>
                    <a:pt x="43694" y="47917"/>
                    <a:pt x="43720" y="47949"/>
                    <a:pt x="43752" y="47981"/>
                  </a:cubicBezTo>
                  <a:cubicBezTo>
                    <a:pt x="37895" y="52372"/>
                    <a:pt x="29922" y="53638"/>
                    <a:pt x="22702" y="505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1" name="Google Shape;1511;p70"/>
          <p:cNvGrpSpPr/>
          <p:nvPr/>
        </p:nvGrpSpPr>
        <p:grpSpPr>
          <a:xfrm>
            <a:off x="8143353" y="3096742"/>
            <a:ext cx="275496" cy="222440"/>
            <a:chOff x="8993899" y="3103777"/>
            <a:chExt cx="329186" cy="265791"/>
          </a:xfrm>
        </p:grpSpPr>
        <p:sp>
          <p:nvSpPr>
            <p:cNvPr id="1512" name="Google Shape;1512;p70"/>
            <p:cNvSpPr/>
            <p:nvPr/>
          </p:nvSpPr>
          <p:spPr>
            <a:xfrm>
              <a:off x="8993899" y="3103777"/>
              <a:ext cx="253626" cy="174484"/>
            </a:xfrm>
            <a:custGeom>
              <a:avLst/>
              <a:gdLst/>
              <a:ahLst/>
              <a:cxnLst/>
              <a:rect l="l" t="t" r="r" b="b"/>
              <a:pathLst>
                <a:path w="253626" h="174484" extrusionOk="0">
                  <a:moveTo>
                    <a:pt x="51632" y="96792"/>
                  </a:moveTo>
                  <a:cubicBezTo>
                    <a:pt x="52083" y="96792"/>
                    <a:pt x="52533" y="96798"/>
                    <a:pt x="52983" y="96811"/>
                  </a:cubicBezTo>
                  <a:cubicBezTo>
                    <a:pt x="57933" y="96991"/>
                    <a:pt x="62177" y="93269"/>
                    <a:pt x="62691" y="88357"/>
                  </a:cubicBezTo>
                  <a:cubicBezTo>
                    <a:pt x="63205" y="83285"/>
                    <a:pt x="64748" y="78457"/>
                    <a:pt x="67320" y="74015"/>
                  </a:cubicBezTo>
                  <a:cubicBezTo>
                    <a:pt x="73557" y="63253"/>
                    <a:pt x="84679" y="56535"/>
                    <a:pt x="97152" y="56034"/>
                  </a:cubicBezTo>
                  <a:cubicBezTo>
                    <a:pt x="101846" y="55847"/>
                    <a:pt x="105767" y="52163"/>
                    <a:pt x="106218" y="47470"/>
                  </a:cubicBezTo>
                  <a:cubicBezTo>
                    <a:pt x="108339" y="25844"/>
                    <a:pt x="126341" y="9540"/>
                    <a:pt x="148137" y="9540"/>
                  </a:cubicBezTo>
                  <a:cubicBezTo>
                    <a:pt x="160674" y="9540"/>
                    <a:pt x="172439" y="15075"/>
                    <a:pt x="180476" y="24725"/>
                  </a:cubicBezTo>
                  <a:cubicBezTo>
                    <a:pt x="183498" y="28364"/>
                    <a:pt x="188834" y="29212"/>
                    <a:pt x="192821" y="26718"/>
                  </a:cubicBezTo>
                  <a:cubicBezTo>
                    <a:pt x="199507" y="22552"/>
                    <a:pt x="207158" y="20347"/>
                    <a:pt x="215066" y="20347"/>
                  </a:cubicBezTo>
                  <a:cubicBezTo>
                    <a:pt x="226638" y="20347"/>
                    <a:pt x="237376" y="24931"/>
                    <a:pt x="245412" y="33263"/>
                  </a:cubicBezTo>
                  <a:cubicBezTo>
                    <a:pt x="247276" y="35159"/>
                    <a:pt x="250298" y="35217"/>
                    <a:pt x="252163" y="33391"/>
                  </a:cubicBezTo>
                  <a:cubicBezTo>
                    <a:pt x="254092" y="31565"/>
                    <a:pt x="254092" y="28544"/>
                    <a:pt x="252292" y="26647"/>
                  </a:cubicBezTo>
                  <a:cubicBezTo>
                    <a:pt x="242454" y="16432"/>
                    <a:pt x="229274" y="10807"/>
                    <a:pt x="215066" y="10807"/>
                  </a:cubicBezTo>
                  <a:cubicBezTo>
                    <a:pt x="205422" y="10807"/>
                    <a:pt x="195971" y="13500"/>
                    <a:pt x="187805" y="18598"/>
                  </a:cubicBezTo>
                  <a:cubicBezTo>
                    <a:pt x="177968" y="6782"/>
                    <a:pt x="163502" y="0"/>
                    <a:pt x="148137" y="0"/>
                  </a:cubicBezTo>
                  <a:cubicBezTo>
                    <a:pt x="135213" y="0"/>
                    <a:pt x="122869" y="4783"/>
                    <a:pt x="113354" y="13475"/>
                  </a:cubicBezTo>
                  <a:cubicBezTo>
                    <a:pt x="103839" y="22096"/>
                    <a:pt x="97988" y="33841"/>
                    <a:pt x="96766" y="46506"/>
                  </a:cubicBezTo>
                  <a:cubicBezTo>
                    <a:pt x="81014" y="47136"/>
                    <a:pt x="66934" y="55635"/>
                    <a:pt x="59091" y="69245"/>
                  </a:cubicBezTo>
                  <a:cubicBezTo>
                    <a:pt x="55876" y="74831"/>
                    <a:pt x="53883" y="80900"/>
                    <a:pt x="53240" y="87277"/>
                  </a:cubicBezTo>
                  <a:cubicBezTo>
                    <a:pt x="52725" y="87258"/>
                    <a:pt x="52147" y="87252"/>
                    <a:pt x="51632" y="87252"/>
                  </a:cubicBezTo>
                  <a:cubicBezTo>
                    <a:pt x="37745" y="87252"/>
                    <a:pt x="24694" y="92710"/>
                    <a:pt x="14921" y="102617"/>
                  </a:cubicBezTo>
                  <a:cubicBezTo>
                    <a:pt x="5085" y="112523"/>
                    <a:pt x="-188" y="125651"/>
                    <a:pt x="5" y="139582"/>
                  </a:cubicBezTo>
                  <a:cubicBezTo>
                    <a:pt x="134" y="151835"/>
                    <a:pt x="4763" y="163658"/>
                    <a:pt x="12992" y="172883"/>
                  </a:cubicBezTo>
                  <a:cubicBezTo>
                    <a:pt x="13892" y="173944"/>
                    <a:pt x="15243" y="174484"/>
                    <a:pt x="16529" y="174484"/>
                  </a:cubicBezTo>
                  <a:cubicBezTo>
                    <a:pt x="17686" y="174484"/>
                    <a:pt x="18779" y="174085"/>
                    <a:pt x="19679" y="173275"/>
                  </a:cubicBezTo>
                  <a:cubicBezTo>
                    <a:pt x="21672" y="171527"/>
                    <a:pt x="21865" y="168512"/>
                    <a:pt x="20129" y="166544"/>
                  </a:cubicBezTo>
                  <a:cubicBezTo>
                    <a:pt x="13443" y="159036"/>
                    <a:pt x="9649" y="149418"/>
                    <a:pt x="9520" y="139460"/>
                  </a:cubicBezTo>
                  <a:cubicBezTo>
                    <a:pt x="9392" y="128100"/>
                    <a:pt x="13699" y="117396"/>
                    <a:pt x="21672" y="109322"/>
                  </a:cubicBezTo>
                  <a:cubicBezTo>
                    <a:pt x="29644" y="101241"/>
                    <a:pt x="40317" y="96792"/>
                    <a:pt x="51632" y="967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70"/>
            <p:cNvSpPr/>
            <p:nvPr/>
          </p:nvSpPr>
          <p:spPr>
            <a:xfrm>
              <a:off x="9025185" y="3148859"/>
              <a:ext cx="297900" cy="220709"/>
            </a:xfrm>
            <a:custGeom>
              <a:avLst/>
              <a:gdLst/>
              <a:ahLst/>
              <a:cxnLst/>
              <a:rect l="l" t="t" r="r" b="b"/>
              <a:pathLst>
                <a:path w="297900" h="220709" extrusionOk="0">
                  <a:moveTo>
                    <a:pt x="261960" y="44631"/>
                  </a:moveTo>
                  <a:cubicBezTo>
                    <a:pt x="257524" y="32121"/>
                    <a:pt x="247880" y="22208"/>
                    <a:pt x="235472" y="17431"/>
                  </a:cubicBezTo>
                  <a:cubicBezTo>
                    <a:pt x="235472" y="17405"/>
                    <a:pt x="235472" y="17373"/>
                    <a:pt x="235472" y="17373"/>
                  </a:cubicBezTo>
                  <a:cubicBezTo>
                    <a:pt x="235472" y="12661"/>
                    <a:pt x="234829" y="7994"/>
                    <a:pt x="233543" y="3493"/>
                  </a:cubicBezTo>
                  <a:cubicBezTo>
                    <a:pt x="232835" y="954"/>
                    <a:pt x="230200" y="-531"/>
                    <a:pt x="227692" y="176"/>
                  </a:cubicBezTo>
                  <a:cubicBezTo>
                    <a:pt x="225120" y="883"/>
                    <a:pt x="223642" y="3513"/>
                    <a:pt x="224348" y="6052"/>
                  </a:cubicBezTo>
                  <a:cubicBezTo>
                    <a:pt x="225378" y="9716"/>
                    <a:pt x="225892" y="13529"/>
                    <a:pt x="225892" y="17405"/>
                  </a:cubicBezTo>
                  <a:cubicBezTo>
                    <a:pt x="225892" y="21346"/>
                    <a:pt x="228335" y="24921"/>
                    <a:pt x="231936" y="26309"/>
                  </a:cubicBezTo>
                  <a:cubicBezTo>
                    <a:pt x="241772" y="30077"/>
                    <a:pt x="249487" y="37920"/>
                    <a:pt x="253024" y="47839"/>
                  </a:cubicBezTo>
                  <a:cubicBezTo>
                    <a:pt x="253988" y="50617"/>
                    <a:pt x="256238" y="52802"/>
                    <a:pt x="259067" y="53696"/>
                  </a:cubicBezTo>
                  <a:cubicBezTo>
                    <a:pt x="276683" y="59315"/>
                    <a:pt x="288449" y="75547"/>
                    <a:pt x="288385" y="94082"/>
                  </a:cubicBezTo>
                  <a:cubicBezTo>
                    <a:pt x="288192" y="117155"/>
                    <a:pt x="268968" y="135927"/>
                    <a:pt x="245437" y="135927"/>
                  </a:cubicBezTo>
                  <a:lnTo>
                    <a:pt x="218305" y="135927"/>
                  </a:lnTo>
                  <a:lnTo>
                    <a:pt x="218305" y="94448"/>
                  </a:lnTo>
                  <a:cubicBezTo>
                    <a:pt x="218305" y="89376"/>
                    <a:pt x="216312" y="84606"/>
                    <a:pt x="212712" y="81025"/>
                  </a:cubicBezTo>
                  <a:lnTo>
                    <a:pt x="188088" y="56390"/>
                  </a:lnTo>
                  <a:cubicBezTo>
                    <a:pt x="184487" y="52802"/>
                    <a:pt x="179729" y="50829"/>
                    <a:pt x="174650" y="50829"/>
                  </a:cubicBezTo>
                  <a:lnTo>
                    <a:pt x="67345" y="50829"/>
                  </a:lnTo>
                  <a:cubicBezTo>
                    <a:pt x="56929" y="50829"/>
                    <a:pt x="48379" y="59347"/>
                    <a:pt x="48379" y="69813"/>
                  </a:cubicBezTo>
                  <a:lnTo>
                    <a:pt x="48379" y="135927"/>
                  </a:lnTo>
                  <a:lnTo>
                    <a:pt x="21054" y="135927"/>
                  </a:lnTo>
                  <a:cubicBezTo>
                    <a:pt x="16039" y="135927"/>
                    <a:pt x="11089" y="135065"/>
                    <a:pt x="6395" y="133362"/>
                  </a:cubicBezTo>
                  <a:cubicBezTo>
                    <a:pt x="3888" y="132468"/>
                    <a:pt x="1187" y="133754"/>
                    <a:pt x="287" y="136229"/>
                  </a:cubicBezTo>
                  <a:cubicBezTo>
                    <a:pt x="-613" y="138710"/>
                    <a:pt x="673" y="141443"/>
                    <a:pt x="3180" y="142336"/>
                  </a:cubicBezTo>
                  <a:cubicBezTo>
                    <a:pt x="8902" y="144413"/>
                    <a:pt x="14946" y="145467"/>
                    <a:pt x="21054" y="145467"/>
                  </a:cubicBezTo>
                  <a:lnTo>
                    <a:pt x="48379" y="145467"/>
                  </a:lnTo>
                  <a:lnTo>
                    <a:pt x="48379" y="201719"/>
                  </a:lnTo>
                  <a:cubicBezTo>
                    <a:pt x="48379" y="212185"/>
                    <a:pt x="56929" y="220710"/>
                    <a:pt x="67345" y="220710"/>
                  </a:cubicBezTo>
                  <a:lnTo>
                    <a:pt x="199274" y="220710"/>
                  </a:lnTo>
                  <a:cubicBezTo>
                    <a:pt x="209754" y="220710"/>
                    <a:pt x="218305" y="212185"/>
                    <a:pt x="218305" y="201719"/>
                  </a:cubicBezTo>
                  <a:lnTo>
                    <a:pt x="218305" y="185634"/>
                  </a:lnTo>
                  <a:cubicBezTo>
                    <a:pt x="218305" y="182998"/>
                    <a:pt x="216119" y="180864"/>
                    <a:pt x="213483" y="180864"/>
                  </a:cubicBezTo>
                  <a:cubicBezTo>
                    <a:pt x="210847" y="180864"/>
                    <a:pt x="208725" y="182998"/>
                    <a:pt x="208725" y="185634"/>
                  </a:cubicBezTo>
                  <a:lnTo>
                    <a:pt x="208725" y="201719"/>
                  </a:lnTo>
                  <a:cubicBezTo>
                    <a:pt x="208725" y="206926"/>
                    <a:pt x="204482" y="211169"/>
                    <a:pt x="199274" y="211169"/>
                  </a:cubicBezTo>
                  <a:lnTo>
                    <a:pt x="186737" y="211169"/>
                  </a:lnTo>
                  <a:cubicBezTo>
                    <a:pt x="190595" y="209434"/>
                    <a:pt x="193360" y="205531"/>
                    <a:pt x="193360" y="201005"/>
                  </a:cubicBezTo>
                  <a:lnTo>
                    <a:pt x="193360" y="151877"/>
                  </a:lnTo>
                  <a:cubicBezTo>
                    <a:pt x="193360" y="145743"/>
                    <a:pt x="188344" y="140748"/>
                    <a:pt x="182236" y="140748"/>
                  </a:cubicBezTo>
                  <a:lnTo>
                    <a:pt x="84383" y="140748"/>
                  </a:lnTo>
                  <a:cubicBezTo>
                    <a:pt x="78275" y="140748"/>
                    <a:pt x="73260" y="145743"/>
                    <a:pt x="73260" y="151877"/>
                  </a:cubicBezTo>
                  <a:lnTo>
                    <a:pt x="73260" y="201005"/>
                  </a:lnTo>
                  <a:cubicBezTo>
                    <a:pt x="73260" y="205531"/>
                    <a:pt x="75960" y="209434"/>
                    <a:pt x="79882" y="211169"/>
                  </a:cubicBezTo>
                  <a:lnTo>
                    <a:pt x="67345" y="211169"/>
                  </a:lnTo>
                  <a:cubicBezTo>
                    <a:pt x="62137" y="211169"/>
                    <a:pt x="57894" y="206926"/>
                    <a:pt x="57894" y="201719"/>
                  </a:cubicBezTo>
                  <a:lnTo>
                    <a:pt x="57894" y="69813"/>
                  </a:lnTo>
                  <a:cubicBezTo>
                    <a:pt x="57894" y="64606"/>
                    <a:pt x="62137" y="60363"/>
                    <a:pt x="67345" y="60363"/>
                  </a:cubicBezTo>
                  <a:lnTo>
                    <a:pt x="88819" y="60363"/>
                  </a:lnTo>
                  <a:lnTo>
                    <a:pt x="88819" y="101880"/>
                  </a:lnTo>
                  <a:cubicBezTo>
                    <a:pt x="88819" y="108431"/>
                    <a:pt x="94155" y="113760"/>
                    <a:pt x="100713" y="113760"/>
                  </a:cubicBezTo>
                  <a:lnTo>
                    <a:pt x="158127" y="113760"/>
                  </a:lnTo>
                  <a:cubicBezTo>
                    <a:pt x="164685" y="113760"/>
                    <a:pt x="170021" y="108431"/>
                    <a:pt x="170021" y="101880"/>
                  </a:cubicBezTo>
                  <a:lnTo>
                    <a:pt x="170021" y="60363"/>
                  </a:lnTo>
                  <a:lnTo>
                    <a:pt x="174650" y="60363"/>
                  </a:lnTo>
                  <a:cubicBezTo>
                    <a:pt x="177158" y="60363"/>
                    <a:pt x="179537" y="61346"/>
                    <a:pt x="181337" y="63133"/>
                  </a:cubicBezTo>
                  <a:lnTo>
                    <a:pt x="205961" y="87769"/>
                  </a:lnTo>
                  <a:cubicBezTo>
                    <a:pt x="207761" y="89549"/>
                    <a:pt x="208725" y="91928"/>
                    <a:pt x="208725" y="94448"/>
                  </a:cubicBezTo>
                  <a:lnTo>
                    <a:pt x="208725" y="162150"/>
                  </a:lnTo>
                  <a:cubicBezTo>
                    <a:pt x="208725" y="164785"/>
                    <a:pt x="210847" y="166920"/>
                    <a:pt x="213483" y="166920"/>
                  </a:cubicBezTo>
                  <a:cubicBezTo>
                    <a:pt x="216119" y="166920"/>
                    <a:pt x="218305" y="164785"/>
                    <a:pt x="218305" y="162150"/>
                  </a:cubicBezTo>
                  <a:lnTo>
                    <a:pt x="218305" y="145467"/>
                  </a:lnTo>
                  <a:lnTo>
                    <a:pt x="245437" y="145467"/>
                  </a:lnTo>
                  <a:cubicBezTo>
                    <a:pt x="274176" y="145467"/>
                    <a:pt x="297707" y="122439"/>
                    <a:pt x="297900" y="94139"/>
                  </a:cubicBezTo>
                  <a:cubicBezTo>
                    <a:pt x="298029" y="71407"/>
                    <a:pt x="283563" y="51497"/>
                    <a:pt x="261960" y="44631"/>
                  </a:cubicBezTo>
                  <a:close/>
                  <a:moveTo>
                    <a:pt x="82775" y="151877"/>
                  </a:moveTo>
                  <a:cubicBezTo>
                    <a:pt x="82775" y="151002"/>
                    <a:pt x="83482" y="150289"/>
                    <a:pt x="84383" y="150289"/>
                  </a:cubicBezTo>
                  <a:lnTo>
                    <a:pt x="182236" y="150289"/>
                  </a:lnTo>
                  <a:cubicBezTo>
                    <a:pt x="183073" y="150289"/>
                    <a:pt x="183780" y="151002"/>
                    <a:pt x="183780" y="151877"/>
                  </a:cubicBezTo>
                  <a:lnTo>
                    <a:pt x="183780" y="201005"/>
                  </a:lnTo>
                  <a:cubicBezTo>
                    <a:pt x="183780" y="201880"/>
                    <a:pt x="183073" y="202593"/>
                    <a:pt x="182236" y="202593"/>
                  </a:cubicBezTo>
                  <a:lnTo>
                    <a:pt x="84383" y="202593"/>
                  </a:lnTo>
                  <a:cubicBezTo>
                    <a:pt x="83482" y="202593"/>
                    <a:pt x="82775" y="201880"/>
                    <a:pt x="82775" y="201005"/>
                  </a:cubicBezTo>
                  <a:lnTo>
                    <a:pt x="82775" y="151877"/>
                  </a:lnTo>
                  <a:close/>
                  <a:moveTo>
                    <a:pt x="160441" y="101880"/>
                  </a:moveTo>
                  <a:cubicBezTo>
                    <a:pt x="160441" y="103172"/>
                    <a:pt x="159412" y="104220"/>
                    <a:pt x="158127" y="104220"/>
                  </a:cubicBezTo>
                  <a:lnTo>
                    <a:pt x="100713" y="104220"/>
                  </a:lnTo>
                  <a:cubicBezTo>
                    <a:pt x="99427" y="104220"/>
                    <a:pt x="98334" y="103172"/>
                    <a:pt x="98334" y="101880"/>
                  </a:cubicBezTo>
                  <a:lnTo>
                    <a:pt x="98334" y="60363"/>
                  </a:lnTo>
                  <a:lnTo>
                    <a:pt x="160441" y="60363"/>
                  </a:lnTo>
                  <a:lnTo>
                    <a:pt x="160441" y="10188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4" name="Google Shape;1514;p70"/>
            <p:cNvSpPr/>
            <p:nvPr/>
          </p:nvSpPr>
          <p:spPr>
            <a:xfrm>
              <a:off x="9121719" y="3309100"/>
              <a:ext cx="73551" cy="9540"/>
            </a:xfrm>
            <a:custGeom>
              <a:avLst/>
              <a:gdLst/>
              <a:ahLst/>
              <a:cxnLst/>
              <a:rect l="l" t="t" r="r" b="b"/>
              <a:pathLst>
                <a:path w="73551" h="9540" extrusionOk="0">
                  <a:moveTo>
                    <a:pt x="4822" y="9540"/>
                  </a:moveTo>
                  <a:lnTo>
                    <a:pt x="68794" y="9540"/>
                  </a:lnTo>
                  <a:cubicBezTo>
                    <a:pt x="71430" y="9540"/>
                    <a:pt x="73552" y="7406"/>
                    <a:pt x="73552" y="4770"/>
                  </a:cubicBezTo>
                  <a:cubicBezTo>
                    <a:pt x="73552" y="2141"/>
                    <a:pt x="71430" y="0"/>
                    <a:pt x="68794" y="0"/>
                  </a:cubicBezTo>
                  <a:lnTo>
                    <a:pt x="4822" y="0"/>
                  </a:lnTo>
                  <a:cubicBezTo>
                    <a:pt x="2186" y="0"/>
                    <a:pt x="0" y="2141"/>
                    <a:pt x="0" y="4770"/>
                  </a:cubicBezTo>
                  <a:cubicBezTo>
                    <a:pt x="0" y="7406"/>
                    <a:pt x="2186" y="9540"/>
                    <a:pt x="4822" y="95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5" name="Google Shape;1515;p70"/>
            <p:cNvSpPr/>
            <p:nvPr/>
          </p:nvSpPr>
          <p:spPr>
            <a:xfrm>
              <a:off x="9121719" y="3330231"/>
              <a:ext cx="73551" cy="9540"/>
            </a:xfrm>
            <a:custGeom>
              <a:avLst/>
              <a:gdLst/>
              <a:ahLst/>
              <a:cxnLst/>
              <a:rect l="l" t="t" r="r" b="b"/>
              <a:pathLst>
                <a:path w="73551" h="9540" extrusionOk="0">
                  <a:moveTo>
                    <a:pt x="4822" y="9540"/>
                  </a:moveTo>
                  <a:lnTo>
                    <a:pt x="68794" y="9540"/>
                  </a:lnTo>
                  <a:cubicBezTo>
                    <a:pt x="71430" y="9540"/>
                    <a:pt x="73552" y="7406"/>
                    <a:pt x="73552" y="4770"/>
                  </a:cubicBezTo>
                  <a:cubicBezTo>
                    <a:pt x="73552" y="2141"/>
                    <a:pt x="71430" y="0"/>
                    <a:pt x="68794" y="0"/>
                  </a:cubicBezTo>
                  <a:lnTo>
                    <a:pt x="4822" y="0"/>
                  </a:lnTo>
                  <a:cubicBezTo>
                    <a:pt x="2186" y="0"/>
                    <a:pt x="0" y="2141"/>
                    <a:pt x="0" y="4770"/>
                  </a:cubicBezTo>
                  <a:cubicBezTo>
                    <a:pt x="0" y="7406"/>
                    <a:pt x="2186" y="9540"/>
                    <a:pt x="4822" y="95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6" name="Google Shape;1516;p70"/>
            <p:cNvSpPr/>
            <p:nvPr/>
          </p:nvSpPr>
          <p:spPr>
            <a:xfrm>
              <a:off x="9156308" y="3217296"/>
              <a:ext cx="16780" cy="25548"/>
            </a:xfrm>
            <a:custGeom>
              <a:avLst/>
              <a:gdLst/>
              <a:ahLst/>
              <a:cxnLst/>
              <a:rect l="l" t="t" r="r" b="b"/>
              <a:pathLst>
                <a:path w="16780" h="25548" extrusionOk="0">
                  <a:moveTo>
                    <a:pt x="2508" y="25548"/>
                  </a:moveTo>
                  <a:lnTo>
                    <a:pt x="14273" y="25548"/>
                  </a:lnTo>
                  <a:cubicBezTo>
                    <a:pt x="15688" y="25548"/>
                    <a:pt x="16781" y="24410"/>
                    <a:pt x="16781" y="23009"/>
                  </a:cubicBezTo>
                  <a:lnTo>
                    <a:pt x="16781" y="2546"/>
                  </a:lnTo>
                  <a:cubicBezTo>
                    <a:pt x="16781" y="1138"/>
                    <a:pt x="15688" y="0"/>
                    <a:pt x="14273" y="0"/>
                  </a:cubicBezTo>
                  <a:lnTo>
                    <a:pt x="2508" y="0"/>
                  </a:lnTo>
                  <a:cubicBezTo>
                    <a:pt x="1093" y="0"/>
                    <a:pt x="0" y="1138"/>
                    <a:pt x="0" y="2546"/>
                  </a:cubicBezTo>
                  <a:lnTo>
                    <a:pt x="0" y="23009"/>
                  </a:lnTo>
                  <a:cubicBezTo>
                    <a:pt x="0" y="24410"/>
                    <a:pt x="1093" y="25548"/>
                    <a:pt x="2508" y="255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17" name="Google Shape;1517;p70"/>
          <p:cNvGrpSpPr/>
          <p:nvPr/>
        </p:nvGrpSpPr>
        <p:grpSpPr>
          <a:xfrm>
            <a:off x="8143357" y="1274722"/>
            <a:ext cx="275491" cy="240531"/>
            <a:chOff x="8993904" y="926670"/>
            <a:chExt cx="329180" cy="287407"/>
          </a:xfrm>
        </p:grpSpPr>
        <p:sp>
          <p:nvSpPr>
            <p:cNvPr id="1518" name="Google Shape;1518;p70"/>
            <p:cNvSpPr/>
            <p:nvPr/>
          </p:nvSpPr>
          <p:spPr>
            <a:xfrm>
              <a:off x="9246319" y="1016063"/>
              <a:ext cx="48219" cy="48263"/>
            </a:xfrm>
            <a:custGeom>
              <a:avLst/>
              <a:gdLst/>
              <a:ahLst/>
              <a:cxnLst/>
              <a:rect l="l" t="t" r="r" b="b"/>
              <a:pathLst>
                <a:path w="48219" h="48263" extrusionOk="0">
                  <a:moveTo>
                    <a:pt x="0" y="24132"/>
                  </a:moveTo>
                  <a:cubicBezTo>
                    <a:pt x="0" y="37438"/>
                    <a:pt x="10802" y="48264"/>
                    <a:pt x="24110" y="48264"/>
                  </a:cubicBezTo>
                  <a:cubicBezTo>
                    <a:pt x="37419" y="48264"/>
                    <a:pt x="48220" y="37438"/>
                    <a:pt x="48220" y="24132"/>
                  </a:cubicBezTo>
                  <a:cubicBezTo>
                    <a:pt x="48220" y="10825"/>
                    <a:pt x="37419" y="0"/>
                    <a:pt x="24110" y="0"/>
                  </a:cubicBezTo>
                  <a:cubicBezTo>
                    <a:pt x="10802" y="0"/>
                    <a:pt x="0" y="10825"/>
                    <a:pt x="0" y="24132"/>
                  </a:cubicBezTo>
                  <a:close/>
                  <a:moveTo>
                    <a:pt x="24110" y="9605"/>
                  </a:moveTo>
                  <a:cubicBezTo>
                    <a:pt x="32147" y="9605"/>
                    <a:pt x="38641" y="16122"/>
                    <a:pt x="38641" y="24132"/>
                  </a:cubicBezTo>
                  <a:cubicBezTo>
                    <a:pt x="38641" y="32141"/>
                    <a:pt x="32147" y="38658"/>
                    <a:pt x="24110" y="38658"/>
                  </a:cubicBezTo>
                  <a:cubicBezTo>
                    <a:pt x="16073" y="38658"/>
                    <a:pt x="9580" y="32141"/>
                    <a:pt x="9580" y="24132"/>
                  </a:cubicBezTo>
                  <a:cubicBezTo>
                    <a:pt x="9580" y="16122"/>
                    <a:pt x="16073" y="9605"/>
                    <a:pt x="24110" y="96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70"/>
            <p:cNvSpPr/>
            <p:nvPr/>
          </p:nvSpPr>
          <p:spPr>
            <a:xfrm>
              <a:off x="9041288" y="961918"/>
              <a:ext cx="50726" cy="55945"/>
            </a:xfrm>
            <a:custGeom>
              <a:avLst/>
              <a:gdLst/>
              <a:ahLst/>
              <a:cxnLst/>
              <a:rect l="l" t="t" r="r" b="b"/>
              <a:pathLst>
                <a:path w="50726" h="55945" extrusionOk="0">
                  <a:moveTo>
                    <a:pt x="4308" y="1175"/>
                  </a:moveTo>
                  <a:cubicBezTo>
                    <a:pt x="1607" y="2741"/>
                    <a:pt x="0" y="5547"/>
                    <a:pt x="0" y="8680"/>
                  </a:cubicBezTo>
                  <a:lnTo>
                    <a:pt x="0" y="47266"/>
                  </a:lnTo>
                  <a:cubicBezTo>
                    <a:pt x="0" y="50399"/>
                    <a:pt x="1607" y="53204"/>
                    <a:pt x="4308" y="54770"/>
                  </a:cubicBezTo>
                  <a:cubicBezTo>
                    <a:pt x="5658" y="55554"/>
                    <a:pt x="7136" y="55945"/>
                    <a:pt x="8615" y="55945"/>
                  </a:cubicBezTo>
                  <a:cubicBezTo>
                    <a:pt x="10158" y="55945"/>
                    <a:pt x="11637" y="55554"/>
                    <a:pt x="12987" y="54771"/>
                  </a:cubicBezTo>
                  <a:lnTo>
                    <a:pt x="46420" y="35477"/>
                  </a:lnTo>
                  <a:cubicBezTo>
                    <a:pt x="49120" y="33911"/>
                    <a:pt x="50727" y="31105"/>
                    <a:pt x="50727" y="27972"/>
                  </a:cubicBezTo>
                  <a:cubicBezTo>
                    <a:pt x="50727" y="24840"/>
                    <a:pt x="49120" y="22035"/>
                    <a:pt x="46420" y="20468"/>
                  </a:cubicBezTo>
                  <a:lnTo>
                    <a:pt x="12987" y="1175"/>
                  </a:lnTo>
                  <a:cubicBezTo>
                    <a:pt x="10287" y="-392"/>
                    <a:pt x="7008" y="-392"/>
                    <a:pt x="4308" y="1175"/>
                  </a:cubicBezTo>
                  <a:close/>
                  <a:moveTo>
                    <a:pt x="9579" y="45637"/>
                  </a:moveTo>
                  <a:lnTo>
                    <a:pt x="9579" y="10309"/>
                  </a:lnTo>
                  <a:lnTo>
                    <a:pt x="40183" y="27973"/>
                  </a:lnTo>
                  <a:lnTo>
                    <a:pt x="9579" y="456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0" name="Google Shape;1520;p70"/>
            <p:cNvSpPr/>
            <p:nvPr/>
          </p:nvSpPr>
          <p:spPr>
            <a:xfrm>
              <a:off x="9236097" y="952960"/>
              <a:ext cx="32146" cy="32177"/>
            </a:xfrm>
            <a:custGeom>
              <a:avLst/>
              <a:gdLst/>
              <a:ahLst/>
              <a:cxnLst/>
              <a:rect l="l" t="t" r="r" b="b"/>
              <a:pathLst>
                <a:path w="32146" h="32177" extrusionOk="0">
                  <a:moveTo>
                    <a:pt x="27325" y="22571"/>
                  </a:moveTo>
                  <a:cubicBezTo>
                    <a:pt x="17552" y="22571"/>
                    <a:pt x="9579" y="14600"/>
                    <a:pt x="9579" y="4803"/>
                  </a:cubicBezTo>
                  <a:cubicBezTo>
                    <a:pt x="9579" y="2150"/>
                    <a:pt x="7458" y="0"/>
                    <a:pt x="4757" y="0"/>
                  </a:cubicBezTo>
                  <a:cubicBezTo>
                    <a:pt x="2122" y="0"/>
                    <a:pt x="0" y="2150"/>
                    <a:pt x="0" y="4803"/>
                  </a:cubicBezTo>
                  <a:cubicBezTo>
                    <a:pt x="0" y="19897"/>
                    <a:pt x="12280" y="32177"/>
                    <a:pt x="27325" y="32177"/>
                  </a:cubicBezTo>
                  <a:cubicBezTo>
                    <a:pt x="30025" y="32177"/>
                    <a:pt x="32147" y="30027"/>
                    <a:pt x="32147" y="27374"/>
                  </a:cubicBezTo>
                  <a:cubicBezTo>
                    <a:pt x="32147" y="24722"/>
                    <a:pt x="30025" y="22571"/>
                    <a:pt x="27325" y="225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1" name="Google Shape;1521;p70"/>
            <p:cNvSpPr/>
            <p:nvPr/>
          </p:nvSpPr>
          <p:spPr>
            <a:xfrm>
              <a:off x="8993904" y="926670"/>
              <a:ext cx="329180" cy="287407"/>
            </a:xfrm>
            <a:custGeom>
              <a:avLst/>
              <a:gdLst/>
              <a:ahLst/>
              <a:cxnLst/>
              <a:rect l="l" t="t" r="r" b="b"/>
              <a:pathLst>
                <a:path w="329180" h="287407" extrusionOk="0">
                  <a:moveTo>
                    <a:pt x="311564" y="0"/>
                  </a:moveTo>
                  <a:lnTo>
                    <a:pt x="116242" y="0"/>
                  </a:lnTo>
                  <a:cubicBezTo>
                    <a:pt x="113606" y="0"/>
                    <a:pt x="111485" y="2150"/>
                    <a:pt x="111485" y="4803"/>
                  </a:cubicBezTo>
                  <a:cubicBezTo>
                    <a:pt x="111485" y="7455"/>
                    <a:pt x="113606" y="9606"/>
                    <a:pt x="116242" y="9606"/>
                  </a:cubicBezTo>
                  <a:lnTo>
                    <a:pt x="311564" y="9606"/>
                  </a:lnTo>
                  <a:cubicBezTo>
                    <a:pt x="316001" y="9606"/>
                    <a:pt x="319601" y="13197"/>
                    <a:pt x="319601" y="17610"/>
                  </a:cubicBezTo>
                  <a:lnTo>
                    <a:pt x="319601" y="168775"/>
                  </a:lnTo>
                  <a:lnTo>
                    <a:pt x="207538" y="168775"/>
                  </a:lnTo>
                  <a:lnTo>
                    <a:pt x="207538" y="160152"/>
                  </a:lnTo>
                  <a:cubicBezTo>
                    <a:pt x="217954" y="151463"/>
                    <a:pt x="224576" y="138412"/>
                    <a:pt x="224576" y="123839"/>
                  </a:cubicBezTo>
                  <a:lnTo>
                    <a:pt x="224576" y="54451"/>
                  </a:lnTo>
                  <a:cubicBezTo>
                    <a:pt x="224576" y="47923"/>
                    <a:pt x="221747" y="41736"/>
                    <a:pt x="216797" y="37476"/>
                  </a:cubicBezTo>
                  <a:cubicBezTo>
                    <a:pt x="211846" y="33217"/>
                    <a:pt x="205288" y="31329"/>
                    <a:pt x="198859" y="32300"/>
                  </a:cubicBezTo>
                  <a:lnTo>
                    <a:pt x="136430" y="41668"/>
                  </a:lnTo>
                  <a:cubicBezTo>
                    <a:pt x="120357" y="44088"/>
                    <a:pt x="108655" y="57665"/>
                    <a:pt x="108655" y="73950"/>
                  </a:cubicBezTo>
                  <a:lnTo>
                    <a:pt x="108655" y="123839"/>
                  </a:lnTo>
                  <a:cubicBezTo>
                    <a:pt x="108655" y="138412"/>
                    <a:pt x="115278" y="151463"/>
                    <a:pt x="125693" y="160152"/>
                  </a:cubicBezTo>
                  <a:lnTo>
                    <a:pt x="125693" y="168775"/>
                  </a:lnTo>
                  <a:lnTo>
                    <a:pt x="55999" y="168775"/>
                  </a:lnTo>
                  <a:cubicBezTo>
                    <a:pt x="53363" y="168775"/>
                    <a:pt x="51177" y="170925"/>
                    <a:pt x="51177" y="173578"/>
                  </a:cubicBezTo>
                  <a:cubicBezTo>
                    <a:pt x="51177" y="176230"/>
                    <a:pt x="53363" y="178381"/>
                    <a:pt x="55999" y="178381"/>
                  </a:cubicBezTo>
                  <a:lnTo>
                    <a:pt x="125693" y="178381"/>
                  </a:lnTo>
                  <a:lnTo>
                    <a:pt x="125693" y="191899"/>
                  </a:lnTo>
                  <a:lnTo>
                    <a:pt x="110906" y="191899"/>
                  </a:lnTo>
                  <a:cubicBezTo>
                    <a:pt x="90525" y="191899"/>
                    <a:pt x="71816" y="199340"/>
                    <a:pt x="57414" y="211645"/>
                  </a:cubicBezTo>
                  <a:cubicBezTo>
                    <a:pt x="57221" y="211623"/>
                    <a:pt x="57028" y="211609"/>
                    <a:pt x="56835" y="211609"/>
                  </a:cubicBezTo>
                  <a:lnTo>
                    <a:pt x="17617" y="211609"/>
                  </a:lnTo>
                  <a:cubicBezTo>
                    <a:pt x="13180" y="211609"/>
                    <a:pt x="9580" y="208017"/>
                    <a:pt x="9580" y="203604"/>
                  </a:cubicBezTo>
                  <a:lnTo>
                    <a:pt x="9580" y="178381"/>
                  </a:lnTo>
                  <a:lnTo>
                    <a:pt x="32597" y="178381"/>
                  </a:lnTo>
                  <a:cubicBezTo>
                    <a:pt x="35233" y="178381"/>
                    <a:pt x="37419" y="176231"/>
                    <a:pt x="37419" y="173578"/>
                  </a:cubicBezTo>
                  <a:cubicBezTo>
                    <a:pt x="37419" y="170926"/>
                    <a:pt x="35233" y="168775"/>
                    <a:pt x="32597" y="168775"/>
                  </a:cubicBezTo>
                  <a:lnTo>
                    <a:pt x="9580" y="168775"/>
                  </a:lnTo>
                  <a:lnTo>
                    <a:pt x="9580" y="126874"/>
                  </a:lnTo>
                  <a:cubicBezTo>
                    <a:pt x="10029" y="127294"/>
                    <a:pt x="10544" y="127818"/>
                    <a:pt x="11187" y="128496"/>
                  </a:cubicBezTo>
                  <a:cubicBezTo>
                    <a:pt x="13373" y="130909"/>
                    <a:pt x="16652" y="134556"/>
                    <a:pt x="22824" y="134556"/>
                  </a:cubicBezTo>
                  <a:cubicBezTo>
                    <a:pt x="29061" y="134556"/>
                    <a:pt x="32339" y="130909"/>
                    <a:pt x="34526" y="128496"/>
                  </a:cubicBezTo>
                  <a:cubicBezTo>
                    <a:pt x="36518" y="126337"/>
                    <a:pt x="37290" y="125591"/>
                    <a:pt x="39090" y="125591"/>
                  </a:cubicBezTo>
                  <a:cubicBezTo>
                    <a:pt x="40955" y="125591"/>
                    <a:pt x="41727" y="126337"/>
                    <a:pt x="43655" y="128497"/>
                  </a:cubicBezTo>
                  <a:cubicBezTo>
                    <a:pt x="45841" y="130910"/>
                    <a:pt x="49184" y="134556"/>
                    <a:pt x="55356" y="134556"/>
                  </a:cubicBezTo>
                  <a:cubicBezTo>
                    <a:pt x="61593" y="134556"/>
                    <a:pt x="64872" y="130910"/>
                    <a:pt x="67058" y="128497"/>
                  </a:cubicBezTo>
                  <a:cubicBezTo>
                    <a:pt x="69051" y="126338"/>
                    <a:pt x="69822" y="125591"/>
                    <a:pt x="71623" y="125591"/>
                  </a:cubicBezTo>
                  <a:cubicBezTo>
                    <a:pt x="74259" y="125591"/>
                    <a:pt x="76445" y="123440"/>
                    <a:pt x="76445" y="120788"/>
                  </a:cubicBezTo>
                  <a:cubicBezTo>
                    <a:pt x="76445" y="118135"/>
                    <a:pt x="74259" y="115985"/>
                    <a:pt x="71623" y="115985"/>
                  </a:cubicBezTo>
                  <a:cubicBezTo>
                    <a:pt x="65450" y="115985"/>
                    <a:pt x="62107" y="119631"/>
                    <a:pt x="59921" y="122044"/>
                  </a:cubicBezTo>
                  <a:cubicBezTo>
                    <a:pt x="57993" y="124203"/>
                    <a:pt x="57221" y="124950"/>
                    <a:pt x="55356" y="124950"/>
                  </a:cubicBezTo>
                  <a:cubicBezTo>
                    <a:pt x="53556" y="124950"/>
                    <a:pt x="52784" y="124203"/>
                    <a:pt x="50792" y="122044"/>
                  </a:cubicBezTo>
                  <a:cubicBezTo>
                    <a:pt x="48605" y="119631"/>
                    <a:pt x="45327" y="115985"/>
                    <a:pt x="39090" y="115985"/>
                  </a:cubicBezTo>
                  <a:cubicBezTo>
                    <a:pt x="32918" y="115985"/>
                    <a:pt x="29639" y="119631"/>
                    <a:pt x="27389" y="122044"/>
                  </a:cubicBezTo>
                  <a:cubicBezTo>
                    <a:pt x="25460" y="124203"/>
                    <a:pt x="24689" y="124950"/>
                    <a:pt x="22824" y="124950"/>
                  </a:cubicBezTo>
                  <a:cubicBezTo>
                    <a:pt x="21024" y="124950"/>
                    <a:pt x="20252" y="124203"/>
                    <a:pt x="18260" y="122044"/>
                  </a:cubicBezTo>
                  <a:cubicBezTo>
                    <a:pt x="16459" y="120057"/>
                    <a:pt x="13887" y="117238"/>
                    <a:pt x="9580" y="116304"/>
                  </a:cubicBezTo>
                  <a:lnTo>
                    <a:pt x="9580" y="17610"/>
                  </a:lnTo>
                  <a:cubicBezTo>
                    <a:pt x="9580" y="13196"/>
                    <a:pt x="13180" y="9606"/>
                    <a:pt x="17617" y="9606"/>
                  </a:cubicBezTo>
                  <a:lnTo>
                    <a:pt x="92775" y="9606"/>
                  </a:lnTo>
                  <a:cubicBezTo>
                    <a:pt x="95411" y="9606"/>
                    <a:pt x="97533" y="7455"/>
                    <a:pt x="97533" y="4803"/>
                  </a:cubicBezTo>
                  <a:cubicBezTo>
                    <a:pt x="97533" y="2150"/>
                    <a:pt x="95411" y="0"/>
                    <a:pt x="92775" y="0"/>
                  </a:cubicBezTo>
                  <a:lnTo>
                    <a:pt x="17617" y="0"/>
                  </a:lnTo>
                  <a:cubicBezTo>
                    <a:pt x="7908" y="0"/>
                    <a:pt x="0" y="7900"/>
                    <a:pt x="0" y="17610"/>
                  </a:cubicBezTo>
                  <a:lnTo>
                    <a:pt x="0" y="203603"/>
                  </a:lnTo>
                  <a:cubicBezTo>
                    <a:pt x="0" y="213314"/>
                    <a:pt x="7908" y="221214"/>
                    <a:pt x="17617" y="221214"/>
                  </a:cubicBezTo>
                  <a:lnTo>
                    <a:pt x="47898" y="221214"/>
                  </a:lnTo>
                  <a:cubicBezTo>
                    <a:pt x="35747" y="235578"/>
                    <a:pt x="28418" y="254128"/>
                    <a:pt x="28418" y="274361"/>
                  </a:cubicBezTo>
                  <a:cubicBezTo>
                    <a:pt x="28418" y="281555"/>
                    <a:pt x="34268" y="287408"/>
                    <a:pt x="41469" y="287408"/>
                  </a:cubicBezTo>
                  <a:lnTo>
                    <a:pt x="238656" y="287408"/>
                  </a:lnTo>
                  <a:cubicBezTo>
                    <a:pt x="241292" y="287408"/>
                    <a:pt x="243478" y="285257"/>
                    <a:pt x="243478" y="282605"/>
                  </a:cubicBezTo>
                  <a:cubicBezTo>
                    <a:pt x="243478" y="279952"/>
                    <a:pt x="241292" y="277802"/>
                    <a:pt x="238656" y="277802"/>
                  </a:cubicBezTo>
                  <a:lnTo>
                    <a:pt x="41469" y="277802"/>
                  </a:lnTo>
                  <a:cubicBezTo>
                    <a:pt x="39604" y="277802"/>
                    <a:pt x="38062" y="276258"/>
                    <a:pt x="38062" y="274361"/>
                  </a:cubicBezTo>
                  <a:cubicBezTo>
                    <a:pt x="38062" y="234187"/>
                    <a:pt x="70722" y="201504"/>
                    <a:pt x="110906" y="201504"/>
                  </a:cubicBezTo>
                  <a:lnTo>
                    <a:pt x="222326" y="201504"/>
                  </a:lnTo>
                  <a:cubicBezTo>
                    <a:pt x="262509" y="201504"/>
                    <a:pt x="295170" y="234187"/>
                    <a:pt x="295170" y="274361"/>
                  </a:cubicBezTo>
                  <a:cubicBezTo>
                    <a:pt x="295170" y="276258"/>
                    <a:pt x="293627" y="277801"/>
                    <a:pt x="291762" y="277801"/>
                  </a:cubicBezTo>
                  <a:lnTo>
                    <a:pt x="262445" y="277801"/>
                  </a:lnTo>
                  <a:cubicBezTo>
                    <a:pt x="259808" y="277801"/>
                    <a:pt x="257687" y="279952"/>
                    <a:pt x="257687" y="282604"/>
                  </a:cubicBezTo>
                  <a:cubicBezTo>
                    <a:pt x="257687" y="285257"/>
                    <a:pt x="259808" y="287407"/>
                    <a:pt x="262445" y="287407"/>
                  </a:cubicBezTo>
                  <a:lnTo>
                    <a:pt x="291762" y="287407"/>
                  </a:lnTo>
                  <a:cubicBezTo>
                    <a:pt x="298963" y="287407"/>
                    <a:pt x="304814" y="281554"/>
                    <a:pt x="304814" y="274361"/>
                  </a:cubicBezTo>
                  <a:cubicBezTo>
                    <a:pt x="304814" y="254127"/>
                    <a:pt x="297485" y="235577"/>
                    <a:pt x="285333" y="221213"/>
                  </a:cubicBezTo>
                  <a:lnTo>
                    <a:pt x="311564" y="221213"/>
                  </a:lnTo>
                  <a:cubicBezTo>
                    <a:pt x="321273" y="221213"/>
                    <a:pt x="329181" y="213313"/>
                    <a:pt x="329181" y="203603"/>
                  </a:cubicBezTo>
                  <a:lnTo>
                    <a:pt x="329181" y="17610"/>
                  </a:lnTo>
                  <a:cubicBezTo>
                    <a:pt x="329181" y="7900"/>
                    <a:pt x="321273" y="0"/>
                    <a:pt x="311564" y="0"/>
                  </a:cubicBezTo>
                  <a:close/>
                  <a:moveTo>
                    <a:pt x="118299" y="123839"/>
                  </a:moveTo>
                  <a:lnTo>
                    <a:pt x="118299" y="73949"/>
                  </a:lnTo>
                  <a:cubicBezTo>
                    <a:pt x="118299" y="62457"/>
                    <a:pt x="126529" y="52875"/>
                    <a:pt x="137909" y="51168"/>
                  </a:cubicBezTo>
                  <a:lnTo>
                    <a:pt x="200273" y="41799"/>
                  </a:lnTo>
                  <a:cubicBezTo>
                    <a:pt x="200916" y="41703"/>
                    <a:pt x="201559" y="41656"/>
                    <a:pt x="202138" y="41656"/>
                  </a:cubicBezTo>
                  <a:cubicBezTo>
                    <a:pt x="205224" y="41656"/>
                    <a:pt x="208181" y="42741"/>
                    <a:pt x="210496" y="44755"/>
                  </a:cubicBezTo>
                  <a:cubicBezTo>
                    <a:pt x="213325" y="47189"/>
                    <a:pt x="214932" y="50723"/>
                    <a:pt x="214932" y="54451"/>
                  </a:cubicBezTo>
                  <a:lnTo>
                    <a:pt x="214932" y="123839"/>
                  </a:lnTo>
                  <a:cubicBezTo>
                    <a:pt x="214932" y="144640"/>
                    <a:pt x="198023" y="161563"/>
                    <a:pt x="177256" y="161563"/>
                  </a:cubicBezTo>
                  <a:lnTo>
                    <a:pt x="155975" y="161563"/>
                  </a:lnTo>
                  <a:cubicBezTo>
                    <a:pt x="135208" y="161563"/>
                    <a:pt x="118299" y="144640"/>
                    <a:pt x="118299" y="123839"/>
                  </a:cubicBezTo>
                  <a:close/>
                  <a:moveTo>
                    <a:pt x="135273" y="166388"/>
                  </a:moveTo>
                  <a:cubicBezTo>
                    <a:pt x="141574" y="169447"/>
                    <a:pt x="148581" y="171169"/>
                    <a:pt x="155975" y="171169"/>
                  </a:cubicBezTo>
                  <a:lnTo>
                    <a:pt x="177256" y="171169"/>
                  </a:lnTo>
                  <a:cubicBezTo>
                    <a:pt x="184650" y="171169"/>
                    <a:pt x="191658" y="169447"/>
                    <a:pt x="197959" y="166388"/>
                  </a:cubicBezTo>
                  <a:lnTo>
                    <a:pt x="197959" y="191898"/>
                  </a:lnTo>
                  <a:lnTo>
                    <a:pt x="135273" y="191898"/>
                  </a:lnTo>
                  <a:lnTo>
                    <a:pt x="135273" y="166388"/>
                  </a:lnTo>
                  <a:close/>
                  <a:moveTo>
                    <a:pt x="311564" y="211608"/>
                  </a:moveTo>
                  <a:lnTo>
                    <a:pt x="276525" y="211608"/>
                  </a:lnTo>
                  <a:cubicBezTo>
                    <a:pt x="276268" y="211608"/>
                    <a:pt x="276075" y="211630"/>
                    <a:pt x="275818" y="211664"/>
                  </a:cubicBezTo>
                  <a:cubicBezTo>
                    <a:pt x="261416" y="199347"/>
                    <a:pt x="242707" y="191898"/>
                    <a:pt x="222326" y="191898"/>
                  </a:cubicBezTo>
                  <a:lnTo>
                    <a:pt x="207538" y="191898"/>
                  </a:lnTo>
                  <a:lnTo>
                    <a:pt x="207538" y="178380"/>
                  </a:lnTo>
                  <a:lnTo>
                    <a:pt x="319601" y="178380"/>
                  </a:lnTo>
                  <a:lnTo>
                    <a:pt x="319601" y="203603"/>
                  </a:lnTo>
                  <a:cubicBezTo>
                    <a:pt x="319601" y="208017"/>
                    <a:pt x="316001" y="211608"/>
                    <a:pt x="311564" y="2116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2" name="Google Shape;1522;p70"/>
          <p:cNvGrpSpPr/>
          <p:nvPr/>
        </p:nvGrpSpPr>
        <p:grpSpPr>
          <a:xfrm>
            <a:off x="8167678" y="1861579"/>
            <a:ext cx="226848" cy="275470"/>
            <a:chOff x="9022965" y="1627898"/>
            <a:chExt cx="271058" cy="329155"/>
          </a:xfrm>
        </p:grpSpPr>
        <p:sp>
          <p:nvSpPr>
            <p:cNvPr id="1523" name="Google Shape;1523;p70"/>
            <p:cNvSpPr/>
            <p:nvPr/>
          </p:nvSpPr>
          <p:spPr>
            <a:xfrm>
              <a:off x="9089058" y="1627898"/>
              <a:ext cx="175032" cy="250343"/>
            </a:xfrm>
            <a:custGeom>
              <a:avLst/>
              <a:gdLst/>
              <a:ahLst/>
              <a:cxnLst/>
              <a:rect l="l" t="t" r="r" b="b"/>
              <a:pathLst>
                <a:path w="175032" h="250343" extrusionOk="0">
                  <a:moveTo>
                    <a:pt x="154111" y="147740"/>
                  </a:moveTo>
                  <a:lnTo>
                    <a:pt x="154111" y="166435"/>
                  </a:lnTo>
                  <a:lnTo>
                    <a:pt x="151153" y="163079"/>
                  </a:lnTo>
                  <a:cubicBezTo>
                    <a:pt x="149418" y="161074"/>
                    <a:pt x="146396" y="160855"/>
                    <a:pt x="144402" y="162591"/>
                  </a:cubicBezTo>
                  <a:cubicBezTo>
                    <a:pt x="142409" y="164326"/>
                    <a:pt x="142217" y="167355"/>
                    <a:pt x="143953" y="169360"/>
                  </a:cubicBezTo>
                  <a:lnTo>
                    <a:pt x="155268" y="182456"/>
                  </a:lnTo>
                  <a:cubicBezTo>
                    <a:pt x="156168" y="183504"/>
                    <a:pt x="157518" y="184108"/>
                    <a:pt x="158868" y="184108"/>
                  </a:cubicBezTo>
                  <a:cubicBezTo>
                    <a:pt x="160283" y="184108"/>
                    <a:pt x="161633" y="183504"/>
                    <a:pt x="162533" y="182456"/>
                  </a:cubicBezTo>
                  <a:lnTo>
                    <a:pt x="173849" y="169360"/>
                  </a:lnTo>
                  <a:cubicBezTo>
                    <a:pt x="175584" y="167361"/>
                    <a:pt x="175392" y="164326"/>
                    <a:pt x="173399" y="162591"/>
                  </a:cubicBezTo>
                  <a:cubicBezTo>
                    <a:pt x="171341" y="160855"/>
                    <a:pt x="168319" y="161074"/>
                    <a:pt x="166583" y="163079"/>
                  </a:cubicBezTo>
                  <a:lnTo>
                    <a:pt x="163690" y="166435"/>
                  </a:lnTo>
                  <a:lnTo>
                    <a:pt x="163690" y="142938"/>
                  </a:lnTo>
                  <a:cubicBezTo>
                    <a:pt x="163690" y="140289"/>
                    <a:pt x="161569" y="138142"/>
                    <a:pt x="158868" y="138142"/>
                  </a:cubicBezTo>
                  <a:lnTo>
                    <a:pt x="108848" y="138142"/>
                  </a:lnTo>
                  <a:cubicBezTo>
                    <a:pt x="108270" y="137011"/>
                    <a:pt x="107562" y="135950"/>
                    <a:pt x="106663" y="135018"/>
                  </a:cubicBezTo>
                  <a:lnTo>
                    <a:pt x="75416" y="103806"/>
                  </a:lnTo>
                  <a:cubicBezTo>
                    <a:pt x="74516" y="102874"/>
                    <a:pt x="73423" y="102154"/>
                    <a:pt x="72330" y="101620"/>
                  </a:cubicBezTo>
                  <a:lnTo>
                    <a:pt x="72330" y="95075"/>
                  </a:lnTo>
                  <a:lnTo>
                    <a:pt x="82488" y="83337"/>
                  </a:lnTo>
                  <a:cubicBezTo>
                    <a:pt x="84224" y="81331"/>
                    <a:pt x="83967" y="78303"/>
                    <a:pt x="81974" y="76567"/>
                  </a:cubicBezTo>
                  <a:cubicBezTo>
                    <a:pt x="79981" y="74831"/>
                    <a:pt x="76959" y="75050"/>
                    <a:pt x="75223" y="77049"/>
                  </a:cubicBezTo>
                  <a:lnTo>
                    <a:pt x="72330" y="80411"/>
                  </a:lnTo>
                  <a:lnTo>
                    <a:pt x="72330" y="67490"/>
                  </a:lnTo>
                  <a:lnTo>
                    <a:pt x="127751" y="67490"/>
                  </a:lnTo>
                  <a:cubicBezTo>
                    <a:pt x="131737" y="67490"/>
                    <a:pt x="135016" y="64211"/>
                    <a:pt x="135016" y="60180"/>
                  </a:cubicBezTo>
                  <a:lnTo>
                    <a:pt x="135016" y="7303"/>
                  </a:lnTo>
                  <a:cubicBezTo>
                    <a:pt x="135016" y="3279"/>
                    <a:pt x="131737" y="0"/>
                    <a:pt x="127751" y="0"/>
                  </a:cubicBezTo>
                  <a:lnTo>
                    <a:pt x="54070" y="0"/>
                  </a:lnTo>
                  <a:cubicBezTo>
                    <a:pt x="51435" y="0"/>
                    <a:pt x="49313" y="2147"/>
                    <a:pt x="49313" y="4796"/>
                  </a:cubicBezTo>
                  <a:cubicBezTo>
                    <a:pt x="49313" y="7451"/>
                    <a:pt x="51435" y="9598"/>
                    <a:pt x="54070" y="9598"/>
                  </a:cubicBezTo>
                  <a:lnTo>
                    <a:pt x="125436" y="9598"/>
                  </a:lnTo>
                  <a:lnTo>
                    <a:pt x="125436" y="57885"/>
                  </a:lnTo>
                  <a:lnTo>
                    <a:pt x="9580" y="57885"/>
                  </a:lnTo>
                  <a:lnTo>
                    <a:pt x="9580" y="9598"/>
                  </a:lnTo>
                  <a:lnTo>
                    <a:pt x="29253" y="9598"/>
                  </a:lnTo>
                  <a:cubicBezTo>
                    <a:pt x="31889" y="9598"/>
                    <a:pt x="34075" y="7445"/>
                    <a:pt x="34075" y="4796"/>
                  </a:cubicBezTo>
                  <a:cubicBezTo>
                    <a:pt x="34075" y="2147"/>
                    <a:pt x="31889" y="0"/>
                    <a:pt x="29253" y="0"/>
                  </a:cubicBezTo>
                  <a:lnTo>
                    <a:pt x="7330" y="0"/>
                  </a:lnTo>
                  <a:cubicBezTo>
                    <a:pt x="3279" y="0"/>
                    <a:pt x="0" y="3279"/>
                    <a:pt x="0" y="7303"/>
                  </a:cubicBezTo>
                  <a:lnTo>
                    <a:pt x="0" y="60180"/>
                  </a:lnTo>
                  <a:cubicBezTo>
                    <a:pt x="0" y="64211"/>
                    <a:pt x="3279" y="67483"/>
                    <a:pt x="7330" y="67483"/>
                  </a:cubicBezTo>
                  <a:lnTo>
                    <a:pt x="62686" y="67483"/>
                  </a:lnTo>
                  <a:lnTo>
                    <a:pt x="62686" y="80411"/>
                  </a:lnTo>
                  <a:lnTo>
                    <a:pt x="59793" y="77049"/>
                  </a:lnTo>
                  <a:cubicBezTo>
                    <a:pt x="58057" y="75050"/>
                    <a:pt x="55035" y="74831"/>
                    <a:pt x="53042" y="76567"/>
                  </a:cubicBezTo>
                  <a:cubicBezTo>
                    <a:pt x="51049" y="78303"/>
                    <a:pt x="50792" y="81331"/>
                    <a:pt x="52528" y="83337"/>
                  </a:cubicBezTo>
                  <a:lnTo>
                    <a:pt x="62686" y="95075"/>
                  </a:lnTo>
                  <a:lnTo>
                    <a:pt x="62686" y="101620"/>
                  </a:lnTo>
                  <a:cubicBezTo>
                    <a:pt x="61593" y="102154"/>
                    <a:pt x="60500" y="102874"/>
                    <a:pt x="59600" y="103806"/>
                  </a:cubicBezTo>
                  <a:lnTo>
                    <a:pt x="28353" y="135018"/>
                  </a:lnTo>
                  <a:cubicBezTo>
                    <a:pt x="23981" y="139389"/>
                    <a:pt x="23981" y="146493"/>
                    <a:pt x="28353" y="150858"/>
                  </a:cubicBezTo>
                  <a:lnTo>
                    <a:pt x="59600" y="182070"/>
                  </a:lnTo>
                  <a:cubicBezTo>
                    <a:pt x="60500" y="183002"/>
                    <a:pt x="61593" y="183722"/>
                    <a:pt x="62686" y="184256"/>
                  </a:cubicBezTo>
                  <a:lnTo>
                    <a:pt x="62686" y="232671"/>
                  </a:lnTo>
                  <a:lnTo>
                    <a:pt x="59793" y="229309"/>
                  </a:lnTo>
                  <a:cubicBezTo>
                    <a:pt x="58057" y="227309"/>
                    <a:pt x="55035" y="227091"/>
                    <a:pt x="53042" y="228827"/>
                  </a:cubicBezTo>
                  <a:cubicBezTo>
                    <a:pt x="51049" y="230562"/>
                    <a:pt x="50792" y="233590"/>
                    <a:pt x="52528" y="235596"/>
                  </a:cubicBezTo>
                  <a:lnTo>
                    <a:pt x="63908" y="248685"/>
                  </a:lnTo>
                  <a:cubicBezTo>
                    <a:pt x="64807" y="249739"/>
                    <a:pt x="66093" y="250344"/>
                    <a:pt x="67508" y="250344"/>
                  </a:cubicBezTo>
                  <a:cubicBezTo>
                    <a:pt x="68922" y="250344"/>
                    <a:pt x="70208" y="249739"/>
                    <a:pt x="71108" y="248685"/>
                  </a:cubicBezTo>
                  <a:lnTo>
                    <a:pt x="82488" y="235596"/>
                  </a:lnTo>
                  <a:cubicBezTo>
                    <a:pt x="84224" y="233590"/>
                    <a:pt x="83967" y="230562"/>
                    <a:pt x="81974" y="228827"/>
                  </a:cubicBezTo>
                  <a:cubicBezTo>
                    <a:pt x="79981" y="227091"/>
                    <a:pt x="76959" y="227309"/>
                    <a:pt x="75223" y="229309"/>
                  </a:cubicBezTo>
                  <a:lnTo>
                    <a:pt x="72330" y="232671"/>
                  </a:lnTo>
                  <a:lnTo>
                    <a:pt x="72330" y="184256"/>
                  </a:lnTo>
                  <a:cubicBezTo>
                    <a:pt x="73423" y="183722"/>
                    <a:pt x="74516" y="183002"/>
                    <a:pt x="75416" y="182070"/>
                  </a:cubicBezTo>
                  <a:lnTo>
                    <a:pt x="106663" y="150858"/>
                  </a:lnTo>
                  <a:cubicBezTo>
                    <a:pt x="107562" y="149926"/>
                    <a:pt x="108270" y="148865"/>
                    <a:pt x="108848" y="147740"/>
                  </a:cubicBezTo>
                  <a:lnTo>
                    <a:pt x="154111" y="147740"/>
                  </a:lnTo>
                  <a:close/>
                  <a:moveTo>
                    <a:pt x="99847" y="144069"/>
                  </a:moveTo>
                  <a:lnTo>
                    <a:pt x="68665" y="175281"/>
                  </a:lnTo>
                  <a:cubicBezTo>
                    <a:pt x="68022" y="175905"/>
                    <a:pt x="66994" y="175905"/>
                    <a:pt x="66351" y="175281"/>
                  </a:cubicBezTo>
                  <a:lnTo>
                    <a:pt x="35168" y="144069"/>
                  </a:lnTo>
                  <a:cubicBezTo>
                    <a:pt x="34782" y="143664"/>
                    <a:pt x="34718" y="143189"/>
                    <a:pt x="34718" y="142938"/>
                  </a:cubicBezTo>
                  <a:cubicBezTo>
                    <a:pt x="34718" y="142694"/>
                    <a:pt x="34782" y="142218"/>
                    <a:pt x="35168" y="141806"/>
                  </a:cubicBezTo>
                  <a:lnTo>
                    <a:pt x="66351" y="110595"/>
                  </a:lnTo>
                  <a:cubicBezTo>
                    <a:pt x="66994" y="109971"/>
                    <a:pt x="68022" y="109971"/>
                    <a:pt x="68665" y="110595"/>
                  </a:cubicBezTo>
                  <a:lnTo>
                    <a:pt x="99847" y="141806"/>
                  </a:lnTo>
                  <a:cubicBezTo>
                    <a:pt x="100297" y="142218"/>
                    <a:pt x="100297" y="142694"/>
                    <a:pt x="100297" y="142938"/>
                  </a:cubicBezTo>
                  <a:cubicBezTo>
                    <a:pt x="100297" y="143189"/>
                    <a:pt x="100297" y="143664"/>
                    <a:pt x="99847" y="1440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70"/>
            <p:cNvSpPr/>
            <p:nvPr/>
          </p:nvSpPr>
          <p:spPr>
            <a:xfrm>
              <a:off x="9201892" y="1821418"/>
              <a:ext cx="92131" cy="61439"/>
            </a:xfrm>
            <a:custGeom>
              <a:avLst/>
              <a:gdLst/>
              <a:ahLst/>
              <a:cxnLst/>
              <a:rect l="l" t="t" r="r" b="b"/>
              <a:pathLst>
                <a:path w="92131" h="61439" extrusionOk="0">
                  <a:moveTo>
                    <a:pt x="72587" y="0"/>
                  </a:moveTo>
                  <a:lnTo>
                    <a:pt x="19545" y="0"/>
                  </a:lnTo>
                  <a:cubicBezTo>
                    <a:pt x="8744" y="0"/>
                    <a:pt x="0" y="8756"/>
                    <a:pt x="0" y="19518"/>
                  </a:cubicBezTo>
                  <a:lnTo>
                    <a:pt x="0" y="41922"/>
                  </a:lnTo>
                  <a:cubicBezTo>
                    <a:pt x="0" y="52684"/>
                    <a:pt x="8744" y="61440"/>
                    <a:pt x="19545" y="61440"/>
                  </a:cubicBezTo>
                  <a:lnTo>
                    <a:pt x="72587" y="61440"/>
                  </a:lnTo>
                  <a:cubicBezTo>
                    <a:pt x="83324" y="61440"/>
                    <a:pt x="92132" y="52684"/>
                    <a:pt x="92132" y="41922"/>
                  </a:cubicBezTo>
                  <a:lnTo>
                    <a:pt x="92132" y="19518"/>
                  </a:lnTo>
                  <a:cubicBezTo>
                    <a:pt x="92132" y="8756"/>
                    <a:pt x="83324" y="0"/>
                    <a:pt x="72587" y="0"/>
                  </a:cubicBezTo>
                  <a:close/>
                  <a:moveTo>
                    <a:pt x="82488" y="41922"/>
                  </a:moveTo>
                  <a:cubicBezTo>
                    <a:pt x="82488" y="47387"/>
                    <a:pt x="78052" y="51835"/>
                    <a:pt x="72587" y="51835"/>
                  </a:cubicBezTo>
                  <a:lnTo>
                    <a:pt x="19545" y="51835"/>
                  </a:lnTo>
                  <a:cubicBezTo>
                    <a:pt x="14080" y="51835"/>
                    <a:pt x="9580" y="47387"/>
                    <a:pt x="9580" y="41922"/>
                  </a:cubicBezTo>
                  <a:lnTo>
                    <a:pt x="9580" y="19518"/>
                  </a:lnTo>
                  <a:cubicBezTo>
                    <a:pt x="9580" y="14047"/>
                    <a:pt x="14080" y="9598"/>
                    <a:pt x="19545" y="9598"/>
                  </a:cubicBezTo>
                  <a:lnTo>
                    <a:pt x="72587" y="9598"/>
                  </a:lnTo>
                  <a:cubicBezTo>
                    <a:pt x="78052" y="9598"/>
                    <a:pt x="82488" y="14047"/>
                    <a:pt x="82488" y="19518"/>
                  </a:cubicBezTo>
                  <a:lnTo>
                    <a:pt x="82488" y="419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70"/>
            <p:cNvSpPr/>
            <p:nvPr/>
          </p:nvSpPr>
          <p:spPr>
            <a:xfrm>
              <a:off x="9022965" y="1821418"/>
              <a:ext cx="92131" cy="61439"/>
            </a:xfrm>
            <a:custGeom>
              <a:avLst/>
              <a:gdLst/>
              <a:ahLst/>
              <a:cxnLst/>
              <a:rect l="l" t="t" r="r" b="b"/>
              <a:pathLst>
                <a:path w="92131" h="61439" extrusionOk="0">
                  <a:moveTo>
                    <a:pt x="72587" y="0"/>
                  </a:moveTo>
                  <a:lnTo>
                    <a:pt x="19545" y="0"/>
                  </a:lnTo>
                  <a:cubicBezTo>
                    <a:pt x="8744" y="0"/>
                    <a:pt x="0" y="8756"/>
                    <a:pt x="0" y="19518"/>
                  </a:cubicBezTo>
                  <a:lnTo>
                    <a:pt x="0" y="41922"/>
                  </a:lnTo>
                  <a:cubicBezTo>
                    <a:pt x="0" y="52684"/>
                    <a:pt x="8744" y="61440"/>
                    <a:pt x="19545" y="61440"/>
                  </a:cubicBezTo>
                  <a:lnTo>
                    <a:pt x="72587" y="61440"/>
                  </a:lnTo>
                  <a:cubicBezTo>
                    <a:pt x="83388" y="61440"/>
                    <a:pt x="92132" y="52684"/>
                    <a:pt x="92132" y="41922"/>
                  </a:cubicBezTo>
                  <a:lnTo>
                    <a:pt x="92132" y="19518"/>
                  </a:lnTo>
                  <a:cubicBezTo>
                    <a:pt x="92132" y="8756"/>
                    <a:pt x="83388" y="0"/>
                    <a:pt x="72587" y="0"/>
                  </a:cubicBezTo>
                  <a:close/>
                  <a:moveTo>
                    <a:pt x="82488" y="41922"/>
                  </a:moveTo>
                  <a:cubicBezTo>
                    <a:pt x="82488" y="47387"/>
                    <a:pt x="78052" y="51835"/>
                    <a:pt x="72587" y="51835"/>
                  </a:cubicBezTo>
                  <a:lnTo>
                    <a:pt x="19545" y="51835"/>
                  </a:lnTo>
                  <a:cubicBezTo>
                    <a:pt x="14080" y="51835"/>
                    <a:pt x="9644" y="47387"/>
                    <a:pt x="9644" y="41922"/>
                  </a:cubicBezTo>
                  <a:lnTo>
                    <a:pt x="9644" y="19518"/>
                  </a:lnTo>
                  <a:cubicBezTo>
                    <a:pt x="9644" y="14047"/>
                    <a:pt x="14080" y="9598"/>
                    <a:pt x="19545" y="9598"/>
                  </a:cubicBezTo>
                  <a:lnTo>
                    <a:pt x="72587" y="9598"/>
                  </a:lnTo>
                  <a:cubicBezTo>
                    <a:pt x="78052" y="9598"/>
                    <a:pt x="82488" y="14047"/>
                    <a:pt x="82488" y="19518"/>
                  </a:cubicBezTo>
                  <a:lnTo>
                    <a:pt x="82488" y="419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70"/>
            <p:cNvSpPr/>
            <p:nvPr/>
          </p:nvSpPr>
          <p:spPr>
            <a:xfrm>
              <a:off x="9121590" y="1887140"/>
              <a:ext cx="69951" cy="69913"/>
            </a:xfrm>
            <a:custGeom>
              <a:avLst/>
              <a:gdLst/>
              <a:ahLst/>
              <a:cxnLst/>
              <a:rect l="l" t="t" r="r" b="b"/>
              <a:pathLst>
                <a:path w="69951" h="69913" extrusionOk="0">
                  <a:moveTo>
                    <a:pt x="34976" y="0"/>
                  </a:moveTo>
                  <a:cubicBezTo>
                    <a:pt x="15688" y="0"/>
                    <a:pt x="0" y="15680"/>
                    <a:pt x="0" y="34953"/>
                  </a:cubicBezTo>
                  <a:cubicBezTo>
                    <a:pt x="0" y="54233"/>
                    <a:pt x="15688" y="69913"/>
                    <a:pt x="34976" y="69913"/>
                  </a:cubicBezTo>
                  <a:cubicBezTo>
                    <a:pt x="40248" y="69913"/>
                    <a:pt x="45327" y="68756"/>
                    <a:pt x="50085" y="66480"/>
                  </a:cubicBezTo>
                  <a:cubicBezTo>
                    <a:pt x="52464" y="65336"/>
                    <a:pt x="53492" y="62469"/>
                    <a:pt x="52335" y="60077"/>
                  </a:cubicBezTo>
                  <a:cubicBezTo>
                    <a:pt x="51178" y="57686"/>
                    <a:pt x="48349" y="56683"/>
                    <a:pt x="45970" y="57827"/>
                  </a:cubicBezTo>
                  <a:cubicBezTo>
                    <a:pt x="42498" y="59479"/>
                    <a:pt x="38833" y="60315"/>
                    <a:pt x="34976" y="60315"/>
                  </a:cubicBezTo>
                  <a:cubicBezTo>
                    <a:pt x="21024" y="60315"/>
                    <a:pt x="9644" y="48936"/>
                    <a:pt x="9644" y="34953"/>
                  </a:cubicBezTo>
                  <a:cubicBezTo>
                    <a:pt x="9644" y="20971"/>
                    <a:pt x="21024" y="9598"/>
                    <a:pt x="34976" y="9598"/>
                  </a:cubicBezTo>
                  <a:cubicBezTo>
                    <a:pt x="48992" y="9598"/>
                    <a:pt x="60307" y="20971"/>
                    <a:pt x="60307" y="34953"/>
                  </a:cubicBezTo>
                  <a:cubicBezTo>
                    <a:pt x="60307" y="37846"/>
                    <a:pt x="59857" y="40688"/>
                    <a:pt x="58893" y="43388"/>
                  </a:cubicBezTo>
                  <a:cubicBezTo>
                    <a:pt x="57993" y="45889"/>
                    <a:pt x="59343" y="48627"/>
                    <a:pt x="61850" y="49508"/>
                  </a:cubicBezTo>
                  <a:cubicBezTo>
                    <a:pt x="64358" y="50389"/>
                    <a:pt x="67058" y="49077"/>
                    <a:pt x="67958" y="46577"/>
                  </a:cubicBezTo>
                  <a:cubicBezTo>
                    <a:pt x="69244" y="42848"/>
                    <a:pt x="69951" y="38939"/>
                    <a:pt x="69951" y="34953"/>
                  </a:cubicBezTo>
                  <a:cubicBezTo>
                    <a:pt x="69951" y="15680"/>
                    <a:pt x="54264" y="0"/>
                    <a:pt x="3497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7" name="Google Shape;1527;p70"/>
            <p:cNvSpPr/>
            <p:nvPr/>
          </p:nvSpPr>
          <p:spPr>
            <a:xfrm>
              <a:off x="9052513" y="1766040"/>
              <a:ext cx="46125" cy="45965"/>
            </a:xfrm>
            <a:custGeom>
              <a:avLst/>
              <a:gdLst/>
              <a:ahLst/>
              <a:cxnLst/>
              <a:rect l="l" t="t" r="r" b="b"/>
              <a:pathLst>
                <a:path w="46125" h="45965" extrusionOk="0">
                  <a:moveTo>
                    <a:pt x="12499" y="44307"/>
                  </a:moveTo>
                  <a:cubicBezTo>
                    <a:pt x="13400" y="45362"/>
                    <a:pt x="14749" y="45966"/>
                    <a:pt x="16100" y="45966"/>
                  </a:cubicBezTo>
                  <a:cubicBezTo>
                    <a:pt x="17515" y="45966"/>
                    <a:pt x="18864" y="45362"/>
                    <a:pt x="19765" y="44314"/>
                  </a:cubicBezTo>
                  <a:lnTo>
                    <a:pt x="31080" y="31218"/>
                  </a:lnTo>
                  <a:cubicBezTo>
                    <a:pt x="32816" y="29212"/>
                    <a:pt x="32623" y="26184"/>
                    <a:pt x="30630" y="24449"/>
                  </a:cubicBezTo>
                  <a:cubicBezTo>
                    <a:pt x="28572" y="22713"/>
                    <a:pt x="25551" y="22932"/>
                    <a:pt x="23815" y="24937"/>
                  </a:cubicBezTo>
                  <a:lnTo>
                    <a:pt x="20922" y="28293"/>
                  </a:lnTo>
                  <a:lnTo>
                    <a:pt x="20922" y="9598"/>
                  </a:lnTo>
                  <a:lnTo>
                    <a:pt x="41303" y="9598"/>
                  </a:lnTo>
                  <a:cubicBezTo>
                    <a:pt x="43939" y="9598"/>
                    <a:pt x="46125" y="7445"/>
                    <a:pt x="46125" y="4796"/>
                  </a:cubicBezTo>
                  <a:cubicBezTo>
                    <a:pt x="46125" y="2147"/>
                    <a:pt x="43939" y="0"/>
                    <a:pt x="41303" y="0"/>
                  </a:cubicBezTo>
                  <a:lnTo>
                    <a:pt x="16100" y="0"/>
                  </a:lnTo>
                  <a:cubicBezTo>
                    <a:pt x="13464" y="0"/>
                    <a:pt x="11342" y="2147"/>
                    <a:pt x="11342" y="4796"/>
                  </a:cubicBezTo>
                  <a:lnTo>
                    <a:pt x="11342" y="28293"/>
                  </a:lnTo>
                  <a:lnTo>
                    <a:pt x="8385" y="24937"/>
                  </a:lnTo>
                  <a:cubicBezTo>
                    <a:pt x="6649" y="22932"/>
                    <a:pt x="3627" y="22713"/>
                    <a:pt x="1634" y="24449"/>
                  </a:cubicBezTo>
                  <a:cubicBezTo>
                    <a:pt x="-359" y="26184"/>
                    <a:pt x="-552" y="29212"/>
                    <a:pt x="1184" y="31218"/>
                  </a:cubicBezTo>
                  <a:lnTo>
                    <a:pt x="12499" y="443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531"/>
        <p:cNvGrpSpPr/>
        <p:nvPr/>
      </p:nvGrpSpPr>
      <p:grpSpPr>
        <a:xfrm>
          <a:off x="0" y="0"/>
          <a:ext cx="0" cy="0"/>
          <a:chOff x="0" y="0"/>
          <a:chExt cx="0" cy="0"/>
        </a:xfrm>
      </p:grpSpPr>
      <p:sp>
        <p:nvSpPr>
          <p:cNvPr id="1532" name="Google Shape;1532;p71"/>
          <p:cNvSpPr txBox="1">
            <a:spLocks noGrp="1"/>
          </p:cNvSpPr>
          <p:nvPr>
            <p:ph type="subTitle" idx="1"/>
          </p:nvPr>
        </p:nvSpPr>
        <p:spPr>
          <a:xfrm>
            <a:off x="720000" y="1257325"/>
            <a:ext cx="7704000" cy="335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sz="2000">
                <a:latin typeface="Play"/>
                <a:ea typeface="Play"/>
                <a:cs typeface="Play"/>
                <a:sym typeface="Play"/>
              </a:rPr>
              <a:t>Photos</a:t>
            </a:r>
            <a:endParaRPr sz="2000">
              <a:latin typeface="Play"/>
              <a:ea typeface="Play"/>
              <a:cs typeface="Play"/>
              <a:sym typeface="Play"/>
            </a:endParaRPr>
          </a:p>
          <a:p>
            <a:pPr marL="457200" lvl="0" indent="-317500" algn="l" rtl="0">
              <a:spcBef>
                <a:spcPts val="1000"/>
              </a:spcBef>
              <a:spcAft>
                <a:spcPts val="0"/>
              </a:spcAft>
              <a:buSzPts val="1400"/>
              <a:buChar char="○"/>
            </a:pPr>
            <a:r>
              <a:rPr lang="en" u="sng">
                <a:solidFill>
                  <a:schemeClr val="hlink"/>
                </a:solidFill>
                <a:hlinkClick r:id="rId3"/>
              </a:rPr>
              <a:t>Abstract big data concept background</a:t>
            </a:r>
            <a:endParaRPr/>
          </a:p>
          <a:p>
            <a:pPr marL="457200" lvl="0" indent="-317500" algn="l" rtl="0">
              <a:spcBef>
                <a:spcPts val="0"/>
              </a:spcBef>
              <a:spcAft>
                <a:spcPts val="0"/>
              </a:spcAft>
              <a:buSzPts val="1400"/>
              <a:buChar char="○"/>
            </a:pPr>
            <a:r>
              <a:rPr lang="en" u="sng">
                <a:solidFill>
                  <a:schemeClr val="hlink"/>
                </a:solidFill>
                <a:hlinkClick r:id="rId4"/>
              </a:rPr>
              <a:t>Gradient wireframe background</a:t>
            </a:r>
            <a:endParaRPr/>
          </a:p>
          <a:p>
            <a:pPr marL="457200" lvl="0" indent="-317500" algn="l" rtl="0">
              <a:spcBef>
                <a:spcPts val="0"/>
              </a:spcBef>
              <a:spcAft>
                <a:spcPts val="0"/>
              </a:spcAft>
              <a:buSzPts val="1400"/>
              <a:buChar char="○"/>
            </a:pPr>
            <a:r>
              <a:rPr lang="en" u="sng">
                <a:solidFill>
                  <a:schemeClr val="hlink"/>
                </a:solidFill>
                <a:hlinkClick r:id="rId5"/>
              </a:rPr>
              <a:t>Abstract digital particles waves background</a:t>
            </a:r>
            <a:endParaRPr/>
          </a:p>
          <a:p>
            <a:pPr marL="457200" lvl="0" indent="-317500" algn="l" rtl="0">
              <a:spcBef>
                <a:spcPts val="0"/>
              </a:spcBef>
              <a:spcAft>
                <a:spcPts val="0"/>
              </a:spcAft>
              <a:buSzPts val="1400"/>
              <a:buChar char="○"/>
            </a:pPr>
            <a:r>
              <a:rPr lang="en" u="sng">
                <a:solidFill>
                  <a:schemeClr val="hlink"/>
                </a:solidFill>
                <a:hlinkClick r:id="rId6"/>
              </a:rPr>
              <a:t>Hex backgrounds for networking</a:t>
            </a:r>
            <a:endParaRPr/>
          </a:p>
          <a:p>
            <a:pPr marL="457200" lvl="0" indent="-317500" algn="l" rtl="0">
              <a:spcBef>
                <a:spcPts val="0"/>
              </a:spcBef>
              <a:spcAft>
                <a:spcPts val="0"/>
              </a:spcAft>
              <a:buSzPts val="1400"/>
              <a:buChar char="○"/>
            </a:pPr>
            <a:r>
              <a:rPr lang="en" u="sng">
                <a:solidFill>
                  <a:schemeClr val="hlink"/>
                </a:solidFill>
                <a:hlinkClick r:id="rId3"/>
              </a:rPr>
              <a:t>Abstract big data concept background</a:t>
            </a:r>
            <a:endParaRPr/>
          </a:p>
        </p:txBody>
      </p:sp>
      <p:sp>
        <p:nvSpPr>
          <p:cNvPr id="1533" name="Google Shape;1533;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537"/>
        <p:cNvGrpSpPr/>
        <p:nvPr/>
      </p:nvGrpSpPr>
      <p:grpSpPr>
        <a:xfrm>
          <a:off x="0" y="0"/>
          <a:ext cx="0" cy="0"/>
          <a:chOff x="0" y="0"/>
          <a:chExt cx="0" cy="0"/>
        </a:xfrm>
      </p:grpSpPr>
      <p:sp>
        <p:nvSpPr>
          <p:cNvPr id="1538" name="Google Shape;1538;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539" name="Google Shape;1539;p72"/>
          <p:cNvSpPr txBox="1">
            <a:spLocks noGrp="1"/>
          </p:cNvSpPr>
          <p:nvPr>
            <p:ph type="body" idx="1"/>
          </p:nvPr>
        </p:nvSpPr>
        <p:spPr>
          <a:xfrm>
            <a:off x="720000" y="1257300"/>
            <a:ext cx="7704000" cy="33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on these websites:</a:t>
            </a:r>
            <a:endParaRPr/>
          </a:p>
          <a:p>
            <a:pPr marL="0" lvl="0" indent="0" algn="l" rtl="0">
              <a:spcBef>
                <a:spcPts val="1000"/>
              </a:spcBef>
              <a:spcAft>
                <a:spcPts val="0"/>
              </a:spcAft>
              <a:buNone/>
            </a:pPr>
            <a:r>
              <a:rPr lang="en" sz="2000">
                <a:latin typeface="Play"/>
                <a:ea typeface="Play"/>
                <a:cs typeface="Play"/>
                <a:sym typeface="Play"/>
              </a:rPr>
              <a:t>Photos</a:t>
            </a:r>
            <a:endParaRPr sz="2000">
              <a:latin typeface="Play"/>
              <a:ea typeface="Play"/>
              <a:cs typeface="Play"/>
              <a:sym typeface="Play"/>
            </a:endParaRPr>
          </a:p>
          <a:p>
            <a:pPr marL="457200" lvl="0" indent="-317500" algn="l" rtl="0">
              <a:spcBef>
                <a:spcPts val="1000"/>
              </a:spcBef>
              <a:spcAft>
                <a:spcPts val="0"/>
              </a:spcAft>
              <a:buSzPts val="1400"/>
              <a:buChar char="○"/>
            </a:pPr>
            <a:r>
              <a:rPr lang="en" u="sng">
                <a:solidFill>
                  <a:schemeClr val="hlink"/>
                </a:solidFill>
                <a:hlinkClick r:id="rId3"/>
              </a:rPr>
              <a:t>Gradient abstract wireframe background</a:t>
            </a:r>
            <a:endParaRPr/>
          </a:p>
          <a:p>
            <a:pPr marL="457200" lvl="0" indent="-317500" algn="l" rtl="0">
              <a:spcBef>
                <a:spcPts val="0"/>
              </a:spcBef>
              <a:spcAft>
                <a:spcPts val="0"/>
              </a:spcAft>
              <a:buSzPts val="1400"/>
              <a:buChar char="○"/>
            </a:pPr>
            <a:r>
              <a:rPr lang="en" u="sng">
                <a:solidFill>
                  <a:schemeClr val="hlink"/>
                </a:solidFill>
                <a:hlinkClick r:id="rId4"/>
              </a:rPr>
              <a:t>Medium shot woman holding laptop</a:t>
            </a:r>
            <a:endParaRPr/>
          </a:p>
          <a:p>
            <a:pPr marL="457200" lvl="0" indent="-317500" algn="l" rtl="0">
              <a:spcBef>
                <a:spcPts val="0"/>
              </a:spcBef>
              <a:spcAft>
                <a:spcPts val="0"/>
              </a:spcAft>
              <a:buSzPts val="1400"/>
              <a:buChar char="○"/>
            </a:pPr>
            <a:r>
              <a:rPr lang="en" u="sng">
                <a:solidFill>
                  <a:schemeClr val="hlink"/>
                </a:solidFill>
                <a:hlinkClick r:id="rId5"/>
              </a:rPr>
              <a:t>Medium shot couple with laptop</a:t>
            </a:r>
            <a:endParaRPr/>
          </a:p>
          <a:p>
            <a:pPr marL="457200" lvl="0" indent="-317500" algn="l" rtl="0">
              <a:spcBef>
                <a:spcPts val="0"/>
              </a:spcBef>
              <a:spcAft>
                <a:spcPts val="0"/>
              </a:spcAft>
              <a:buSzPts val="1400"/>
              <a:buChar char="○"/>
            </a:pPr>
            <a:r>
              <a:rPr lang="en" u="sng">
                <a:solidFill>
                  <a:schemeClr val="hlink"/>
                </a:solidFill>
                <a:hlinkClick r:id="rId6"/>
              </a:rPr>
              <a:t>Facial recognition collage concept</a:t>
            </a:r>
            <a:endParaRPr/>
          </a:p>
          <a:p>
            <a:pPr marL="457200" lvl="0" indent="-317500" algn="l" rtl="0">
              <a:spcBef>
                <a:spcPts val="0"/>
              </a:spcBef>
              <a:spcAft>
                <a:spcPts val="0"/>
              </a:spcAft>
              <a:buSzPts val="1400"/>
              <a:buChar char="○"/>
            </a:pPr>
            <a:r>
              <a:rPr lang="en" u="sng">
                <a:solidFill>
                  <a:schemeClr val="hlink"/>
                </a:solidFill>
                <a:hlinkClick r:id="rId7"/>
              </a:rPr>
              <a:t>Handsome asian man with headphones</a:t>
            </a:r>
            <a:endParaRPr/>
          </a:p>
          <a:p>
            <a:pPr marL="457200" lvl="0" indent="-317500" algn="l" rtl="0">
              <a:spcBef>
                <a:spcPts val="0"/>
              </a:spcBef>
              <a:spcAft>
                <a:spcPts val="0"/>
              </a:spcAft>
              <a:buSzPts val="1400"/>
              <a:buChar char="○"/>
            </a:pPr>
            <a:r>
              <a:rPr lang="en" u="sng">
                <a:solidFill>
                  <a:schemeClr val="hlink"/>
                </a:solidFill>
                <a:hlinkClick r:id="rId8"/>
              </a:rPr>
              <a:t>Portrait of smiling plus-size woman</a:t>
            </a:r>
            <a:endParaRPr/>
          </a:p>
          <a:p>
            <a:pPr marL="457200" lvl="0" indent="-317500" algn="l" rtl="0">
              <a:spcBef>
                <a:spcPts val="0"/>
              </a:spcBef>
              <a:spcAft>
                <a:spcPts val="0"/>
              </a:spcAft>
              <a:buSzPts val="1400"/>
              <a:buChar char="○"/>
            </a:pPr>
            <a:r>
              <a:rPr lang="en" u="sng">
                <a:solidFill>
                  <a:schemeClr val="hlink"/>
                </a:solidFill>
                <a:hlinkClick r:id="rId9"/>
              </a:rPr>
              <a:t>Medium shot woman with afro hairstyle</a:t>
            </a:r>
            <a:endParaRPr/>
          </a:p>
          <a:p>
            <a:pPr marL="0" lvl="0" indent="0" algn="l" rtl="0">
              <a:spcBef>
                <a:spcPts val="1000"/>
              </a:spcBef>
              <a:spcAft>
                <a:spcPts val="0"/>
              </a:spcAft>
              <a:buNone/>
            </a:pPr>
            <a:r>
              <a:rPr lang="en" sz="2000">
                <a:latin typeface="Play"/>
                <a:ea typeface="Play"/>
                <a:cs typeface="Play"/>
                <a:sym typeface="Play"/>
              </a:rPr>
              <a:t>Icon pack</a:t>
            </a:r>
            <a:endParaRPr sz="2000">
              <a:latin typeface="Play"/>
              <a:ea typeface="Play"/>
              <a:cs typeface="Play"/>
              <a:sym typeface="Play"/>
            </a:endParaRPr>
          </a:p>
          <a:p>
            <a:pPr marL="457200" lvl="0" indent="-317500" algn="l" rtl="0">
              <a:spcBef>
                <a:spcPts val="1000"/>
              </a:spcBef>
              <a:spcAft>
                <a:spcPts val="0"/>
              </a:spcAft>
              <a:buSzPts val="1400"/>
              <a:buChar char="○"/>
            </a:pPr>
            <a:r>
              <a:rPr lang="en" u="sng">
                <a:solidFill>
                  <a:schemeClr val="hlink"/>
                </a:solidFill>
                <a:hlinkClick r:id="rId10"/>
              </a:rPr>
              <a:t>Gradient abstract wireframe background</a:t>
            </a:r>
            <a:endParaRPr sz="2000">
              <a:latin typeface="Play"/>
              <a:ea typeface="Play"/>
              <a:cs typeface="Play"/>
              <a:sym typeface="Play"/>
            </a:endParaRPr>
          </a:p>
          <a:p>
            <a:pPr marL="0" lvl="0" indent="0" algn="l" rtl="0">
              <a:spcBef>
                <a:spcPts val="0"/>
              </a:spcBef>
              <a:spcAft>
                <a:spcPts val="0"/>
              </a:spcAft>
              <a:buNone/>
            </a:pPr>
            <a:endParaRPr/>
          </a:p>
          <a:p>
            <a:pPr marL="0" lvl="0" indent="0" algn="l" rtl="0">
              <a:spcBef>
                <a:spcPts val="1000"/>
              </a:spcBef>
              <a:spcAft>
                <a:spcPts val="100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3"/>
        <p:cNvGrpSpPr/>
        <p:nvPr/>
      </p:nvGrpSpPr>
      <p:grpSpPr>
        <a:xfrm>
          <a:off x="0" y="0"/>
          <a:ext cx="0" cy="0"/>
          <a:chOff x="0" y="0"/>
          <a:chExt cx="0" cy="0"/>
        </a:xfrm>
      </p:grpSpPr>
      <p:sp>
        <p:nvSpPr>
          <p:cNvPr id="1544" name="Google Shape;1544;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45" name="Google Shape;1545;p7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8"/>
          <p:cNvSpPr/>
          <p:nvPr/>
        </p:nvSpPr>
        <p:spPr>
          <a:xfrm>
            <a:off x="3489350" y="323250"/>
            <a:ext cx="52107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253" name="Google Shape;253;p38"/>
          <p:cNvSpPr txBox="1">
            <a:spLocks noGrp="1"/>
          </p:cNvSpPr>
          <p:nvPr>
            <p:ph type="subTitle" idx="1"/>
          </p:nvPr>
        </p:nvSpPr>
        <p:spPr>
          <a:xfrm>
            <a:off x="4359349" y="2778849"/>
            <a:ext cx="3470700" cy="77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sp>
        <p:nvSpPr>
          <p:cNvPr id="254" name="Google Shape;254;p38"/>
          <p:cNvSpPr txBox="1">
            <a:spLocks noGrp="1"/>
          </p:cNvSpPr>
          <p:nvPr>
            <p:ph type="title"/>
          </p:nvPr>
        </p:nvSpPr>
        <p:spPr>
          <a:xfrm>
            <a:off x="4359200" y="1257300"/>
            <a:ext cx="3471000" cy="104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endParaRPr/>
          </a:p>
        </p:txBody>
      </p:sp>
      <p:grpSp>
        <p:nvGrpSpPr>
          <p:cNvPr id="255" name="Google Shape;255;p38"/>
          <p:cNvGrpSpPr/>
          <p:nvPr/>
        </p:nvGrpSpPr>
        <p:grpSpPr>
          <a:xfrm>
            <a:off x="4465438" y="2303700"/>
            <a:ext cx="3258525" cy="318613"/>
            <a:chOff x="5044725" y="2852713"/>
            <a:chExt cx="3258525" cy="318613"/>
          </a:xfrm>
        </p:grpSpPr>
        <p:sp>
          <p:nvSpPr>
            <p:cNvPr id="256" name="Google Shape;256;p38"/>
            <p:cNvSpPr/>
            <p:nvPr/>
          </p:nvSpPr>
          <p:spPr>
            <a:xfrm>
              <a:off x="5044725" y="3011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257" name="Google Shape;257;p38"/>
            <p:cNvCxnSpPr>
              <a:stCxn id="258" idx="6"/>
              <a:endCxn id="259" idx="2"/>
            </p:cNvCxnSpPr>
            <p:nvPr/>
          </p:nvCxnSpPr>
          <p:spPr>
            <a:xfrm>
              <a:off x="6261075" y="2930413"/>
              <a:ext cx="551100" cy="152400"/>
            </a:xfrm>
            <a:prstGeom prst="straightConnector1">
              <a:avLst/>
            </a:prstGeom>
            <a:noFill/>
            <a:ln w="9525" cap="rnd" cmpd="sng">
              <a:solidFill>
                <a:schemeClr val="dk1"/>
              </a:solidFill>
              <a:prstDash val="solid"/>
              <a:round/>
              <a:headEnd type="none" w="med" len="med"/>
              <a:tailEnd type="none" w="med" len="med"/>
            </a:ln>
          </p:spPr>
        </p:cxnSp>
        <p:grpSp>
          <p:nvGrpSpPr>
            <p:cNvPr id="260" name="Google Shape;260;p38"/>
            <p:cNvGrpSpPr/>
            <p:nvPr/>
          </p:nvGrpSpPr>
          <p:grpSpPr>
            <a:xfrm>
              <a:off x="5072625" y="2852713"/>
              <a:ext cx="3230625" cy="318613"/>
              <a:chOff x="5072625" y="2852713"/>
              <a:chExt cx="3230625" cy="318613"/>
            </a:xfrm>
          </p:grpSpPr>
          <p:sp>
            <p:nvSpPr>
              <p:cNvPr id="261" name="Google Shape;261;p38"/>
              <p:cNvSpPr/>
              <p:nvPr/>
            </p:nvSpPr>
            <p:spPr>
              <a:xfrm>
                <a:off x="5684150" y="30672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8" name="Google Shape;258;p38"/>
              <p:cNvSpPr/>
              <p:nvPr/>
            </p:nvSpPr>
            <p:spPr>
              <a:xfrm>
                <a:off x="6233175" y="29164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9" name="Google Shape;259;p38"/>
              <p:cNvSpPr/>
              <p:nvPr/>
            </p:nvSpPr>
            <p:spPr>
              <a:xfrm>
                <a:off x="6812100" y="3068850"/>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2" name="Google Shape;262;p38"/>
              <p:cNvSpPr/>
              <p:nvPr/>
            </p:nvSpPr>
            <p:spPr>
              <a:xfrm>
                <a:off x="7249350" y="31434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3" name="Google Shape;263;p38"/>
              <p:cNvSpPr/>
              <p:nvPr/>
            </p:nvSpPr>
            <p:spPr>
              <a:xfrm>
                <a:off x="7791750" y="29164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264" name="Google Shape;264;p38"/>
              <p:cNvCxnSpPr>
                <a:stCxn id="256" idx="6"/>
                <a:endCxn id="261" idx="2"/>
              </p:cNvCxnSpPr>
              <p:nvPr/>
            </p:nvCxnSpPr>
            <p:spPr>
              <a:xfrm>
                <a:off x="5072625" y="3025775"/>
                <a:ext cx="611400" cy="55500"/>
              </a:xfrm>
              <a:prstGeom prst="straightConnector1">
                <a:avLst/>
              </a:prstGeom>
              <a:noFill/>
              <a:ln w="9525" cap="rnd" cmpd="sng">
                <a:solidFill>
                  <a:schemeClr val="dk1"/>
                </a:solidFill>
                <a:prstDash val="solid"/>
                <a:round/>
                <a:headEnd type="none" w="med" len="med"/>
                <a:tailEnd type="none" w="med" len="med"/>
              </a:ln>
            </p:spPr>
          </p:cxnSp>
          <p:cxnSp>
            <p:nvCxnSpPr>
              <p:cNvPr id="265" name="Google Shape;265;p38"/>
              <p:cNvCxnSpPr>
                <a:stCxn id="261" idx="6"/>
                <a:endCxn id="258" idx="2"/>
              </p:cNvCxnSpPr>
              <p:nvPr/>
            </p:nvCxnSpPr>
            <p:spPr>
              <a:xfrm rot="10800000" flipH="1">
                <a:off x="5712050" y="2930275"/>
                <a:ext cx="521100" cy="150900"/>
              </a:xfrm>
              <a:prstGeom prst="straightConnector1">
                <a:avLst/>
              </a:prstGeom>
              <a:noFill/>
              <a:ln w="9525" cap="rnd" cmpd="sng">
                <a:solidFill>
                  <a:schemeClr val="dk1"/>
                </a:solidFill>
                <a:prstDash val="solid"/>
                <a:round/>
                <a:headEnd type="none" w="med" len="med"/>
                <a:tailEnd type="none" w="med" len="med"/>
              </a:ln>
            </p:spPr>
          </p:cxnSp>
          <p:cxnSp>
            <p:nvCxnSpPr>
              <p:cNvPr id="266" name="Google Shape;266;p38"/>
              <p:cNvCxnSpPr>
                <a:stCxn id="259" idx="6"/>
                <a:endCxn id="262" idx="2"/>
              </p:cNvCxnSpPr>
              <p:nvPr/>
            </p:nvCxnSpPr>
            <p:spPr>
              <a:xfrm>
                <a:off x="6840000" y="3082800"/>
                <a:ext cx="409500" cy="74700"/>
              </a:xfrm>
              <a:prstGeom prst="straightConnector1">
                <a:avLst/>
              </a:prstGeom>
              <a:noFill/>
              <a:ln w="9525" cap="rnd" cmpd="sng">
                <a:solidFill>
                  <a:schemeClr val="dk1"/>
                </a:solidFill>
                <a:prstDash val="solid"/>
                <a:round/>
                <a:headEnd type="none" w="med" len="med"/>
                <a:tailEnd type="none" w="med" len="med"/>
              </a:ln>
            </p:spPr>
          </p:cxnSp>
          <p:cxnSp>
            <p:nvCxnSpPr>
              <p:cNvPr id="267" name="Google Shape;267;p38"/>
              <p:cNvCxnSpPr>
                <a:stCxn id="262" idx="6"/>
                <a:endCxn id="263" idx="2"/>
              </p:cNvCxnSpPr>
              <p:nvPr/>
            </p:nvCxnSpPr>
            <p:spPr>
              <a:xfrm rot="10800000" flipH="1">
                <a:off x="7277250" y="2930275"/>
                <a:ext cx="514500" cy="227100"/>
              </a:xfrm>
              <a:prstGeom prst="straightConnector1">
                <a:avLst/>
              </a:prstGeom>
              <a:noFill/>
              <a:ln w="9525" cap="rnd" cmpd="sng">
                <a:solidFill>
                  <a:schemeClr val="dk1"/>
                </a:solidFill>
                <a:prstDash val="solid"/>
                <a:round/>
                <a:headEnd type="none" w="med" len="med"/>
                <a:tailEnd type="none" w="med" len="med"/>
              </a:ln>
            </p:spPr>
          </p:cxnSp>
          <p:cxnSp>
            <p:nvCxnSpPr>
              <p:cNvPr id="268" name="Google Shape;268;p38"/>
              <p:cNvCxnSpPr>
                <a:stCxn id="263" idx="6"/>
              </p:cNvCxnSpPr>
              <p:nvPr/>
            </p:nvCxnSpPr>
            <p:spPr>
              <a:xfrm rot="10800000" flipH="1">
                <a:off x="7819650" y="2852713"/>
                <a:ext cx="483600" cy="77700"/>
              </a:xfrm>
              <a:prstGeom prst="straightConnector1">
                <a:avLst/>
              </a:prstGeom>
              <a:noFill/>
              <a:ln w="9525" cap="rnd" cmpd="sng">
                <a:solidFill>
                  <a:schemeClr val="dk1"/>
                </a:solidFill>
                <a:prstDash val="solid"/>
                <a:round/>
                <a:headEnd type="none" w="med" len="med"/>
                <a:tailEnd type="stealth" w="med" len="med"/>
              </a:ln>
            </p:spPr>
          </p:cxn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9"/>
        <p:cNvGrpSpPr/>
        <p:nvPr/>
      </p:nvGrpSpPr>
      <p:grpSpPr>
        <a:xfrm>
          <a:off x="0" y="0"/>
          <a:ext cx="0" cy="0"/>
          <a:chOff x="0" y="0"/>
          <a:chExt cx="0" cy="0"/>
        </a:xfrm>
      </p:grpSpPr>
      <p:sp>
        <p:nvSpPr>
          <p:cNvPr id="1550" name="Google Shape;1550;p7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551" name="Google Shape;1551;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5"/>
        <p:cNvGrpSpPr/>
        <p:nvPr/>
      </p:nvGrpSpPr>
      <p:grpSpPr>
        <a:xfrm>
          <a:off x="0" y="0"/>
          <a:ext cx="0" cy="0"/>
          <a:chOff x="0" y="0"/>
          <a:chExt cx="0" cy="0"/>
        </a:xfrm>
      </p:grpSpPr>
      <p:sp>
        <p:nvSpPr>
          <p:cNvPr id="1556" name="Google Shape;1556;p75"/>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Play</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https://fonts.google.com/specimen/Play</a:t>
            </a:r>
            <a:r>
              <a:rPr lang="en" sz="1100" u="sng">
                <a:solidFill>
                  <a:schemeClr val="lt1"/>
                </a:solidFill>
                <a:hlinkClick r:id="rId3">
                  <a:extLst>
                    <a:ext uri="{A12FA001-AC4F-418D-AE19-62706E023703}">
                      <ahyp:hlinkClr xmlns:ahyp="http://schemas.microsoft.com/office/drawing/2018/hyperlinkcolor" val="tx"/>
                    </a:ext>
                  </a:extLst>
                </a:hlinkClick>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Open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https://fonts.google.com/specimen/Open+Sans</a:t>
            </a:r>
            <a:r>
              <a:rPr lang="en" sz="1100">
                <a:solidFill>
                  <a:schemeClr val="lt1"/>
                </a:solidFill>
              </a:rPr>
              <a:t>)</a:t>
            </a:r>
            <a:endParaRPr sz="1100">
              <a:solidFill>
                <a:schemeClr val="lt1"/>
              </a:solidFill>
            </a:endParaRPr>
          </a:p>
        </p:txBody>
      </p:sp>
      <p:sp>
        <p:nvSpPr>
          <p:cNvPr id="1557" name="Google Shape;1557;p75"/>
          <p:cNvSpPr/>
          <p:nvPr/>
        </p:nvSpPr>
        <p:spPr>
          <a:xfrm>
            <a:off x="3114475" y="2808600"/>
            <a:ext cx="791400" cy="754200"/>
          </a:xfrm>
          <a:prstGeom prst="roundRect">
            <a:avLst>
              <a:gd name="adj" fmla="val 16667"/>
            </a:avLst>
          </a:prstGeom>
          <a:solidFill>
            <a:srgbClr val="B7D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5"/>
          <p:cNvSpPr/>
          <p:nvPr/>
        </p:nvSpPr>
        <p:spPr>
          <a:xfrm>
            <a:off x="4176295" y="2808600"/>
            <a:ext cx="791400" cy="754200"/>
          </a:xfrm>
          <a:prstGeom prst="roundRect">
            <a:avLst>
              <a:gd name="adj" fmla="val 16667"/>
            </a:avLst>
          </a:prstGeom>
          <a:solidFill>
            <a:srgbClr val="0D162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5"/>
          <p:cNvSpPr/>
          <p:nvPr/>
        </p:nvSpPr>
        <p:spPr>
          <a:xfrm>
            <a:off x="5238114" y="2808600"/>
            <a:ext cx="791400" cy="754200"/>
          </a:xfrm>
          <a:prstGeom prst="roundRect">
            <a:avLst>
              <a:gd name="adj" fmla="val 16667"/>
            </a:avLst>
          </a:prstGeom>
          <a:solidFill>
            <a:srgbClr val="5061A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5"/>
          <p:cNvSpPr txBox="1"/>
          <p:nvPr/>
        </p:nvSpPr>
        <p:spPr>
          <a:xfrm>
            <a:off x="3114475" y="29656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#b7d6fc</a:t>
            </a:r>
            <a:endParaRPr sz="1000">
              <a:solidFill>
                <a:schemeClr val="dk1"/>
              </a:solidFill>
            </a:endParaRPr>
          </a:p>
        </p:txBody>
      </p:sp>
      <p:sp>
        <p:nvSpPr>
          <p:cNvPr id="1561" name="Google Shape;1561;p75"/>
          <p:cNvSpPr txBox="1"/>
          <p:nvPr/>
        </p:nvSpPr>
        <p:spPr>
          <a:xfrm>
            <a:off x="4176300" y="29656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#0d1621</a:t>
            </a:r>
            <a:endParaRPr sz="1000">
              <a:solidFill>
                <a:srgbClr val="FFFFFF"/>
              </a:solidFill>
            </a:endParaRPr>
          </a:p>
        </p:txBody>
      </p:sp>
      <p:sp>
        <p:nvSpPr>
          <p:cNvPr id="1562" name="Google Shape;1562;p75"/>
          <p:cNvSpPr txBox="1"/>
          <p:nvPr/>
        </p:nvSpPr>
        <p:spPr>
          <a:xfrm>
            <a:off x="5238125" y="29656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#5061a5</a:t>
            </a:r>
            <a:endParaRPr sz="1000">
              <a:solidFill>
                <a:srgbClr val="FFFFFF"/>
              </a:solidFill>
            </a:endParaRPr>
          </a:p>
        </p:txBody>
      </p:sp>
      <p:sp>
        <p:nvSpPr>
          <p:cNvPr id="1563" name="Google Shape;1563;p75"/>
          <p:cNvSpPr/>
          <p:nvPr/>
        </p:nvSpPr>
        <p:spPr>
          <a:xfrm>
            <a:off x="3645388" y="3863150"/>
            <a:ext cx="791400" cy="754200"/>
          </a:xfrm>
          <a:prstGeom prst="roundRect">
            <a:avLst>
              <a:gd name="adj" fmla="val 16667"/>
            </a:avLst>
          </a:prstGeom>
          <a:solidFill>
            <a:srgbClr val="7187D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5"/>
          <p:cNvSpPr txBox="1"/>
          <p:nvPr/>
        </p:nvSpPr>
        <p:spPr>
          <a:xfrm>
            <a:off x="3645388" y="40202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#7187de</a:t>
            </a:r>
            <a:endParaRPr sz="1000">
              <a:solidFill>
                <a:schemeClr val="dk1"/>
              </a:solidFill>
            </a:endParaRPr>
          </a:p>
        </p:txBody>
      </p:sp>
      <p:sp>
        <p:nvSpPr>
          <p:cNvPr id="1565" name="Google Shape;1565;p75"/>
          <p:cNvSpPr/>
          <p:nvPr/>
        </p:nvSpPr>
        <p:spPr>
          <a:xfrm>
            <a:off x="4707213" y="3863150"/>
            <a:ext cx="791400" cy="754200"/>
          </a:xfrm>
          <a:prstGeom prst="roundRect">
            <a:avLst>
              <a:gd name="adj" fmla="val 16667"/>
            </a:avLst>
          </a:prstGeom>
          <a:solidFill>
            <a:srgbClr val="A6B8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5"/>
          <p:cNvSpPr txBox="1"/>
          <p:nvPr/>
        </p:nvSpPr>
        <p:spPr>
          <a:xfrm>
            <a:off x="4707213" y="40202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#a6b8ff</a:t>
            </a:r>
            <a:endParaRPr sz="1000">
              <a:solidFill>
                <a:schemeClr val="dk1"/>
              </a:solidFill>
            </a:endParaRPr>
          </a:p>
        </p:txBody>
      </p:sp>
      <p:sp>
        <p:nvSpPr>
          <p:cNvPr id="1567" name="Google Shape;1567;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1"/>
        <p:cNvGrpSpPr/>
        <p:nvPr/>
      </p:nvGrpSpPr>
      <p:grpSpPr>
        <a:xfrm>
          <a:off x="0" y="0"/>
          <a:ext cx="0" cy="0"/>
          <a:chOff x="0" y="0"/>
          <a:chExt cx="0" cy="0"/>
        </a:xfrm>
      </p:grpSpPr>
      <p:sp>
        <p:nvSpPr>
          <p:cNvPr id="1572" name="Google Shape;1572;p76"/>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573" name="Google Shape;1573;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574" name="Google Shape;1574;p7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575" name="Google Shape;1575;p7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576" name="Google Shape;1576;p7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577" name="Google Shape;1577;p7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578" name="Google Shape;1578;p7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579" name="Google Shape;1579;p7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580" name="Google Shape;1580;p7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581" name="Google Shape;1581;p7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582" name="Google Shape;1582;p7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583" name="Google Shape;1583;p7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7"/>
        <p:cNvGrpSpPr/>
        <p:nvPr/>
      </p:nvGrpSpPr>
      <p:grpSpPr>
        <a:xfrm>
          <a:off x="0" y="0"/>
          <a:ext cx="0" cy="0"/>
          <a:chOff x="0" y="0"/>
          <a:chExt cx="0" cy="0"/>
        </a:xfrm>
      </p:grpSpPr>
      <p:sp>
        <p:nvSpPr>
          <p:cNvPr id="1588" name="Google Shape;1588;p77"/>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589" name="Google Shape;1589;p77"/>
          <p:cNvGrpSpPr/>
          <p:nvPr/>
        </p:nvGrpSpPr>
        <p:grpSpPr>
          <a:xfrm>
            <a:off x="5117640" y="3085736"/>
            <a:ext cx="474294" cy="551291"/>
            <a:chOff x="4727025" y="1332775"/>
            <a:chExt cx="59900" cy="69625"/>
          </a:xfrm>
        </p:grpSpPr>
        <p:sp>
          <p:nvSpPr>
            <p:cNvPr id="1590" name="Google Shape;1590;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 name="Google Shape;1592;p77"/>
          <p:cNvGrpSpPr/>
          <p:nvPr/>
        </p:nvGrpSpPr>
        <p:grpSpPr>
          <a:xfrm>
            <a:off x="5731296" y="2314340"/>
            <a:ext cx="555653" cy="557031"/>
            <a:chOff x="4820425" y="1329900"/>
            <a:chExt cx="70175" cy="70350"/>
          </a:xfrm>
        </p:grpSpPr>
        <p:sp>
          <p:nvSpPr>
            <p:cNvPr id="1593" name="Google Shape;1593;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77"/>
          <p:cNvGrpSpPr/>
          <p:nvPr/>
        </p:nvGrpSpPr>
        <p:grpSpPr>
          <a:xfrm>
            <a:off x="6357664" y="2318845"/>
            <a:ext cx="582574" cy="533871"/>
            <a:chOff x="4903200" y="1331525"/>
            <a:chExt cx="73575" cy="67425"/>
          </a:xfrm>
        </p:grpSpPr>
        <p:sp>
          <p:nvSpPr>
            <p:cNvPr id="1598" name="Google Shape;1598;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77"/>
          <p:cNvGrpSpPr/>
          <p:nvPr/>
        </p:nvGrpSpPr>
        <p:grpSpPr>
          <a:xfrm>
            <a:off x="5717142" y="3078709"/>
            <a:ext cx="583960" cy="565345"/>
            <a:chOff x="4815575" y="1416800"/>
            <a:chExt cx="73750" cy="71400"/>
          </a:xfrm>
        </p:grpSpPr>
        <p:sp>
          <p:nvSpPr>
            <p:cNvPr id="1601" name="Google Shape;1601;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77"/>
          <p:cNvGrpSpPr/>
          <p:nvPr/>
        </p:nvGrpSpPr>
        <p:grpSpPr>
          <a:xfrm>
            <a:off x="6351924" y="3108896"/>
            <a:ext cx="589898" cy="504970"/>
            <a:chOff x="4902475" y="1418875"/>
            <a:chExt cx="74500" cy="63775"/>
          </a:xfrm>
        </p:grpSpPr>
        <p:sp>
          <p:nvSpPr>
            <p:cNvPr id="1605" name="Google Shape;1605;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77"/>
          <p:cNvGrpSpPr/>
          <p:nvPr/>
        </p:nvGrpSpPr>
        <p:grpSpPr>
          <a:xfrm>
            <a:off x="5727139" y="3826000"/>
            <a:ext cx="563967" cy="567127"/>
            <a:chOff x="4818100" y="1507675"/>
            <a:chExt cx="71225" cy="71625"/>
          </a:xfrm>
        </p:grpSpPr>
        <p:sp>
          <p:nvSpPr>
            <p:cNvPr id="1608" name="Google Shape;1608;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77"/>
          <p:cNvGrpSpPr/>
          <p:nvPr/>
        </p:nvGrpSpPr>
        <p:grpSpPr>
          <a:xfrm>
            <a:off x="5040636" y="3829461"/>
            <a:ext cx="628301" cy="588505"/>
            <a:chOff x="4721450" y="1509475"/>
            <a:chExt cx="79350" cy="74325"/>
          </a:xfrm>
        </p:grpSpPr>
        <p:sp>
          <p:nvSpPr>
            <p:cNvPr id="1613" name="Google Shape;1613;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77"/>
          <p:cNvGrpSpPr/>
          <p:nvPr/>
        </p:nvGrpSpPr>
        <p:grpSpPr>
          <a:xfrm>
            <a:off x="6386170" y="3814027"/>
            <a:ext cx="557038" cy="562772"/>
            <a:chOff x="4906800" y="1507500"/>
            <a:chExt cx="70350" cy="71075"/>
          </a:xfrm>
        </p:grpSpPr>
        <p:sp>
          <p:nvSpPr>
            <p:cNvPr id="1618" name="Google Shape;1618;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 name="Google Shape;1623;p77"/>
          <p:cNvGrpSpPr/>
          <p:nvPr/>
        </p:nvGrpSpPr>
        <p:grpSpPr>
          <a:xfrm>
            <a:off x="4423778" y="2340963"/>
            <a:ext cx="517934" cy="517934"/>
            <a:chOff x="3736598" y="2170606"/>
            <a:chExt cx="404889" cy="404889"/>
          </a:xfrm>
        </p:grpSpPr>
        <p:sp>
          <p:nvSpPr>
            <p:cNvPr id="1624" name="Google Shape;1624;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77"/>
          <p:cNvGrpSpPr/>
          <p:nvPr/>
        </p:nvGrpSpPr>
        <p:grpSpPr>
          <a:xfrm>
            <a:off x="3690839" y="2341061"/>
            <a:ext cx="586986" cy="517740"/>
            <a:chOff x="3161917" y="2170682"/>
            <a:chExt cx="458870" cy="404737"/>
          </a:xfrm>
        </p:grpSpPr>
        <p:sp>
          <p:nvSpPr>
            <p:cNvPr id="1629" name="Google Shape;1629;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77"/>
          <p:cNvGrpSpPr/>
          <p:nvPr/>
        </p:nvGrpSpPr>
        <p:grpSpPr>
          <a:xfrm>
            <a:off x="3713860" y="3102400"/>
            <a:ext cx="540943" cy="517963"/>
            <a:chOff x="3179914" y="2889488"/>
            <a:chExt cx="422876" cy="404911"/>
          </a:xfrm>
        </p:grpSpPr>
        <p:sp>
          <p:nvSpPr>
            <p:cNvPr id="1633" name="Google Shape;1633;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77"/>
          <p:cNvGrpSpPr/>
          <p:nvPr/>
        </p:nvGrpSpPr>
        <p:grpSpPr>
          <a:xfrm>
            <a:off x="4414654" y="3102358"/>
            <a:ext cx="536180" cy="518047"/>
            <a:chOff x="3729467" y="2889422"/>
            <a:chExt cx="419153" cy="404977"/>
          </a:xfrm>
        </p:grpSpPr>
        <p:sp>
          <p:nvSpPr>
            <p:cNvPr id="1640" name="Google Shape;1640;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77"/>
          <p:cNvGrpSpPr/>
          <p:nvPr/>
        </p:nvGrpSpPr>
        <p:grpSpPr>
          <a:xfrm>
            <a:off x="1951688" y="3445787"/>
            <a:ext cx="965351" cy="134611"/>
            <a:chOff x="4411970" y="2962952"/>
            <a:chExt cx="706544" cy="104212"/>
          </a:xfrm>
        </p:grpSpPr>
        <p:sp>
          <p:nvSpPr>
            <p:cNvPr id="1648" name="Google Shape;1648;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77"/>
          <p:cNvGrpSpPr/>
          <p:nvPr/>
        </p:nvGrpSpPr>
        <p:grpSpPr>
          <a:xfrm>
            <a:off x="1951688" y="3041077"/>
            <a:ext cx="960158" cy="289172"/>
            <a:chOff x="4411970" y="2726085"/>
            <a:chExt cx="643107" cy="193659"/>
          </a:xfrm>
        </p:grpSpPr>
        <p:sp>
          <p:nvSpPr>
            <p:cNvPr id="1653" name="Google Shape;1653;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77"/>
          <p:cNvGrpSpPr/>
          <p:nvPr/>
        </p:nvGrpSpPr>
        <p:grpSpPr>
          <a:xfrm>
            <a:off x="960185" y="3295400"/>
            <a:ext cx="811503" cy="252584"/>
            <a:chOff x="4411970" y="4340222"/>
            <a:chExt cx="779467" cy="242683"/>
          </a:xfrm>
        </p:grpSpPr>
        <p:sp>
          <p:nvSpPr>
            <p:cNvPr id="1657" name="Google Shape;1657;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77"/>
          <p:cNvGrpSpPr/>
          <p:nvPr/>
        </p:nvGrpSpPr>
        <p:grpSpPr>
          <a:xfrm>
            <a:off x="1951688" y="2709308"/>
            <a:ext cx="965160" cy="216230"/>
            <a:chOff x="4411970" y="2468674"/>
            <a:chExt cx="747317" cy="167425"/>
          </a:xfrm>
        </p:grpSpPr>
        <p:sp>
          <p:nvSpPr>
            <p:cNvPr id="1661" name="Google Shape;1661;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3" name="Google Shape;1663;p77"/>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 name="Google Shape;1664;p77"/>
          <p:cNvGrpSpPr/>
          <p:nvPr/>
        </p:nvGrpSpPr>
        <p:grpSpPr>
          <a:xfrm>
            <a:off x="959254" y="2334687"/>
            <a:ext cx="1959041" cy="208784"/>
            <a:chOff x="6336019" y="3733725"/>
            <a:chExt cx="2566206" cy="351310"/>
          </a:xfrm>
        </p:grpSpPr>
        <p:sp>
          <p:nvSpPr>
            <p:cNvPr id="1665" name="Google Shape;1665;p7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 name="Google Shape;1669;p77"/>
          <p:cNvGrpSpPr/>
          <p:nvPr/>
        </p:nvGrpSpPr>
        <p:grpSpPr>
          <a:xfrm>
            <a:off x="1951688" y="3950602"/>
            <a:ext cx="946551" cy="153200"/>
            <a:chOff x="4404545" y="3301592"/>
            <a:chExt cx="782403" cy="129272"/>
          </a:xfrm>
        </p:grpSpPr>
        <p:sp>
          <p:nvSpPr>
            <p:cNvPr id="1670" name="Google Shape;1670;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77"/>
          <p:cNvGrpSpPr/>
          <p:nvPr/>
        </p:nvGrpSpPr>
        <p:grpSpPr>
          <a:xfrm>
            <a:off x="1951688" y="3695937"/>
            <a:ext cx="962257" cy="139127"/>
            <a:chOff x="4411970" y="3131459"/>
            <a:chExt cx="710520" cy="117397"/>
          </a:xfrm>
        </p:grpSpPr>
        <p:sp>
          <p:nvSpPr>
            <p:cNvPr id="1673" name="Google Shape;1673;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5" name="Google Shape;1675;p77"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6" name="Google Shape;1676;p77"/>
          <p:cNvGrpSpPr/>
          <p:nvPr/>
        </p:nvGrpSpPr>
        <p:grpSpPr>
          <a:xfrm>
            <a:off x="951833" y="3621603"/>
            <a:ext cx="823838" cy="458988"/>
            <a:chOff x="4411970" y="1801825"/>
            <a:chExt cx="734586" cy="409262"/>
          </a:xfrm>
        </p:grpSpPr>
        <p:sp>
          <p:nvSpPr>
            <p:cNvPr id="1677" name="Google Shape;1677;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77"/>
          <p:cNvGrpSpPr/>
          <p:nvPr/>
        </p:nvGrpSpPr>
        <p:grpSpPr>
          <a:xfrm>
            <a:off x="3056804" y="2339173"/>
            <a:ext cx="521514" cy="521514"/>
            <a:chOff x="5681300" y="2527788"/>
            <a:chExt cx="805800" cy="805800"/>
          </a:xfrm>
        </p:grpSpPr>
        <p:sp>
          <p:nvSpPr>
            <p:cNvPr id="1680" name="Google Shape;1680;p7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 name="Google Shape;1682;p77"/>
          <p:cNvGrpSpPr/>
          <p:nvPr/>
        </p:nvGrpSpPr>
        <p:grpSpPr>
          <a:xfrm>
            <a:off x="3051044" y="3094865"/>
            <a:ext cx="533033" cy="533033"/>
            <a:chOff x="4049800" y="640400"/>
            <a:chExt cx="858900" cy="858900"/>
          </a:xfrm>
        </p:grpSpPr>
        <p:sp>
          <p:nvSpPr>
            <p:cNvPr id="1683" name="Google Shape;1683;p7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77"/>
          <p:cNvGrpSpPr/>
          <p:nvPr/>
        </p:nvGrpSpPr>
        <p:grpSpPr>
          <a:xfrm>
            <a:off x="2976527" y="3772543"/>
            <a:ext cx="682068" cy="682068"/>
            <a:chOff x="5080188" y="927900"/>
            <a:chExt cx="961200" cy="961200"/>
          </a:xfrm>
        </p:grpSpPr>
        <p:sp>
          <p:nvSpPr>
            <p:cNvPr id="1686" name="Google Shape;1686;p7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77"/>
          <p:cNvGrpSpPr/>
          <p:nvPr/>
        </p:nvGrpSpPr>
        <p:grpSpPr>
          <a:xfrm>
            <a:off x="4440026" y="3869234"/>
            <a:ext cx="505650" cy="504006"/>
            <a:chOff x="6039282" y="1042577"/>
            <a:chExt cx="734315" cy="731929"/>
          </a:xfrm>
        </p:grpSpPr>
        <p:sp>
          <p:nvSpPr>
            <p:cNvPr id="1695" name="Google Shape;1695;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77"/>
          <p:cNvGrpSpPr/>
          <p:nvPr/>
        </p:nvGrpSpPr>
        <p:grpSpPr>
          <a:xfrm>
            <a:off x="5052628" y="2298862"/>
            <a:ext cx="567744" cy="602136"/>
            <a:chOff x="1825800" y="1651625"/>
            <a:chExt cx="539989" cy="571775"/>
          </a:xfrm>
        </p:grpSpPr>
        <p:sp>
          <p:nvSpPr>
            <p:cNvPr id="1717" name="Google Shape;1717;p7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77"/>
          <p:cNvGrpSpPr/>
          <p:nvPr/>
        </p:nvGrpSpPr>
        <p:grpSpPr>
          <a:xfrm>
            <a:off x="3727557" y="3855579"/>
            <a:ext cx="508123" cy="507955"/>
            <a:chOff x="1897577" y="2802432"/>
            <a:chExt cx="492176" cy="492014"/>
          </a:xfrm>
        </p:grpSpPr>
        <p:sp>
          <p:nvSpPr>
            <p:cNvPr id="1722" name="Google Shape;1722;p7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77"/>
          <p:cNvGrpSpPr/>
          <p:nvPr/>
        </p:nvGrpSpPr>
        <p:grpSpPr>
          <a:xfrm>
            <a:off x="959087" y="4169123"/>
            <a:ext cx="809227" cy="200842"/>
            <a:chOff x="2013045" y="4813233"/>
            <a:chExt cx="921986" cy="228854"/>
          </a:xfrm>
        </p:grpSpPr>
        <p:sp>
          <p:nvSpPr>
            <p:cNvPr id="1735" name="Google Shape;1735;p7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77"/>
          <p:cNvGrpSpPr/>
          <p:nvPr/>
        </p:nvGrpSpPr>
        <p:grpSpPr>
          <a:xfrm>
            <a:off x="967547" y="2656004"/>
            <a:ext cx="792421" cy="269941"/>
            <a:chOff x="1046767" y="4756633"/>
            <a:chExt cx="859646" cy="292841"/>
          </a:xfrm>
        </p:grpSpPr>
        <p:sp>
          <p:nvSpPr>
            <p:cNvPr id="1738" name="Google Shape;1738;p7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1" name="Google Shape;1741;p77"/>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7"/>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7"/>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7"/>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5" name="Google Shape;1745;p77"/>
          <p:cNvGrpSpPr/>
          <p:nvPr/>
        </p:nvGrpSpPr>
        <p:grpSpPr>
          <a:xfrm>
            <a:off x="7103403" y="2550562"/>
            <a:ext cx="166473" cy="141497"/>
            <a:chOff x="4660325" y="1866850"/>
            <a:chExt cx="68350" cy="58100"/>
          </a:xfrm>
        </p:grpSpPr>
        <p:sp>
          <p:nvSpPr>
            <p:cNvPr id="1746" name="Google Shape;1746;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77"/>
          <p:cNvGrpSpPr/>
          <p:nvPr/>
        </p:nvGrpSpPr>
        <p:grpSpPr>
          <a:xfrm>
            <a:off x="7412747" y="2576286"/>
            <a:ext cx="162515" cy="90049"/>
            <a:chOff x="4791775" y="1877500"/>
            <a:chExt cx="66725" cy="36975"/>
          </a:xfrm>
        </p:grpSpPr>
        <p:sp>
          <p:nvSpPr>
            <p:cNvPr id="1749" name="Google Shape;1749;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77"/>
          <p:cNvGrpSpPr/>
          <p:nvPr/>
        </p:nvGrpSpPr>
        <p:grpSpPr>
          <a:xfrm>
            <a:off x="7734460" y="2576286"/>
            <a:ext cx="144979" cy="90049"/>
            <a:chOff x="4923925" y="1877500"/>
            <a:chExt cx="59525" cy="36975"/>
          </a:xfrm>
        </p:grpSpPr>
        <p:sp>
          <p:nvSpPr>
            <p:cNvPr id="1752" name="Google Shape;1752;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77"/>
          <p:cNvGrpSpPr/>
          <p:nvPr/>
        </p:nvGrpSpPr>
        <p:grpSpPr>
          <a:xfrm>
            <a:off x="8028952" y="2558477"/>
            <a:ext cx="141447" cy="125667"/>
            <a:chOff x="5058450" y="1870100"/>
            <a:chExt cx="58075" cy="51600"/>
          </a:xfrm>
        </p:grpSpPr>
        <p:sp>
          <p:nvSpPr>
            <p:cNvPr id="1755" name="Google Shape;1755;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77"/>
          <p:cNvGrpSpPr/>
          <p:nvPr/>
        </p:nvGrpSpPr>
        <p:grpSpPr>
          <a:xfrm>
            <a:off x="7443466" y="2980885"/>
            <a:ext cx="101077" cy="107645"/>
            <a:chOff x="4811425" y="2065025"/>
            <a:chExt cx="41500" cy="44200"/>
          </a:xfrm>
        </p:grpSpPr>
        <p:sp>
          <p:nvSpPr>
            <p:cNvPr id="1758" name="Google Shape;1758;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 name="Google Shape;1760;p77"/>
          <p:cNvGrpSpPr/>
          <p:nvPr/>
        </p:nvGrpSpPr>
        <p:grpSpPr>
          <a:xfrm>
            <a:off x="7735904" y="2981098"/>
            <a:ext cx="120867" cy="107218"/>
            <a:chOff x="4929875" y="2065025"/>
            <a:chExt cx="49625" cy="44025"/>
          </a:xfrm>
        </p:grpSpPr>
        <p:sp>
          <p:nvSpPr>
            <p:cNvPr id="1761" name="Google Shape;1761;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77"/>
          <p:cNvGrpSpPr/>
          <p:nvPr/>
        </p:nvGrpSpPr>
        <p:grpSpPr>
          <a:xfrm>
            <a:off x="8064572" y="2984112"/>
            <a:ext cx="70206" cy="101191"/>
            <a:chOff x="5083925" y="2066350"/>
            <a:chExt cx="28825" cy="41550"/>
          </a:xfrm>
        </p:grpSpPr>
        <p:sp>
          <p:nvSpPr>
            <p:cNvPr id="1764" name="Google Shape;1764;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77"/>
          <p:cNvGrpSpPr/>
          <p:nvPr/>
        </p:nvGrpSpPr>
        <p:grpSpPr>
          <a:xfrm>
            <a:off x="7096126" y="2999759"/>
            <a:ext cx="181026" cy="69896"/>
            <a:chOff x="4659775" y="2072775"/>
            <a:chExt cx="74325" cy="28700"/>
          </a:xfrm>
        </p:grpSpPr>
        <p:sp>
          <p:nvSpPr>
            <p:cNvPr id="1767" name="Google Shape;1767;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 name="Google Shape;1770;p77"/>
          <p:cNvGrpSpPr/>
          <p:nvPr/>
        </p:nvGrpSpPr>
        <p:grpSpPr>
          <a:xfrm>
            <a:off x="8015982" y="2790324"/>
            <a:ext cx="167387" cy="89197"/>
            <a:chOff x="4662475" y="1976500"/>
            <a:chExt cx="68725" cy="36625"/>
          </a:xfrm>
        </p:grpSpPr>
        <p:sp>
          <p:nvSpPr>
            <p:cNvPr id="1771" name="Google Shape;1771;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77"/>
          <p:cNvGrpSpPr/>
          <p:nvPr/>
        </p:nvGrpSpPr>
        <p:grpSpPr>
          <a:xfrm>
            <a:off x="7712887" y="2793764"/>
            <a:ext cx="166899" cy="82317"/>
            <a:chOff x="4920150" y="1977875"/>
            <a:chExt cx="68525" cy="33800"/>
          </a:xfrm>
        </p:grpSpPr>
        <p:sp>
          <p:nvSpPr>
            <p:cNvPr id="1775" name="Google Shape;1775;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77"/>
          <p:cNvGrpSpPr/>
          <p:nvPr/>
        </p:nvGrpSpPr>
        <p:grpSpPr>
          <a:xfrm>
            <a:off x="7124044" y="3197682"/>
            <a:ext cx="125190" cy="127859"/>
            <a:chOff x="4676550" y="2160575"/>
            <a:chExt cx="51400" cy="52500"/>
          </a:xfrm>
        </p:grpSpPr>
        <p:sp>
          <p:nvSpPr>
            <p:cNvPr id="1779" name="Google Shape;1779;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77"/>
          <p:cNvGrpSpPr/>
          <p:nvPr/>
        </p:nvGrpSpPr>
        <p:grpSpPr>
          <a:xfrm>
            <a:off x="7421302" y="3204714"/>
            <a:ext cx="145405" cy="113794"/>
            <a:chOff x="4768325" y="2163475"/>
            <a:chExt cx="59700" cy="46725"/>
          </a:xfrm>
        </p:grpSpPr>
        <p:sp>
          <p:nvSpPr>
            <p:cNvPr id="1783" name="Google Shape;1783;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5" name="Google Shape;1785;p77"/>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7"/>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7"/>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7"/>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1" name="Google Shape;1791;p77"/>
          <p:cNvGrpSpPr/>
          <p:nvPr/>
        </p:nvGrpSpPr>
        <p:grpSpPr>
          <a:xfrm>
            <a:off x="7437621" y="3459808"/>
            <a:ext cx="112768" cy="106853"/>
            <a:chOff x="4768575" y="2253950"/>
            <a:chExt cx="46300" cy="43875"/>
          </a:xfrm>
        </p:grpSpPr>
        <p:sp>
          <p:nvSpPr>
            <p:cNvPr id="1792" name="Google Shape;1792;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77"/>
          <p:cNvGrpSpPr/>
          <p:nvPr/>
        </p:nvGrpSpPr>
        <p:grpSpPr>
          <a:xfrm>
            <a:off x="7737243" y="3948834"/>
            <a:ext cx="118187" cy="146246"/>
            <a:chOff x="4960900" y="2433225"/>
            <a:chExt cx="48525" cy="60050"/>
          </a:xfrm>
        </p:grpSpPr>
        <p:sp>
          <p:nvSpPr>
            <p:cNvPr id="1795" name="Google Shape;1795;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77"/>
          <p:cNvGrpSpPr/>
          <p:nvPr/>
        </p:nvGrpSpPr>
        <p:grpSpPr>
          <a:xfrm>
            <a:off x="7425808" y="4212895"/>
            <a:ext cx="136394" cy="143810"/>
            <a:chOff x="4854075" y="2527625"/>
            <a:chExt cx="56000" cy="59050"/>
          </a:xfrm>
        </p:grpSpPr>
        <p:sp>
          <p:nvSpPr>
            <p:cNvPr id="1798" name="Google Shape;1798;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0" name="Google Shape;1800;p77"/>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7"/>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7"/>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3" name="Google Shape;1803;p77"/>
          <p:cNvGrpSpPr/>
          <p:nvPr/>
        </p:nvGrpSpPr>
        <p:grpSpPr>
          <a:xfrm>
            <a:off x="8050020" y="3676639"/>
            <a:ext cx="99312" cy="160797"/>
            <a:chOff x="5059700" y="2334775"/>
            <a:chExt cx="40775" cy="66025"/>
          </a:xfrm>
        </p:grpSpPr>
        <p:sp>
          <p:nvSpPr>
            <p:cNvPr id="1804" name="Google Shape;1804;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77"/>
          <p:cNvGrpSpPr/>
          <p:nvPr/>
        </p:nvGrpSpPr>
        <p:grpSpPr>
          <a:xfrm>
            <a:off x="8007184" y="3941771"/>
            <a:ext cx="184984" cy="160371"/>
            <a:chOff x="5037700" y="2430325"/>
            <a:chExt cx="75950" cy="65850"/>
          </a:xfrm>
        </p:grpSpPr>
        <p:sp>
          <p:nvSpPr>
            <p:cNvPr id="1814" name="Google Shape;1814;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 name="Google Shape;1816;p77"/>
          <p:cNvGrpSpPr/>
          <p:nvPr/>
        </p:nvGrpSpPr>
        <p:grpSpPr>
          <a:xfrm>
            <a:off x="7426689" y="3708223"/>
            <a:ext cx="173014" cy="97629"/>
            <a:chOff x="4756975" y="2341800"/>
            <a:chExt cx="91975" cy="51925"/>
          </a:xfrm>
        </p:grpSpPr>
        <p:sp>
          <p:nvSpPr>
            <p:cNvPr id="1817" name="Google Shape;1817;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77"/>
          <p:cNvGrpSpPr/>
          <p:nvPr/>
        </p:nvGrpSpPr>
        <p:grpSpPr>
          <a:xfrm>
            <a:off x="7693626" y="4196920"/>
            <a:ext cx="212497" cy="175761"/>
            <a:chOff x="4943575" y="2516350"/>
            <a:chExt cx="98675" cy="81700"/>
          </a:xfrm>
        </p:grpSpPr>
        <p:sp>
          <p:nvSpPr>
            <p:cNvPr id="1838" name="Google Shape;1838;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6" name="Google Shape;1916;p77"/>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7"/>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7"/>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7"/>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924"/>
        <p:cNvGrpSpPr/>
        <p:nvPr/>
      </p:nvGrpSpPr>
      <p:grpSpPr>
        <a:xfrm>
          <a:off x="0" y="0"/>
          <a:ext cx="0" cy="0"/>
          <a:chOff x="0" y="0"/>
          <a:chExt cx="0" cy="0"/>
        </a:xfrm>
      </p:grpSpPr>
      <p:grpSp>
        <p:nvGrpSpPr>
          <p:cNvPr id="1925" name="Google Shape;1925;p78"/>
          <p:cNvGrpSpPr/>
          <p:nvPr/>
        </p:nvGrpSpPr>
        <p:grpSpPr>
          <a:xfrm>
            <a:off x="6681268" y="3584496"/>
            <a:ext cx="560636" cy="516497"/>
            <a:chOff x="6652051" y="3714143"/>
            <a:chExt cx="560636" cy="516497"/>
          </a:xfrm>
        </p:grpSpPr>
        <p:grpSp>
          <p:nvGrpSpPr>
            <p:cNvPr id="1926" name="Google Shape;1926;p78"/>
            <p:cNvGrpSpPr/>
            <p:nvPr/>
          </p:nvGrpSpPr>
          <p:grpSpPr>
            <a:xfrm>
              <a:off x="6669657" y="3716715"/>
              <a:ext cx="466768" cy="464314"/>
              <a:chOff x="3139766" y="765669"/>
              <a:chExt cx="886380" cy="881888"/>
            </a:xfrm>
          </p:grpSpPr>
          <p:grpSp>
            <p:nvGrpSpPr>
              <p:cNvPr id="1927" name="Google Shape;1927;p78"/>
              <p:cNvGrpSpPr/>
              <p:nvPr/>
            </p:nvGrpSpPr>
            <p:grpSpPr>
              <a:xfrm>
                <a:off x="3139766" y="765669"/>
                <a:ext cx="886380" cy="881888"/>
                <a:chOff x="3139766" y="765669"/>
                <a:chExt cx="886380" cy="881888"/>
              </a:xfrm>
            </p:grpSpPr>
            <p:sp>
              <p:nvSpPr>
                <p:cNvPr id="1928" name="Google Shape;1928;p7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7" name="Google Shape;1937;p7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1" name="Google Shape;1941;p7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78"/>
          <p:cNvGrpSpPr/>
          <p:nvPr/>
        </p:nvGrpSpPr>
        <p:grpSpPr>
          <a:xfrm>
            <a:off x="7679978" y="3065079"/>
            <a:ext cx="104231" cy="320340"/>
            <a:chOff x="7564426" y="3224343"/>
            <a:chExt cx="119985" cy="368801"/>
          </a:xfrm>
        </p:grpSpPr>
        <p:sp>
          <p:nvSpPr>
            <p:cNvPr id="1943" name="Google Shape;1943;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 name="Google Shape;1945;p78"/>
          <p:cNvGrpSpPr/>
          <p:nvPr/>
        </p:nvGrpSpPr>
        <p:grpSpPr>
          <a:xfrm>
            <a:off x="7379466" y="3059180"/>
            <a:ext cx="189489" cy="332132"/>
            <a:chOff x="8370831" y="3202002"/>
            <a:chExt cx="218129" cy="382376"/>
          </a:xfrm>
        </p:grpSpPr>
        <p:sp>
          <p:nvSpPr>
            <p:cNvPr id="1946" name="Google Shape;1946;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 name="Google Shape;1948;p78"/>
          <p:cNvGrpSpPr/>
          <p:nvPr/>
        </p:nvGrpSpPr>
        <p:grpSpPr>
          <a:xfrm>
            <a:off x="8102855" y="3470312"/>
            <a:ext cx="309429" cy="267000"/>
            <a:chOff x="6742064" y="3750480"/>
            <a:chExt cx="399315" cy="344560"/>
          </a:xfrm>
        </p:grpSpPr>
        <p:sp>
          <p:nvSpPr>
            <p:cNvPr id="1949" name="Google Shape;1949;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78"/>
          <p:cNvGrpSpPr/>
          <p:nvPr/>
        </p:nvGrpSpPr>
        <p:grpSpPr>
          <a:xfrm>
            <a:off x="7641874" y="3821360"/>
            <a:ext cx="180437" cy="281608"/>
            <a:chOff x="7248525" y="3739696"/>
            <a:chExt cx="230531" cy="359790"/>
          </a:xfrm>
        </p:grpSpPr>
        <p:sp>
          <p:nvSpPr>
            <p:cNvPr id="1952" name="Google Shape;1952;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78"/>
          <p:cNvGrpSpPr/>
          <p:nvPr/>
        </p:nvGrpSpPr>
        <p:grpSpPr>
          <a:xfrm>
            <a:off x="7887794" y="3464584"/>
            <a:ext cx="162896" cy="278710"/>
            <a:chOff x="7601242" y="3729267"/>
            <a:chExt cx="222566" cy="380803"/>
          </a:xfrm>
        </p:grpSpPr>
        <p:sp>
          <p:nvSpPr>
            <p:cNvPr id="1955" name="Google Shape;1955;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7" name="Google Shape;1957;p78"/>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8" name="Google Shape;1958;p78"/>
          <p:cNvGrpSpPr/>
          <p:nvPr/>
        </p:nvGrpSpPr>
        <p:grpSpPr>
          <a:xfrm>
            <a:off x="7377439" y="3465724"/>
            <a:ext cx="193543" cy="275990"/>
            <a:chOff x="8304647" y="3738687"/>
            <a:chExt cx="225076" cy="320956"/>
          </a:xfrm>
        </p:grpSpPr>
        <p:sp>
          <p:nvSpPr>
            <p:cNvPr id="1959" name="Google Shape;1959;p7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78"/>
          <p:cNvGrpSpPr/>
          <p:nvPr/>
        </p:nvGrpSpPr>
        <p:grpSpPr>
          <a:xfrm>
            <a:off x="7649932" y="3465724"/>
            <a:ext cx="178492" cy="275990"/>
            <a:chOff x="8615101" y="3738687"/>
            <a:chExt cx="207573" cy="320956"/>
          </a:xfrm>
        </p:grpSpPr>
        <p:sp>
          <p:nvSpPr>
            <p:cNvPr id="1963" name="Google Shape;1963;p7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6" name="Google Shape;1966;p78"/>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7" name="Google Shape;1967;p78"/>
          <p:cNvGrpSpPr/>
          <p:nvPr/>
        </p:nvGrpSpPr>
        <p:grpSpPr>
          <a:xfrm>
            <a:off x="7875463" y="3868385"/>
            <a:ext cx="187557" cy="187557"/>
            <a:chOff x="8565775" y="671075"/>
            <a:chExt cx="441000" cy="441000"/>
          </a:xfrm>
        </p:grpSpPr>
        <p:sp>
          <p:nvSpPr>
            <p:cNvPr id="1968" name="Google Shape;1968;p7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0" name="Google Shape;1970;p78"/>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8"/>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2" name="Google Shape;1972;p78"/>
          <p:cNvGrpSpPr/>
          <p:nvPr/>
        </p:nvGrpSpPr>
        <p:grpSpPr>
          <a:xfrm>
            <a:off x="6029935" y="2940910"/>
            <a:ext cx="587865" cy="517731"/>
            <a:chOff x="6000718" y="3070557"/>
            <a:chExt cx="587865" cy="517731"/>
          </a:xfrm>
        </p:grpSpPr>
        <p:sp>
          <p:nvSpPr>
            <p:cNvPr id="1973" name="Google Shape;1973;p7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 name="Google Shape;1983;p78"/>
          <p:cNvGrpSpPr/>
          <p:nvPr/>
        </p:nvGrpSpPr>
        <p:grpSpPr>
          <a:xfrm>
            <a:off x="6044740" y="3584570"/>
            <a:ext cx="557665" cy="516387"/>
            <a:chOff x="6015523" y="3714217"/>
            <a:chExt cx="557665" cy="516387"/>
          </a:xfrm>
        </p:grpSpPr>
        <p:grpSp>
          <p:nvGrpSpPr>
            <p:cNvPr id="1984" name="Google Shape;1984;p78"/>
            <p:cNvGrpSpPr/>
            <p:nvPr/>
          </p:nvGrpSpPr>
          <p:grpSpPr>
            <a:xfrm>
              <a:off x="6036094" y="3716980"/>
              <a:ext cx="529822" cy="510480"/>
              <a:chOff x="3148311" y="-545634"/>
              <a:chExt cx="1006118" cy="969572"/>
            </a:xfrm>
          </p:grpSpPr>
          <p:sp>
            <p:nvSpPr>
              <p:cNvPr id="1985" name="Google Shape;1985;p7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5" name="Google Shape;1995;p7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6" name="Google Shape;1996;p78"/>
          <p:cNvGrpSpPr/>
          <p:nvPr/>
        </p:nvGrpSpPr>
        <p:grpSpPr>
          <a:xfrm>
            <a:off x="6673522" y="2943981"/>
            <a:ext cx="576302" cy="511871"/>
            <a:chOff x="6644304" y="3073628"/>
            <a:chExt cx="576302" cy="511871"/>
          </a:xfrm>
        </p:grpSpPr>
        <p:grpSp>
          <p:nvGrpSpPr>
            <p:cNvPr id="1997" name="Google Shape;1997;p78"/>
            <p:cNvGrpSpPr/>
            <p:nvPr/>
          </p:nvGrpSpPr>
          <p:grpSpPr>
            <a:xfrm>
              <a:off x="6712169" y="3073651"/>
              <a:ext cx="481611" cy="506713"/>
              <a:chOff x="1833536" y="-546641"/>
              <a:chExt cx="914567" cy="962419"/>
            </a:xfrm>
          </p:grpSpPr>
          <p:grpSp>
            <p:nvGrpSpPr>
              <p:cNvPr id="1998" name="Google Shape;1998;p78"/>
              <p:cNvGrpSpPr/>
              <p:nvPr/>
            </p:nvGrpSpPr>
            <p:grpSpPr>
              <a:xfrm>
                <a:off x="1833536" y="-524249"/>
                <a:ext cx="914567" cy="940027"/>
                <a:chOff x="1833536" y="-524249"/>
                <a:chExt cx="914567" cy="940027"/>
              </a:xfrm>
            </p:grpSpPr>
            <p:sp>
              <p:nvSpPr>
                <p:cNvPr id="1999" name="Google Shape;1999;p7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4" name="Google Shape;2004;p7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8" name="Google Shape;2008;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 name="Google Shape;2009;p78"/>
          <p:cNvGrpSpPr/>
          <p:nvPr/>
        </p:nvGrpSpPr>
        <p:grpSpPr>
          <a:xfrm>
            <a:off x="752796" y="2869970"/>
            <a:ext cx="2622876" cy="1333540"/>
            <a:chOff x="238125" y="1038125"/>
            <a:chExt cx="7146800" cy="3633625"/>
          </a:xfrm>
        </p:grpSpPr>
        <p:sp>
          <p:nvSpPr>
            <p:cNvPr id="2010" name="Google Shape;2010;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78"/>
          <p:cNvGrpSpPr/>
          <p:nvPr/>
        </p:nvGrpSpPr>
        <p:grpSpPr>
          <a:xfrm>
            <a:off x="5938558" y="1033351"/>
            <a:ext cx="2435960" cy="1297725"/>
            <a:chOff x="233350" y="949250"/>
            <a:chExt cx="7137300" cy="3802300"/>
          </a:xfrm>
        </p:grpSpPr>
        <p:sp>
          <p:nvSpPr>
            <p:cNvPr id="3583" name="Google Shape;3583;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78"/>
          <p:cNvGrpSpPr/>
          <p:nvPr/>
        </p:nvGrpSpPr>
        <p:grpSpPr>
          <a:xfrm>
            <a:off x="731715" y="995041"/>
            <a:ext cx="2665073" cy="1317140"/>
            <a:chOff x="793334" y="1192826"/>
            <a:chExt cx="2665073" cy="1317140"/>
          </a:xfrm>
        </p:grpSpPr>
        <p:sp>
          <p:nvSpPr>
            <p:cNvPr id="3635" name="Google Shape;3635;p7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8"/>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8"/>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8"/>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8"/>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8"/>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8"/>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8"/>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8"/>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8"/>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8"/>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8"/>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8"/>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8"/>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8"/>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8"/>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8"/>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8"/>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8"/>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8"/>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8"/>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8"/>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8"/>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8"/>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8"/>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8"/>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8"/>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8"/>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8"/>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8"/>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8"/>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8"/>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8"/>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8"/>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8"/>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8"/>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8"/>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8"/>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8"/>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8"/>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8"/>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8"/>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8"/>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8"/>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8"/>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8"/>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8"/>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8"/>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8"/>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8"/>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8"/>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8"/>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8"/>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8"/>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8"/>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8"/>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8"/>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8"/>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8"/>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8"/>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8"/>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8"/>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8"/>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8"/>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8"/>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8"/>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8"/>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8"/>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8"/>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8"/>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8"/>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8"/>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8"/>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8"/>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8"/>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8"/>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8"/>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8"/>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8"/>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8"/>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8"/>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8"/>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8"/>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8"/>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8"/>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8"/>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8"/>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8"/>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8"/>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8"/>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8"/>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8"/>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8"/>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8"/>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8"/>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8"/>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8"/>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8"/>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8"/>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8"/>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8"/>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8"/>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8"/>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8"/>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8"/>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8"/>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8"/>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8"/>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8"/>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8"/>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8"/>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8"/>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8"/>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8"/>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8"/>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8"/>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8"/>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8"/>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8"/>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8"/>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8"/>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8"/>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8"/>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8"/>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8"/>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8"/>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8"/>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8"/>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8"/>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8"/>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8"/>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8"/>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8"/>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8"/>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8"/>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8"/>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8"/>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8"/>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8"/>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8"/>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8"/>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8"/>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8"/>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8"/>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8"/>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8"/>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8"/>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8"/>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8"/>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8"/>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8"/>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8"/>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8"/>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8"/>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8"/>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8"/>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8"/>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8"/>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8"/>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8"/>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8"/>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8"/>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8"/>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8"/>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8"/>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8"/>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8"/>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8"/>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8"/>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8"/>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8"/>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8"/>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8"/>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8"/>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8"/>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8"/>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8"/>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8"/>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8"/>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8"/>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8"/>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8"/>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8"/>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8"/>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8"/>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8"/>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8"/>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8"/>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8"/>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8"/>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8"/>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8"/>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8"/>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8"/>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8"/>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8"/>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8"/>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8"/>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8"/>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8"/>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8"/>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8"/>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8"/>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8"/>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8"/>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8"/>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8"/>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78"/>
          <p:cNvGrpSpPr/>
          <p:nvPr/>
        </p:nvGrpSpPr>
        <p:grpSpPr>
          <a:xfrm>
            <a:off x="3450485" y="919691"/>
            <a:ext cx="2310381" cy="1488888"/>
            <a:chOff x="229225" y="549050"/>
            <a:chExt cx="7161750" cy="4615275"/>
          </a:xfrm>
        </p:grpSpPr>
        <p:sp>
          <p:nvSpPr>
            <p:cNvPr id="7603" name="Google Shape;7603;p7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78"/>
          <p:cNvGrpSpPr/>
          <p:nvPr/>
        </p:nvGrpSpPr>
        <p:grpSpPr>
          <a:xfrm>
            <a:off x="3548403" y="2849588"/>
            <a:ext cx="2310282" cy="1374222"/>
            <a:chOff x="238125" y="732525"/>
            <a:chExt cx="7130500" cy="4241425"/>
          </a:xfrm>
        </p:grpSpPr>
        <p:sp>
          <p:nvSpPr>
            <p:cNvPr id="7721" name="Google Shape;7721;p7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838"/>
        <p:cNvGrpSpPr/>
        <p:nvPr/>
      </p:nvGrpSpPr>
      <p:grpSpPr>
        <a:xfrm>
          <a:off x="0" y="0"/>
          <a:ext cx="0" cy="0"/>
          <a:chOff x="0" y="0"/>
          <a:chExt cx="0" cy="0"/>
        </a:xfrm>
      </p:grpSpPr>
      <p:grpSp>
        <p:nvGrpSpPr>
          <p:cNvPr id="7839" name="Google Shape;7839;p79"/>
          <p:cNvGrpSpPr/>
          <p:nvPr/>
        </p:nvGrpSpPr>
        <p:grpSpPr>
          <a:xfrm>
            <a:off x="2100560" y="3398663"/>
            <a:ext cx="1102891" cy="760337"/>
            <a:chOff x="4967783" y="2151471"/>
            <a:chExt cx="3920692" cy="2702940"/>
          </a:xfrm>
        </p:grpSpPr>
        <p:grpSp>
          <p:nvGrpSpPr>
            <p:cNvPr id="7840" name="Google Shape;7840;p79"/>
            <p:cNvGrpSpPr/>
            <p:nvPr/>
          </p:nvGrpSpPr>
          <p:grpSpPr>
            <a:xfrm>
              <a:off x="5045709" y="2252109"/>
              <a:ext cx="3761071" cy="2501708"/>
              <a:chOff x="2691784" y="1805334"/>
              <a:chExt cx="3761071" cy="2501708"/>
            </a:xfrm>
          </p:grpSpPr>
          <p:sp>
            <p:nvSpPr>
              <p:cNvPr id="7841" name="Google Shape;7841;p7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9"/>
            <p:cNvGrpSpPr/>
            <p:nvPr/>
          </p:nvGrpSpPr>
          <p:grpSpPr>
            <a:xfrm>
              <a:off x="4967783" y="2151471"/>
              <a:ext cx="3920692" cy="2702940"/>
              <a:chOff x="2613858" y="1704696"/>
              <a:chExt cx="3920692" cy="2702940"/>
            </a:xfrm>
          </p:grpSpPr>
          <p:sp>
            <p:nvSpPr>
              <p:cNvPr id="7849" name="Google Shape;7849;p7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4" name="Google Shape;7854;p79"/>
          <p:cNvGrpSpPr/>
          <p:nvPr/>
        </p:nvGrpSpPr>
        <p:grpSpPr>
          <a:xfrm>
            <a:off x="3504468" y="1286940"/>
            <a:ext cx="1561911" cy="708580"/>
            <a:chOff x="3530532" y="1496185"/>
            <a:chExt cx="1561911" cy="708580"/>
          </a:xfrm>
        </p:grpSpPr>
        <p:grpSp>
          <p:nvGrpSpPr>
            <p:cNvPr id="7855" name="Google Shape;7855;p79"/>
            <p:cNvGrpSpPr/>
            <p:nvPr/>
          </p:nvGrpSpPr>
          <p:grpSpPr>
            <a:xfrm>
              <a:off x="3720318" y="1857562"/>
              <a:ext cx="1372125" cy="54"/>
              <a:chOff x="3720318" y="1857562"/>
              <a:chExt cx="1372125" cy="54"/>
            </a:xfrm>
          </p:grpSpPr>
          <p:cxnSp>
            <p:nvCxnSpPr>
              <p:cNvPr id="7856" name="Google Shape;7856;p79"/>
              <p:cNvCxnSpPr>
                <a:endCxn id="785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58" name="Google Shape;7858;p7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59" name="Google Shape;7859;p7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60" name="Google Shape;7860;p79"/>
              <p:cNvCxnSpPr>
                <a:stCxn id="785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861" name="Google Shape;7861;p79"/>
            <p:cNvGrpSpPr/>
            <p:nvPr/>
          </p:nvGrpSpPr>
          <p:grpSpPr>
            <a:xfrm>
              <a:off x="3567462" y="1496185"/>
              <a:ext cx="286500" cy="272914"/>
              <a:chOff x="3567462" y="1496185"/>
              <a:chExt cx="286500" cy="272914"/>
            </a:xfrm>
          </p:grpSpPr>
          <p:cxnSp>
            <p:nvCxnSpPr>
              <p:cNvPr id="7862" name="Google Shape;7862;p7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63" name="Google Shape;7863;p7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4" name="Google Shape;7864;p7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6" name="Google Shape;7866;p79"/>
            <p:cNvGrpSpPr/>
            <p:nvPr/>
          </p:nvGrpSpPr>
          <p:grpSpPr>
            <a:xfrm>
              <a:off x="3929014" y="1960574"/>
              <a:ext cx="286500" cy="242342"/>
              <a:chOff x="3929014" y="1960574"/>
              <a:chExt cx="286500" cy="242342"/>
            </a:xfrm>
          </p:grpSpPr>
          <p:cxnSp>
            <p:nvCxnSpPr>
              <p:cNvPr id="7867" name="Google Shape;7867;p7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868" name="Google Shape;7868;p7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9"/>
            <p:cNvGrpSpPr/>
            <p:nvPr/>
          </p:nvGrpSpPr>
          <p:grpSpPr>
            <a:xfrm>
              <a:off x="4290828" y="1496185"/>
              <a:ext cx="286500" cy="272914"/>
              <a:chOff x="4290828" y="1496185"/>
              <a:chExt cx="286500" cy="272914"/>
            </a:xfrm>
          </p:grpSpPr>
          <p:cxnSp>
            <p:nvCxnSpPr>
              <p:cNvPr id="7870" name="Google Shape;7870;p7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71" name="Google Shape;7871;p7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2" name="Google Shape;7872;p7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3" name="Google Shape;7873;p79"/>
            <p:cNvGrpSpPr/>
            <p:nvPr/>
          </p:nvGrpSpPr>
          <p:grpSpPr>
            <a:xfrm>
              <a:off x="4657726" y="1959674"/>
              <a:ext cx="286500" cy="245092"/>
              <a:chOff x="4657726" y="1959674"/>
              <a:chExt cx="286500" cy="245092"/>
            </a:xfrm>
          </p:grpSpPr>
          <p:cxnSp>
            <p:nvCxnSpPr>
              <p:cNvPr id="7874" name="Google Shape;7874;p7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875" name="Google Shape;7875;p7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6" name="Google Shape;7876;p79"/>
          <p:cNvGrpSpPr/>
          <p:nvPr/>
        </p:nvGrpSpPr>
        <p:grpSpPr>
          <a:xfrm>
            <a:off x="3486488" y="2149036"/>
            <a:ext cx="1597032" cy="378649"/>
            <a:chOff x="3512551" y="2358282"/>
            <a:chExt cx="1597032" cy="378649"/>
          </a:xfrm>
        </p:grpSpPr>
        <p:grpSp>
          <p:nvGrpSpPr>
            <p:cNvPr id="7877" name="Google Shape;7877;p79"/>
            <p:cNvGrpSpPr/>
            <p:nvPr/>
          </p:nvGrpSpPr>
          <p:grpSpPr>
            <a:xfrm>
              <a:off x="3738198" y="2553002"/>
              <a:ext cx="1145834" cy="117"/>
              <a:chOff x="3738198" y="2553002"/>
              <a:chExt cx="1145834" cy="117"/>
            </a:xfrm>
          </p:grpSpPr>
          <p:cxnSp>
            <p:nvCxnSpPr>
              <p:cNvPr id="7878" name="Google Shape;7878;p7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79" name="Google Shape;7879;p7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80" name="Google Shape;7880;p79"/>
              <p:cNvCxnSpPr>
                <a:stCxn id="7881" idx="6"/>
                <a:endCxn id="788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883" name="Google Shape;7883;p79"/>
            <p:cNvGrpSpPr/>
            <p:nvPr/>
          </p:nvGrpSpPr>
          <p:grpSpPr>
            <a:xfrm>
              <a:off x="3969644" y="2440153"/>
              <a:ext cx="225900" cy="296779"/>
              <a:chOff x="3969644" y="2440153"/>
              <a:chExt cx="225900" cy="296779"/>
            </a:xfrm>
          </p:grpSpPr>
          <p:cxnSp>
            <p:nvCxnSpPr>
              <p:cNvPr id="7884" name="Google Shape;7884;p7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882" name="Google Shape;7882;p7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79"/>
            <p:cNvGrpSpPr/>
            <p:nvPr/>
          </p:nvGrpSpPr>
          <p:grpSpPr>
            <a:xfrm>
              <a:off x="4426818" y="2358282"/>
              <a:ext cx="225600" cy="307471"/>
              <a:chOff x="4426818" y="2358282"/>
              <a:chExt cx="225600" cy="307471"/>
            </a:xfrm>
          </p:grpSpPr>
          <p:cxnSp>
            <p:nvCxnSpPr>
              <p:cNvPr id="7887" name="Google Shape;7887;p79"/>
              <p:cNvCxnSpPr>
                <a:stCxn id="788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889" name="Google Shape;7889;p7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79"/>
            <p:cNvGrpSpPr/>
            <p:nvPr/>
          </p:nvGrpSpPr>
          <p:grpSpPr>
            <a:xfrm>
              <a:off x="4883984" y="2440153"/>
              <a:ext cx="225600" cy="296479"/>
              <a:chOff x="4883984" y="2440153"/>
              <a:chExt cx="225600" cy="296479"/>
            </a:xfrm>
          </p:grpSpPr>
          <p:cxnSp>
            <p:nvCxnSpPr>
              <p:cNvPr id="7891" name="Google Shape;7891;p7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892" name="Google Shape;7892;p7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79"/>
            <p:cNvGrpSpPr/>
            <p:nvPr/>
          </p:nvGrpSpPr>
          <p:grpSpPr>
            <a:xfrm>
              <a:off x="3512551" y="2358356"/>
              <a:ext cx="225647" cy="307629"/>
              <a:chOff x="2182679" y="2005014"/>
              <a:chExt cx="792300" cy="1080158"/>
            </a:xfrm>
          </p:grpSpPr>
          <p:cxnSp>
            <p:nvCxnSpPr>
              <p:cNvPr id="7895" name="Google Shape;7895;p79"/>
              <p:cNvCxnSpPr>
                <a:stCxn id="789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881" name="Google Shape;7881;p7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7" name="Google Shape;7897;p79"/>
          <p:cNvGrpSpPr/>
          <p:nvPr/>
        </p:nvGrpSpPr>
        <p:grpSpPr>
          <a:xfrm>
            <a:off x="6846570" y="972834"/>
            <a:ext cx="1559809" cy="722610"/>
            <a:chOff x="634175" y="2986275"/>
            <a:chExt cx="3147949" cy="1458344"/>
          </a:xfrm>
        </p:grpSpPr>
        <p:cxnSp>
          <p:nvCxnSpPr>
            <p:cNvPr id="7898" name="Google Shape;7898;p79"/>
            <p:cNvCxnSpPr>
              <a:stCxn id="7899" idx="4"/>
              <a:endCxn id="790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01" name="Google Shape;7901;p79"/>
            <p:cNvCxnSpPr>
              <a:stCxn id="7900" idx="0"/>
              <a:endCxn id="790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03" name="Google Shape;7903;p79"/>
            <p:cNvCxnSpPr>
              <a:stCxn id="7902" idx="4"/>
              <a:endCxn id="790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05" name="Google Shape;7905;p79"/>
            <p:cNvCxnSpPr>
              <a:stCxn id="7904" idx="0"/>
              <a:endCxn id="790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06" name="Google Shape;7906;p7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2" name="Google Shape;7902;p7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99" name="Google Shape;7899;p7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4" name="Google Shape;7904;p7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0" name="Google Shape;7900;p7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07" name="Google Shape;7907;p79"/>
          <p:cNvGrpSpPr/>
          <p:nvPr/>
        </p:nvGrpSpPr>
        <p:grpSpPr>
          <a:xfrm>
            <a:off x="3500360" y="2682741"/>
            <a:ext cx="1570719" cy="294123"/>
            <a:chOff x="998425" y="1182125"/>
            <a:chExt cx="1065400" cy="199500"/>
          </a:xfrm>
        </p:grpSpPr>
        <p:sp>
          <p:nvSpPr>
            <p:cNvPr id="7908" name="Google Shape;7908;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79"/>
          <p:cNvGrpSpPr/>
          <p:nvPr/>
        </p:nvGrpSpPr>
        <p:grpSpPr>
          <a:xfrm>
            <a:off x="6843616" y="1800228"/>
            <a:ext cx="1565716" cy="366729"/>
            <a:chOff x="1247650" y="2075423"/>
            <a:chExt cx="6648477" cy="1557238"/>
          </a:xfrm>
        </p:grpSpPr>
        <p:sp>
          <p:nvSpPr>
            <p:cNvPr id="7914" name="Google Shape;7914;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79"/>
          <p:cNvGrpSpPr/>
          <p:nvPr/>
        </p:nvGrpSpPr>
        <p:grpSpPr>
          <a:xfrm>
            <a:off x="6827928" y="2949043"/>
            <a:ext cx="1597061" cy="663440"/>
            <a:chOff x="6796238" y="3158297"/>
            <a:chExt cx="1630319" cy="677257"/>
          </a:xfrm>
        </p:grpSpPr>
        <p:cxnSp>
          <p:nvCxnSpPr>
            <p:cNvPr id="7921" name="Google Shape;7921;p7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22" name="Google Shape;7922;p7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23" name="Google Shape;7923;p7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24" name="Google Shape;7924;p7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25" name="Google Shape;7925;p79"/>
            <p:cNvGrpSpPr/>
            <p:nvPr/>
          </p:nvGrpSpPr>
          <p:grpSpPr>
            <a:xfrm>
              <a:off x="6796238" y="3311904"/>
              <a:ext cx="1630319" cy="377697"/>
              <a:chOff x="6796238" y="3311904"/>
              <a:chExt cx="1630319" cy="377697"/>
            </a:xfrm>
          </p:grpSpPr>
          <p:sp>
            <p:nvSpPr>
              <p:cNvPr id="7926" name="Google Shape;7926;p7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9" name="Google Shape;7929;p79"/>
          <p:cNvGrpSpPr/>
          <p:nvPr/>
        </p:nvGrpSpPr>
        <p:grpSpPr>
          <a:xfrm>
            <a:off x="5349066" y="970435"/>
            <a:ext cx="1368606" cy="1593805"/>
            <a:chOff x="1839112" y="2209163"/>
            <a:chExt cx="1918159" cy="2233784"/>
          </a:xfrm>
        </p:grpSpPr>
        <p:sp>
          <p:nvSpPr>
            <p:cNvPr id="7930" name="Google Shape;7930;p7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33" name="Google Shape;7933;p79"/>
            <p:cNvCxnSpPr>
              <a:stCxn id="7930" idx="6"/>
              <a:endCxn id="793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34" name="Google Shape;7934;p79"/>
            <p:cNvCxnSpPr>
              <a:stCxn id="7931" idx="4"/>
              <a:endCxn id="793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36" name="Google Shape;7936;p79"/>
            <p:cNvCxnSpPr>
              <a:stCxn id="7935" idx="6"/>
              <a:endCxn id="793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37" name="Google Shape;7937;p79"/>
            <p:cNvCxnSpPr>
              <a:stCxn id="7932" idx="4"/>
              <a:endCxn id="793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35" name="Google Shape;7935;p7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40" name="Google Shape;7940;p79"/>
            <p:cNvCxnSpPr>
              <a:endCxn id="793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41" name="Google Shape;7941;p79"/>
          <p:cNvGrpSpPr/>
          <p:nvPr/>
        </p:nvGrpSpPr>
        <p:grpSpPr>
          <a:xfrm>
            <a:off x="3481439" y="976671"/>
            <a:ext cx="1637968" cy="154942"/>
            <a:chOff x="238125" y="2506075"/>
            <a:chExt cx="7115411" cy="673075"/>
          </a:xfrm>
        </p:grpSpPr>
        <p:sp>
          <p:nvSpPr>
            <p:cNvPr id="7942" name="Google Shape;7942;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79"/>
          <p:cNvGrpSpPr/>
          <p:nvPr/>
        </p:nvGrpSpPr>
        <p:grpSpPr>
          <a:xfrm>
            <a:off x="720124" y="1298269"/>
            <a:ext cx="2476762" cy="91743"/>
            <a:chOff x="1464850" y="436376"/>
            <a:chExt cx="6001362" cy="222300"/>
          </a:xfrm>
        </p:grpSpPr>
        <p:sp>
          <p:nvSpPr>
            <p:cNvPr id="7948" name="Google Shape;7948;p7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3" name="Google Shape;7953;p7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54" name="Google Shape;7954;p7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55" name="Google Shape;7955;p7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56" name="Google Shape;7956;p7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957" name="Google Shape;7957;p79"/>
          <p:cNvGrpSpPr/>
          <p:nvPr/>
        </p:nvGrpSpPr>
        <p:grpSpPr>
          <a:xfrm>
            <a:off x="706391" y="2533734"/>
            <a:ext cx="1452710" cy="651923"/>
            <a:chOff x="803162" y="2667727"/>
            <a:chExt cx="1411906" cy="633611"/>
          </a:xfrm>
        </p:grpSpPr>
        <p:cxnSp>
          <p:nvCxnSpPr>
            <p:cNvPr id="7958" name="Google Shape;7958;p79"/>
            <p:cNvCxnSpPr>
              <a:stCxn id="7959" idx="2"/>
              <a:endCxn id="796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61" name="Google Shape;7961;p79"/>
            <p:cNvCxnSpPr>
              <a:stCxn id="7962" idx="0"/>
              <a:endCxn id="795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63" name="Google Shape;7963;p79"/>
            <p:cNvCxnSpPr>
              <a:stCxn id="7962" idx="2"/>
              <a:endCxn id="796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65" name="Google Shape;7965;p79"/>
            <p:cNvCxnSpPr>
              <a:stCxn id="7966" idx="0"/>
              <a:endCxn id="796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67" name="Google Shape;7967;p79"/>
            <p:cNvCxnSpPr>
              <a:stCxn id="7960" idx="2"/>
              <a:endCxn id="796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69" name="Google Shape;7969;p79"/>
            <p:cNvCxnSpPr>
              <a:stCxn id="7970" idx="0"/>
              <a:endCxn id="796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966" name="Google Shape;7966;p7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4" name="Google Shape;7964;p7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70" name="Google Shape;7970;p7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8" name="Google Shape;7968;p7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0" name="Google Shape;7960;p7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2" name="Google Shape;7962;p7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59" name="Google Shape;7959;p7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971" name="Google Shape;7971;p79"/>
          <p:cNvGrpSpPr/>
          <p:nvPr/>
        </p:nvGrpSpPr>
        <p:grpSpPr>
          <a:xfrm>
            <a:off x="706393" y="969273"/>
            <a:ext cx="2518541" cy="209309"/>
            <a:chOff x="803163" y="1111966"/>
            <a:chExt cx="2447800" cy="203430"/>
          </a:xfrm>
        </p:grpSpPr>
        <p:grpSp>
          <p:nvGrpSpPr>
            <p:cNvPr id="7972" name="Google Shape;7972;p79"/>
            <p:cNvGrpSpPr/>
            <p:nvPr/>
          </p:nvGrpSpPr>
          <p:grpSpPr>
            <a:xfrm>
              <a:off x="1958180" y="1111966"/>
              <a:ext cx="588019" cy="121396"/>
              <a:chOff x="4808316" y="2800065"/>
              <a:chExt cx="1999386" cy="412910"/>
            </a:xfrm>
          </p:grpSpPr>
          <p:sp>
            <p:nvSpPr>
              <p:cNvPr id="7973" name="Google Shape;7973;p7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4" name="Google Shape;7974;p79"/>
              <p:cNvGrpSpPr/>
              <p:nvPr/>
            </p:nvGrpSpPr>
            <p:grpSpPr>
              <a:xfrm>
                <a:off x="4808316" y="2800065"/>
                <a:ext cx="92400" cy="411825"/>
                <a:chOff x="845575" y="2563700"/>
                <a:chExt cx="92400" cy="411825"/>
              </a:xfrm>
            </p:grpSpPr>
            <p:cxnSp>
              <p:nvCxnSpPr>
                <p:cNvPr id="7975" name="Google Shape;7975;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76" name="Google Shape;7976;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977" name="Google Shape;7977;p7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978" name="Google Shape;7978;p7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9" name="Google Shape;7979;p79"/>
            <p:cNvGrpSpPr/>
            <p:nvPr/>
          </p:nvGrpSpPr>
          <p:grpSpPr>
            <a:xfrm>
              <a:off x="803163" y="1111974"/>
              <a:ext cx="591158" cy="121545"/>
              <a:chOff x="803163" y="1111974"/>
              <a:chExt cx="591158" cy="121545"/>
            </a:xfrm>
          </p:grpSpPr>
          <p:grpSp>
            <p:nvGrpSpPr>
              <p:cNvPr id="7980" name="Google Shape;7980;p79"/>
              <p:cNvGrpSpPr/>
              <p:nvPr/>
            </p:nvGrpSpPr>
            <p:grpSpPr>
              <a:xfrm>
                <a:off x="803163" y="1111974"/>
                <a:ext cx="27175" cy="121077"/>
                <a:chOff x="845575" y="2563700"/>
                <a:chExt cx="92400" cy="411825"/>
              </a:xfrm>
            </p:grpSpPr>
            <p:cxnSp>
              <p:nvCxnSpPr>
                <p:cNvPr id="7981" name="Google Shape;7981;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82" name="Google Shape;7982;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3" name="Google Shape;7983;p7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9"/>
            <p:cNvGrpSpPr/>
            <p:nvPr/>
          </p:nvGrpSpPr>
          <p:grpSpPr>
            <a:xfrm>
              <a:off x="1381910" y="1194219"/>
              <a:ext cx="588341" cy="121177"/>
              <a:chOff x="1381910" y="1194219"/>
              <a:chExt cx="588341" cy="121177"/>
            </a:xfrm>
          </p:grpSpPr>
          <p:grpSp>
            <p:nvGrpSpPr>
              <p:cNvPr id="7985" name="Google Shape;7985;p79"/>
              <p:cNvGrpSpPr/>
              <p:nvPr/>
            </p:nvGrpSpPr>
            <p:grpSpPr>
              <a:xfrm rot="10800000">
                <a:off x="1381910" y="1194319"/>
                <a:ext cx="27175" cy="121077"/>
                <a:chOff x="2070100" y="2563700"/>
                <a:chExt cx="92400" cy="411825"/>
              </a:xfrm>
            </p:grpSpPr>
            <p:cxnSp>
              <p:nvCxnSpPr>
                <p:cNvPr id="7986" name="Google Shape;7986;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87" name="Google Shape;7987;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8" name="Google Shape;7988;p7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9" name="Google Shape;7989;p79"/>
            <p:cNvGrpSpPr/>
            <p:nvPr/>
          </p:nvGrpSpPr>
          <p:grpSpPr>
            <a:xfrm>
              <a:off x="2532079" y="1194219"/>
              <a:ext cx="704927" cy="121177"/>
              <a:chOff x="2532079" y="1194219"/>
              <a:chExt cx="704927" cy="121177"/>
            </a:xfrm>
          </p:grpSpPr>
          <p:grpSp>
            <p:nvGrpSpPr>
              <p:cNvPr id="7990" name="Google Shape;7990;p79"/>
              <p:cNvGrpSpPr/>
              <p:nvPr/>
            </p:nvGrpSpPr>
            <p:grpSpPr>
              <a:xfrm rot="10800000">
                <a:off x="2532079" y="1194319"/>
                <a:ext cx="27175" cy="121077"/>
                <a:chOff x="2070100" y="2563700"/>
                <a:chExt cx="92400" cy="411825"/>
              </a:xfrm>
            </p:grpSpPr>
            <p:cxnSp>
              <p:nvCxnSpPr>
                <p:cNvPr id="7991" name="Google Shape;7991;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92" name="Google Shape;7992;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3" name="Google Shape;7993;p7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4" name="Google Shape;7994;p79"/>
          <p:cNvGrpSpPr/>
          <p:nvPr/>
        </p:nvGrpSpPr>
        <p:grpSpPr>
          <a:xfrm>
            <a:off x="3499403" y="3665904"/>
            <a:ext cx="1567778" cy="491677"/>
            <a:chOff x="5194708" y="3484366"/>
            <a:chExt cx="3148148" cy="987304"/>
          </a:xfrm>
        </p:grpSpPr>
        <p:grpSp>
          <p:nvGrpSpPr>
            <p:cNvPr id="7995" name="Google Shape;7995;p79"/>
            <p:cNvGrpSpPr/>
            <p:nvPr/>
          </p:nvGrpSpPr>
          <p:grpSpPr>
            <a:xfrm>
              <a:off x="7531521" y="3484366"/>
              <a:ext cx="811335" cy="987304"/>
              <a:chOff x="3379425" y="1617275"/>
              <a:chExt cx="1090650" cy="1327200"/>
            </a:xfrm>
          </p:grpSpPr>
          <p:sp>
            <p:nvSpPr>
              <p:cNvPr id="7996" name="Google Shape;7996;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9"/>
            <p:cNvGrpSpPr/>
            <p:nvPr/>
          </p:nvGrpSpPr>
          <p:grpSpPr>
            <a:xfrm>
              <a:off x="6752546" y="3484366"/>
              <a:ext cx="811428" cy="987304"/>
              <a:chOff x="2332275" y="1617275"/>
              <a:chExt cx="1090775" cy="1327200"/>
            </a:xfrm>
          </p:grpSpPr>
          <p:sp>
            <p:nvSpPr>
              <p:cNvPr id="8000" name="Google Shape;8000;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79"/>
            <p:cNvGrpSpPr/>
            <p:nvPr/>
          </p:nvGrpSpPr>
          <p:grpSpPr>
            <a:xfrm>
              <a:off x="5973664" y="3484366"/>
              <a:ext cx="811335" cy="987304"/>
              <a:chOff x="1285250" y="1617275"/>
              <a:chExt cx="1090650" cy="1327200"/>
            </a:xfrm>
          </p:grpSpPr>
          <p:sp>
            <p:nvSpPr>
              <p:cNvPr id="8004" name="Google Shape;8004;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7" name="Google Shape;8007;p79"/>
            <p:cNvGrpSpPr/>
            <p:nvPr/>
          </p:nvGrpSpPr>
          <p:grpSpPr>
            <a:xfrm>
              <a:off x="5194708" y="3484366"/>
              <a:ext cx="811409" cy="987304"/>
              <a:chOff x="238125" y="1617275"/>
              <a:chExt cx="1090750" cy="1327200"/>
            </a:xfrm>
          </p:grpSpPr>
          <p:sp>
            <p:nvSpPr>
              <p:cNvPr id="8008" name="Google Shape;8008;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1" name="Google Shape;8011;p79"/>
          <p:cNvGrpSpPr/>
          <p:nvPr/>
        </p:nvGrpSpPr>
        <p:grpSpPr>
          <a:xfrm>
            <a:off x="3460012" y="3146315"/>
            <a:ext cx="1616964" cy="346256"/>
            <a:chOff x="1808063" y="4294338"/>
            <a:chExt cx="3370782" cy="721817"/>
          </a:xfrm>
        </p:grpSpPr>
        <p:sp>
          <p:nvSpPr>
            <p:cNvPr id="8012" name="Google Shape;8012;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79"/>
          <p:cNvGrpSpPr/>
          <p:nvPr/>
        </p:nvGrpSpPr>
        <p:grpSpPr>
          <a:xfrm>
            <a:off x="738224" y="3432344"/>
            <a:ext cx="1295882" cy="646587"/>
            <a:chOff x="834100" y="3642869"/>
            <a:chExt cx="1259483" cy="628426"/>
          </a:xfrm>
        </p:grpSpPr>
        <p:sp>
          <p:nvSpPr>
            <p:cNvPr id="8023" name="Google Shape;8023;p7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8" name="Google Shape;8048;p79"/>
            <p:cNvGrpSpPr/>
            <p:nvPr/>
          </p:nvGrpSpPr>
          <p:grpSpPr>
            <a:xfrm>
              <a:off x="1360364" y="3847835"/>
              <a:ext cx="208119" cy="224359"/>
              <a:chOff x="1360769" y="3847100"/>
              <a:chExt cx="208119" cy="224359"/>
            </a:xfrm>
          </p:grpSpPr>
          <p:sp>
            <p:nvSpPr>
              <p:cNvPr id="8049" name="Google Shape;8049;p7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9" name="Google Shape;8069;p7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79"/>
          <p:cNvGrpSpPr/>
          <p:nvPr/>
        </p:nvGrpSpPr>
        <p:grpSpPr>
          <a:xfrm rot="5400000">
            <a:off x="5951337" y="3228841"/>
            <a:ext cx="164064" cy="1414916"/>
            <a:chOff x="4428249" y="1369375"/>
            <a:chExt cx="36905" cy="429569"/>
          </a:xfrm>
        </p:grpSpPr>
        <p:sp>
          <p:nvSpPr>
            <p:cNvPr id="8084" name="Google Shape;8084;p7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9"/>
          <p:cNvGrpSpPr/>
          <p:nvPr/>
        </p:nvGrpSpPr>
        <p:grpSpPr>
          <a:xfrm rot="10800000" flipH="1">
            <a:off x="5323766" y="2817385"/>
            <a:ext cx="1419207" cy="24808"/>
            <a:chOff x="219558" y="4738465"/>
            <a:chExt cx="5852400" cy="102300"/>
          </a:xfrm>
        </p:grpSpPr>
        <p:cxnSp>
          <p:nvCxnSpPr>
            <p:cNvPr id="8117" name="Google Shape;8117;p7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18" name="Google Shape;8118;p7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79"/>
          <p:cNvGrpSpPr/>
          <p:nvPr/>
        </p:nvGrpSpPr>
        <p:grpSpPr>
          <a:xfrm>
            <a:off x="5335084" y="3190448"/>
            <a:ext cx="1396570" cy="385016"/>
            <a:chOff x="5286284" y="2966544"/>
            <a:chExt cx="1396570" cy="385016"/>
          </a:xfrm>
        </p:grpSpPr>
        <p:cxnSp>
          <p:nvCxnSpPr>
            <p:cNvPr id="8124" name="Google Shape;8124;p7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25" name="Google Shape;8125;p7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26" name="Google Shape;8126;p79"/>
            <p:cNvGrpSpPr/>
            <p:nvPr/>
          </p:nvGrpSpPr>
          <p:grpSpPr>
            <a:xfrm>
              <a:off x="5287688" y="3173364"/>
              <a:ext cx="1395166" cy="74100"/>
              <a:chOff x="5287688" y="3173364"/>
              <a:chExt cx="1395166" cy="74100"/>
            </a:xfrm>
          </p:grpSpPr>
          <p:cxnSp>
            <p:nvCxnSpPr>
              <p:cNvPr id="8127" name="Google Shape;8127;p7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28" name="Google Shape;8128;p7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29" name="Google Shape;8129;p7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30" name="Google Shape;8130;p7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31" name="Google Shape;8131;p7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32" name="Google Shape;8132;p7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33" name="Google Shape;8133;p7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34" name="Google Shape;8134;p7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135" name="Google Shape;8135;p7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36" name="Google Shape;8136;p79"/>
          <p:cNvGrpSpPr/>
          <p:nvPr/>
        </p:nvGrpSpPr>
        <p:grpSpPr>
          <a:xfrm>
            <a:off x="2021150" y="1609224"/>
            <a:ext cx="1182276" cy="662027"/>
            <a:chOff x="2029517" y="1732295"/>
            <a:chExt cx="1149068" cy="643432"/>
          </a:xfrm>
        </p:grpSpPr>
        <p:grpSp>
          <p:nvGrpSpPr>
            <p:cNvPr id="8137" name="Google Shape;8137;p79"/>
            <p:cNvGrpSpPr/>
            <p:nvPr/>
          </p:nvGrpSpPr>
          <p:grpSpPr>
            <a:xfrm>
              <a:off x="2708660" y="1746937"/>
              <a:ext cx="455427" cy="244429"/>
              <a:chOff x="2700693" y="1746937"/>
              <a:chExt cx="455427" cy="244429"/>
            </a:xfrm>
          </p:grpSpPr>
          <p:grpSp>
            <p:nvGrpSpPr>
              <p:cNvPr id="8138" name="Google Shape;8138;p79"/>
              <p:cNvGrpSpPr/>
              <p:nvPr/>
            </p:nvGrpSpPr>
            <p:grpSpPr>
              <a:xfrm>
                <a:off x="2905682" y="1782817"/>
                <a:ext cx="250438" cy="208549"/>
                <a:chOff x="2905682" y="1782817"/>
                <a:chExt cx="250438" cy="208549"/>
              </a:xfrm>
            </p:grpSpPr>
            <p:cxnSp>
              <p:nvCxnSpPr>
                <p:cNvPr id="8139" name="Google Shape;8139;p7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40" name="Google Shape;8140;p7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9"/>
              <p:cNvGrpSpPr/>
              <p:nvPr/>
            </p:nvGrpSpPr>
            <p:grpSpPr>
              <a:xfrm>
                <a:off x="2700693" y="1746937"/>
                <a:ext cx="449967" cy="72374"/>
                <a:chOff x="2700693" y="1746937"/>
                <a:chExt cx="449967" cy="72374"/>
              </a:xfrm>
            </p:grpSpPr>
            <p:cxnSp>
              <p:nvCxnSpPr>
                <p:cNvPr id="8142" name="Google Shape;8142;p7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43" name="Google Shape;8143;p7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4" name="Google Shape;8144;p79"/>
            <p:cNvGrpSpPr/>
            <p:nvPr/>
          </p:nvGrpSpPr>
          <p:grpSpPr>
            <a:xfrm>
              <a:off x="2029517" y="1732295"/>
              <a:ext cx="1149068" cy="643432"/>
              <a:chOff x="2029517" y="1732295"/>
              <a:chExt cx="1149068" cy="643432"/>
            </a:xfrm>
          </p:grpSpPr>
          <p:grpSp>
            <p:nvGrpSpPr>
              <p:cNvPr id="8145" name="Google Shape;8145;p79"/>
              <p:cNvGrpSpPr/>
              <p:nvPr/>
            </p:nvGrpSpPr>
            <p:grpSpPr>
              <a:xfrm>
                <a:off x="2703618" y="2103152"/>
                <a:ext cx="474966" cy="260017"/>
                <a:chOff x="2703618" y="2103152"/>
                <a:chExt cx="474966" cy="260017"/>
              </a:xfrm>
            </p:grpSpPr>
            <p:grpSp>
              <p:nvGrpSpPr>
                <p:cNvPr id="8146" name="Google Shape;8146;p79"/>
                <p:cNvGrpSpPr/>
                <p:nvPr/>
              </p:nvGrpSpPr>
              <p:grpSpPr>
                <a:xfrm>
                  <a:off x="2703618" y="2290640"/>
                  <a:ext cx="450291" cy="72529"/>
                  <a:chOff x="2703618" y="2290640"/>
                  <a:chExt cx="450291" cy="72529"/>
                </a:xfrm>
              </p:grpSpPr>
              <p:cxnSp>
                <p:nvCxnSpPr>
                  <p:cNvPr id="8147" name="Google Shape;8147;p7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48" name="Google Shape;8148;p7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79"/>
                <p:cNvGrpSpPr/>
                <p:nvPr/>
              </p:nvGrpSpPr>
              <p:grpSpPr>
                <a:xfrm>
                  <a:off x="2908607" y="2103152"/>
                  <a:ext cx="269977" cy="223538"/>
                  <a:chOff x="2908607" y="2103152"/>
                  <a:chExt cx="269977" cy="223538"/>
                </a:xfrm>
              </p:grpSpPr>
              <p:cxnSp>
                <p:nvCxnSpPr>
                  <p:cNvPr id="8150" name="Google Shape;8150;p7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51" name="Google Shape;8151;p7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2" name="Google Shape;8152;p79"/>
              <p:cNvGrpSpPr/>
              <p:nvPr/>
            </p:nvGrpSpPr>
            <p:grpSpPr>
              <a:xfrm>
                <a:off x="2029517" y="1732295"/>
                <a:ext cx="685827" cy="643432"/>
                <a:chOff x="2029517" y="1732295"/>
                <a:chExt cx="685827" cy="643432"/>
              </a:xfrm>
            </p:grpSpPr>
            <p:sp>
              <p:nvSpPr>
                <p:cNvPr id="8153" name="Google Shape;8153;p7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4" name="Google Shape;8154;p79"/>
                <p:cNvGrpSpPr/>
                <p:nvPr/>
              </p:nvGrpSpPr>
              <p:grpSpPr>
                <a:xfrm>
                  <a:off x="2158948" y="1732295"/>
                  <a:ext cx="556396" cy="333108"/>
                  <a:chOff x="2158948" y="1732295"/>
                  <a:chExt cx="556396" cy="333108"/>
                </a:xfrm>
              </p:grpSpPr>
              <p:cxnSp>
                <p:nvCxnSpPr>
                  <p:cNvPr id="8155" name="Google Shape;8155;p7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56" name="Google Shape;8156;p7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79"/>
                <p:cNvGrpSpPr/>
                <p:nvPr/>
              </p:nvGrpSpPr>
              <p:grpSpPr>
                <a:xfrm>
                  <a:off x="2159908" y="2065057"/>
                  <a:ext cx="550884" cy="310670"/>
                  <a:chOff x="2159908" y="2065057"/>
                  <a:chExt cx="550884" cy="310670"/>
                </a:xfrm>
              </p:grpSpPr>
              <p:cxnSp>
                <p:nvCxnSpPr>
                  <p:cNvPr id="8158" name="Google Shape;8158;p7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59" name="Google Shape;8159;p7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160" name="Google Shape;8160;p79"/>
          <p:cNvGrpSpPr/>
          <p:nvPr/>
        </p:nvGrpSpPr>
        <p:grpSpPr>
          <a:xfrm>
            <a:off x="706399" y="1556837"/>
            <a:ext cx="962651" cy="810058"/>
            <a:chOff x="844912" y="1681380"/>
            <a:chExt cx="935611" cy="787305"/>
          </a:xfrm>
        </p:grpSpPr>
        <p:grpSp>
          <p:nvGrpSpPr>
            <p:cNvPr id="8161" name="Google Shape;8161;p79"/>
            <p:cNvGrpSpPr/>
            <p:nvPr/>
          </p:nvGrpSpPr>
          <p:grpSpPr>
            <a:xfrm>
              <a:off x="844912" y="1819635"/>
              <a:ext cx="329836" cy="510016"/>
              <a:chOff x="844912" y="1819635"/>
              <a:chExt cx="329836" cy="510016"/>
            </a:xfrm>
          </p:grpSpPr>
          <p:sp>
            <p:nvSpPr>
              <p:cNvPr id="8162" name="Google Shape;8162;p7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79"/>
            <p:cNvGrpSpPr/>
            <p:nvPr/>
          </p:nvGrpSpPr>
          <p:grpSpPr>
            <a:xfrm>
              <a:off x="1284601" y="2158168"/>
              <a:ext cx="495923" cy="310517"/>
              <a:chOff x="1284601" y="2158168"/>
              <a:chExt cx="495923" cy="310517"/>
            </a:xfrm>
          </p:grpSpPr>
          <p:sp>
            <p:nvSpPr>
              <p:cNvPr id="8169" name="Google Shape;8169;p7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0" name="Google Shape;8170;p79"/>
              <p:cNvGrpSpPr/>
              <p:nvPr/>
            </p:nvGrpSpPr>
            <p:grpSpPr>
              <a:xfrm>
                <a:off x="1507666" y="2158168"/>
                <a:ext cx="272858" cy="310517"/>
                <a:chOff x="1507666" y="2158168"/>
                <a:chExt cx="272858" cy="310517"/>
              </a:xfrm>
            </p:grpSpPr>
            <p:grpSp>
              <p:nvGrpSpPr>
                <p:cNvPr id="8171" name="Google Shape;8171;p79"/>
                <p:cNvGrpSpPr/>
                <p:nvPr/>
              </p:nvGrpSpPr>
              <p:grpSpPr>
                <a:xfrm>
                  <a:off x="1507666" y="2176104"/>
                  <a:ext cx="166395" cy="273149"/>
                  <a:chOff x="1507666" y="2176104"/>
                  <a:chExt cx="166395" cy="273149"/>
                </a:xfrm>
              </p:grpSpPr>
              <p:sp>
                <p:nvSpPr>
                  <p:cNvPr id="8172" name="Google Shape;8172;p7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9" name="Google Shape;8179;p7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1" name="Google Shape;8181;p79"/>
            <p:cNvGrpSpPr/>
            <p:nvPr/>
          </p:nvGrpSpPr>
          <p:grpSpPr>
            <a:xfrm>
              <a:off x="1284601" y="1681380"/>
              <a:ext cx="495923" cy="310517"/>
              <a:chOff x="1284601" y="1681380"/>
              <a:chExt cx="495923" cy="310517"/>
            </a:xfrm>
          </p:grpSpPr>
          <p:sp>
            <p:nvSpPr>
              <p:cNvPr id="8182" name="Google Shape;8182;p7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3" name="Google Shape;8183;p79"/>
              <p:cNvGrpSpPr/>
              <p:nvPr/>
            </p:nvGrpSpPr>
            <p:grpSpPr>
              <a:xfrm>
                <a:off x="1507666" y="1681380"/>
                <a:ext cx="272858" cy="310517"/>
                <a:chOff x="1507666" y="1681380"/>
                <a:chExt cx="272858" cy="310517"/>
              </a:xfrm>
            </p:grpSpPr>
            <p:grpSp>
              <p:nvGrpSpPr>
                <p:cNvPr id="8184" name="Google Shape;8184;p79"/>
                <p:cNvGrpSpPr/>
                <p:nvPr/>
              </p:nvGrpSpPr>
              <p:grpSpPr>
                <a:xfrm>
                  <a:off x="1507666" y="1700120"/>
                  <a:ext cx="166395" cy="272984"/>
                  <a:chOff x="1507666" y="1700120"/>
                  <a:chExt cx="166395" cy="272984"/>
                </a:xfrm>
              </p:grpSpPr>
              <p:sp>
                <p:nvSpPr>
                  <p:cNvPr id="8185" name="Google Shape;8185;p7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2" name="Google Shape;8192;p7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94" name="Google Shape;8194;p79"/>
          <p:cNvGrpSpPr/>
          <p:nvPr/>
        </p:nvGrpSpPr>
        <p:grpSpPr>
          <a:xfrm>
            <a:off x="6815339" y="2324267"/>
            <a:ext cx="1622269" cy="552443"/>
            <a:chOff x="6894650" y="2574740"/>
            <a:chExt cx="1445100" cy="492111"/>
          </a:xfrm>
        </p:grpSpPr>
        <p:sp>
          <p:nvSpPr>
            <p:cNvPr id="8195" name="Google Shape;8195;p7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00" name="Google Shape;8200;p7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01" name="Google Shape;8201;p79"/>
          <p:cNvGrpSpPr/>
          <p:nvPr/>
        </p:nvGrpSpPr>
        <p:grpSpPr>
          <a:xfrm>
            <a:off x="6834882" y="3698522"/>
            <a:ext cx="1583206" cy="475705"/>
            <a:chOff x="6953919" y="3907920"/>
            <a:chExt cx="1377300" cy="475705"/>
          </a:xfrm>
        </p:grpSpPr>
        <p:cxnSp>
          <p:nvCxnSpPr>
            <p:cNvPr id="8202" name="Google Shape;8202;p7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03" name="Google Shape;8203;p7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04" name="Google Shape;8204;p7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05" name="Google Shape;8205;p7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206" name="Google Shape;8206;p7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207" name="Google Shape;8207;p79"/>
          <p:cNvGrpSpPr/>
          <p:nvPr/>
        </p:nvGrpSpPr>
        <p:grpSpPr>
          <a:xfrm>
            <a:off x="2338470" y="2459668"/>
            <a:ext cx="836286" cy="824529"/>
            <a:chOff x="2389399" y="2595741"/>
            <a:chExt cx="812796" cy="801369"/>
          </a:xfrm>
        </p:grpSpPr>
        <p:grpSp>
          <p:nvGrpSpPr>
            <p:cNvPr id="8208" name="Google Shape;8208;p79"/>
            <p:cNvGrpSpPr/>
            <p:nvPr/>
          </p:nvGrpSpPr>
          <p:grpSpPr>
            <a:xfrm>
              <a:off x="2492145" y="2881565"/>
              <a:ext cx="607300" cy="229751"/>
              <a:chOff x="2492145" y="2881565"/>
              <a:chExt cx="607300" cy="229751"/>
            </a:xfrm>
          </p:grpSpPr>
          <p:sp>
            <p:nvSpPr>
              <p:cNvPr id="8209" name="Google Shape;8209;p7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79"/>
            <p:cNvGrpSpPr/>
            <p:nvPr/>
          </p:nvGrpSpPr>
          <p:grpSpPr>
            <a:xfrm>
              <a:off x="2389399" y="2595741"/>
              <a:ext cx="812796" cy="296825"/>
              <a:chOff x="2389399" y="2595741"/>
              <a:chExt cx="812796" cy="296825"/>
            </a:xfrm>
          </p:grpSpPr>
          <p:grpSp>
            <p:nvGrpSpPr>
              <p:cNvPr id="8213" name="Google Shape;8213;p79"/>
              <p:cNvGrpSpPr/>
              <p:nvPr/>
            </p:nvGrpSpPr>
            <p:grpSpPr>
              <a:xfrm>
                <a:off x="2389399" y="2595741"/>
                <a:ext cx="363638" cy="296825"/>
                <a:chOff x="2389399" y="2595741"/>
                <a:chExt cx="363638" cy="296825"/>
              </a:xfrm>
            </p:grpSpPr>
            <p:grpSp>
              <p:nvGrpSpPr>
                <p:cNvPr id="8214" name="Google Shape;8214;p79"/>
                <p:cNvGrpSpPr/>
                <p:nvPr/>
              </p:nvGrpSpPr>
              <p:grpSpPr>
                <a:xfrm>
                  <a:off x="2493852" y="2794333"/>
                  <a:ext cx="259185" cy="98232"/>
                  <a:chOff x="2493852" y="2794333"/>
                  <a:chExt cx="259185" cy="98232"/>
                </a:xfrm>
              </p:grpSpPr>
              <p:sp>
                <p:nvSpPr>
                  <p:cNvPr id="8215" name="Google Shape;8215;p7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79"/>
                <p:cNvGrpSpPr/>
                <p:nvPr/>
              </p:nvGrpSpPr>
              <p:grpSpPr>
                <a:xfrm>
                  <a:off x="2389399" y="2595741"/>
                  <a:ext cx="224343" cy="182054"/>
                  <a:chOff x="2389399" y="2595741"/>
                  <a:chExt cx="224343" cy="182054"/>
                </a:xfrm>
              </p:grpSpPr>
              <p:sp>
                <p:nvSpPr>
                  <p:cNvPr id="8219" name="Google Shape;8219;p7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1" name="Google Shape;8221;p79"/>
              <p:cNvGrpSpPr/>
              <p:nvPr/>
            </p:nvGrpSpPr>
            <p:grpSpPr>
              <a:xfrm>
                <a:off x="2683630" y="2595741"/>
                <a:ext cx="224334" cy="296825"/>
                <a:chOff x="2683630" y="2595741"/>
                <a:chExt cx="224334" cy="296825"/>
              </a:xfrm>
            </p:grpSpPr>
            <p:grpSp>
              <p:nvGrpSpPr>
                <p:cNvPr id="8222" name="Google Shape;8222;p79"/>
                <p:cNvGrpSpPr/>
                <p:nvPr/>
              </p:nvGrpSpPr>
              <p:grpSpPr>
                <a:xfrm>
                  <a:off x="2788083" y="2794333"/>
                  <a:ext cx="15356" cy="98232"/>
                  <a:chOff x="2788083" y="2794333"/>
                  <a:chExt cx="15356" cy="98232"/>
                </a:xfrm>
              </p:grpSpPr>
              <p:sp>
                <p:nvSpPr>
                  <p:cNvPr id="8223" name="Google Shape;8223;p7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79"/>
                <p:cNvGrpSpPr/>
                <p:nvPr/>
              </p:nvGrpSpPr>
              <p:grpSpPr>
                <a:xfrm>
                  <a:off x="2683630" y="2595741"/>
                  <a:ext cx="224334" cy="182054"/>
                  <a:chOff x="2683630" y="2595741"/>
                  <a:chExt cx="224334" cy="182054"/>
                </a:xfrm>
              </p:grpSpPr>
              <p:sp>
                <p:nvSpPr>
                  <p:cNvPr id="8227" name="Google Shape;8227;p7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9" name="Google Shape;8229;p79"/>
              <p:cNvGrpSpPr/>
              <p:nvPr/>
            </p:nvGrpSpPr>
            <p:grpSpPr>
              <a:xfrm>
                <a:off x="2838475" y="2595741"/>
                <a:ext cx="363719" cy="296825"/>
                <a:chOff x="2838475" y="2595741"/>
                <a:chExt cx="363719" cy="296825"/>
              </a:xfrm>
            </p:grpSpPr>
            <p:grpSp>
              <p:nvGrpSpPr>
                <p:cNvPr id="8230" name="Google Shape;8230;p79"/>
                <p:cNvGrpSpPr/>
                <p:nvPr/>
              </p:nvGrpSpPr>
              <p:grpSpPr>
                <a:xfrm>
                  <a:off x="2838475" y="2794333"/>
                  <a:ext cx="259185" cy="98232"/>
                  <a:chOff x="2838475" y="2794333"/>
                  <a:chExt cx="259185" cy="98232"/>
                </a:xfrm>
              </p:grpSpPr>
              <p:sp>
                <p:nvSpPr>
                  <p:cNvPr id="8231" name="Google Shape;8231;p7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9"/>
                <p:cNvGrpSpPr/>
                <p:nvPr/>
              </p:nvGrpSpPr>
              <p:grpSpPr>
                <a:xfrm>
                  <a:off x="2977852" y="2595741"/>
                  <a:ext cx="224343" cy="182054"/>
                  <a:chOff x="2977852" y="2595741"/>
                  <a:chExt cx="224343" cy="182054"/>
                </a:xfrm>
              </p:grpSpPr>
              <p:sp>
                <p:nvSpPr>
                  <p:cNvPr id="8235" name="Google Shape;8235;p7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37" name="Google Shape;8237;p79"/>
            <p:cNvGrpSpPr/>
            <p:nvPr/>
          </p:nvGrpSpPr>
          <p:grpSpPr>
            <a:xfrm>
              <a:off x="2389399" y="3100241"/>
              <a:ext cx="812796" cy="296869"/>
              <a:chOff x="2389399" y="3100241"/>
              <a:chExt cx="812796" cy="296869"/>
            </a:xfrm>
          </p:grpSpPr>
          <p:grpSp>
            <p:nvGrpSpPr>
              <p:cNvPr id="8238" name="Google Shape;8238;p79"/>
              <p:cNvGrpSpPr/>
              <p:nvPr/>
            </p:nvGrpSpPr>
            <p:grpSpPr>
              <a:xfrm>
                <a:off x="2683630" y="3100241"/>
                <a:ext cx="224334" cy="296869"/>
                <a:chOff x="2683630" y="3100241"/>
                <a:chExt cx="224334" cy="296869"/>
              </a:xfrm>
            </p:grpSpPr>
            <p:grpSp>
              <p:nvGrpSpPr>
                <p:cNvPr id="8239" name="Google Shape;8239;p79"/>
                <p:cNvGrpSpPr/>
                <p:nvPr/>
              </p:nvGrpSpPr>
              <p:grpSpPr>
                <a:xfrm>
                  <a:off x="2788083" y="3100241"/>
                  <a:ext cx="15356" cy="98237"/>
                  <a:chOff x="2788083" y="3100241"/>
                  <a:chExt cx="15356" cy="98237"/>
                </a:xfrm>
              </p:grpSpPr>
              <p:sp>
                <p:nvSpPr>
                  <p:cNvPr id="8240" name="Google Shape;8240;p7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79"/>
                <p:cNvGrpSpPr/>
                <p:nvPr/>
              </p:nvGrpSpPr>
              <p:grpSpPr>
                <a:xfrm>
                  <a:off x="2683630" y="3215065"/>
                  <a:ext cx="224334" cy="182045"/>
                  <a:chOff x="2683630" y="3215065"/>
                  <a:chExt cx="224334" cy="182045"/>
                </a:xfrm>
              </p:grpSpPr>
              <p:sp>
                <p:nvSpPr>
                  <p:cNvPr id="8244" name="Google Shape;8244;p7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6" name="Google Shape;8246;p79"/>
              <p:cNvGrpSpPr/>
              <p:nvPr/>
            </p:nvGrpSpPr>
            <p:grpSpPr>
              <a:xfrm>
                <a:off x="2389399" y="3100241"/>
                <a:ext cx="363638" cy="296869"/>
                <a:chOff x="2389399" y="3100241"/>
                <a:chExt cx="363638" cy="296869"/>
              </a:xfrm>
            </p:grpSpPr>
            <p:grpSp>
              <p:nvGrpSpPr>
                <p:cNvPr id="8247" name="Google Shape;8247;p79"/>
                <p:cNvGrpSpPr/>
                <p:nvPr/>
              </p:nvGrpSpPr>
              <p:grpSpPr>
                <a:xfrm>
                  <a:off x="2493852" y="3100241"/>
                  <a:ext cx="259185" cy="98237"/>
                  <a:chOff x="2493852" y="3100241"/>
                  <a:chExt cx="259185" cy="98237"/>
                </a:xfrm>
              </p:grpSpPr>
              <p:sp>
                <p:nvSpPr>
                  <p:cNvPr id="8248" name="Google Shape;8248;p7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9"/>
                <p:cNvGrpSpPr/>
                <p:nvPr/>
              </p:nvGrpSpPr>
              <p:grpSpPr>
                <a:xfrm>
                  <a:off x="2389399" y="3215065"/>
                  <a:ext cx="224343" cy="182045"/>
                  <a:chOff x="2389399" y="3215065"/>
                  <a:chExt cx="224343" cy="182045"/>
                </a:xfrm>
              </p:grpSpPr>
              <p:sp>
                <p:nvSpPr>
                  <p:cNvPr id="8252" name="Google Shape;8252;p7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79"/>
              <p:cNvGrpSpPr/>
              <p:nvPr/>
            </p:nvGrpSpPr>
            <p:grpSpPr>
              <a:xfrm>
                <a:off x="2838475" y="3100241"/>
                <a:ext cx="363719" cy="296869"/>
                <a:chOff x="2838475" y="3100241"/>
                <a:chExt cx="363719" cy="296869"/>
              </a:xfrm>
            </p:grpSpPr>
            <p:grpSp>
              <p:nvGrpSpPr>
                <p:cNvPr id="8255" name="Google Shape;8255;p79"/>
                <p:cNvGrpSpPr/>
                <p:nvPr/>
              </p:nvGrpSpPr>
              <p:grpSpPr>
                <a:xfrm>
                  <a:off x="2838475" y="3100241"/>
                  <a:ext cx="259185" cy="98237"/>
                  <a:chOff x="2838475" y="3100241"/>
                  <a:chExt cx="259185" cy="98237"/>
                </a:xfrm>
              </p:grpSpPr>
              <p:sp>
                <p:nvSpPr>
                  <p:cNvPr id="8256" name="Google Shape;8256;p7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79"/>
                <p:cNvGrpSpPr/>
                <p:nvPr/>
              </p:nvGrpSpPr>
              <p:grpSpPr>
                <a:xfrm>
                  <a:off x="2977852" y="3215065"/>
                  <a:ext cx="224343" cy="182045"/>
                  <a:chOff x="2977852" y="3215065"/>
                  <a:chExt cx="224343" cy="182045"/>
                </a:xfrm>
              </p:grpSpPr>
              <p:sp>
                <p:nvSpPr>
                  <p:cNvPr id="8260" name="Google Shape;8260;p7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8265"/>
        <p:cNvGrpSpPr/>
        <p:nvPr/>
      </p:nvGrpSpPr>
      <p:grpSpPr>
        <a:xfrm>
          <a:off x="0" y="0"/>
          <a:ext cx="0" cy="0"/>
          <a:chOff x="0" y="0"/>
          <a:chExt cx="0" cy="0"/>
        </a:xfrm>
      </p:grpSpPr>
      <p:grpSp>
        <p:nvGrpSpPr>
          <p:cNvPr id="8266" name="Google Shape;8266;p80"/>
          <p:cNvGrpSpPr/>
          <p:nvPr/>
        </p:nvGrpSpPr>
        <p:grpSpPr>
          <a:xfrm>
            <a:off x="702088" y="3155922"/>
            <a:ext cx="2390414" cy="1024800"/>
            <a:chOff x="728925" y="3296613"/>
            <a:chExt cx="2390414" cy="1024800"/>
          </a:xfrm>
        </p:grpSpPr>
        <p:grpSp>
          <p:nvGrpSpPr>
            <p:cNvPr id="8267" name="Google Shape;8267;p80"/>
            <p:cNvGrpSpPr/>
            <p:nvPr/>
          </p:nvGrpSpPr>
          <p:grpSpPr>
            <a:xfrm>
              <a:off x="728925" y="3619800"/>
              <a:ext cx="2390414" cy="500893"/>
              <a:chOff x="728925" y="3619800"/>
              <a:chExt cx="2390414" cy="500893"/>
            </a:xfrm>
          </p:grpSpPr>
          <p:sp>
            <p:nvSpPr>
              <p:cNvPr id="8268" name="Google Shape;8268;p8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69" name="Google Shape;8269;p8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70" name="Google Shape;8270;p80"/>
            <p:cNvGrpSpPr/>
            <p:nvPr/>
          </p:nvGrpSpPr>
          <p:grpSpPr>
            <a:xfrm>
              <a:off x="1348050" y="3296613"/>
              <a:ext cx="1706152" cy="1024800"/>
              <a:chOff x="1348050" y="3296613"/>
              <a:chExt cx="1706152" cy="1024800"/>
            </a:xfrm>
          </p:grpSpPr>
          <p:sp>
            <p:nvSpPr>
              <p:cNvPr id="8271" name="Google Shape;8271;p8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72" name="Google Shape;8272;p8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73" name="Google Shape;8273;p8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74" name="Google Shape;8274;p8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75" name="Google Shape;8275;p8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76" name="Google Shape;8276;p80"/>
            <p:cNvGrpSpPr/>
            <p:nvPr/>
          </p:nvGrpSpPr>
          <p:grpSpPr>
            <a:xfrm>
              <a:off x="1455707" y="3654858"/>
              <a:ext cx="1491150" cy="417657"/>
              <a:chOff x="1455707" y="3654858"/>
              <a:chExt cx="1491150" cy="417657"/>
            </a:xfrm>
          </p:grpSpPr>
          <p:sp>
            <p:nvSpPr>
              <p:cNvPr id="8277" name="Google Shape;8277;p8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97" name="Google Shape;8297;p80"/>
          <p:cNvGraphicFramePr/>
          <p:nvPr/>
        </p:nvGraphicFramePr>
        <p:xfrm>
          <a:off x="5937787" y="2153834"/>
          <a:ext cx="3000000" cy="3000000"/>
        </p:xfrm>
        <a:graphic>
          <a:graphicData uri="http://schemas.openxmlformats.org/drawingml/2006/table">
            <a:tbl>
              <a:tblPr>
                <a:noFill/>
                <a:tableStyleId>{494C5A57-1397-4FF8-B3EE-C2968A0CBB44}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298" name="Google Shape;8298;p80"/>
          <p:cNvGrpSpPr/>
          <p:nvPr/>
        </p:nvGrpSpPr>
        <p:grpSpPr>
          <a:xfrm>
            <a:off x="710464" y="981599"/>
            <a:ext cx="2396505" cy="976502"/>
            <a:chOff x="749309" y="1112739"/>
            <a:chExt cx="2371603" cy="976502"/>
          </a:xfrm>
        </p:grpSpPr>
        <p:grpSp>
          <p:nvGrpSpPr>
            <p:cNvPr id="8299" name="Google Shape;8299;p80"/>
            <p:cNvGrpSpPr/>
            <p:nvPr/>
          </p:nvGrpSpPr>
          <p:grpSpPr>
            <a:xfrm>
              <a:off x="1092126" y="1112739"/>
              <a:ext cx="2028786" cy="975464"/>
              <a:chOff x="1092126" y="1112739"/>
              <a:chExt cx="2028786" cy="975464"/>
            </a:xfrm>
          </p:grpSpPr>
          <p:sp>
            <p:nvSpPr>
              <p:cNvPr id="8300" name="Google Shape;8300;p8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80"/>
            <p:cNvGrpSpPr/>
            <p:nvPr/>
          </p:nvGrpSpPr>
          <p:grpSpPr>
            <a:xfrm>
              <a:off x="749309" y="1112739"/>
              <a:ext cx="314700" cy="975464"/>
              <a:chOff x="749309" y="1112739"/>
              <a:chExt cx="314700" cy="975464"/>
            </a:xfrm>
          </p:grpSpPr>
          <p:sp>
            <p:nvSpPr>
              <p:cNvPr id="8325" name="Google Shape;8325;p8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9" name="Google Shape;8329;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33" name="Google Shape;8333;p80"/>
          <p:cNvGraphicFramePr/>
          <p:nvPr/>
        </p:nvGraphicFramePr>
        <p:xfrm>
          <a:off x="5937812" y="981584"/>
          <a:ext cx="3000000" cy="3000000"/>
        </p:xfrm>
        <a:graphic>
          <a:graphicData uri="http://schemas.openxmlformats.org/drawingml/2006/table">
            <a:tbl>
              <a:tblPr>
                <a:noFill/>
                <a:tableStyleId>{494C5A57-1397-4FF8-B3EE-C2968A0CBB44}</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334" name="Google Shape;8334;p80"/>
          <p:cNvGraphicFramePr/>
          <p:nvPr/>
        </p:nvGraphicFramePr>
        <p:xfrm>
          <a:off x="3358675" y="2153834"/>
          <a:ext cx="3000000" cy="3000000"/>
        </p:xfrm>
        <a:graphic>
          <a:graphicData uri="http://schemas.openxmlformats.org/drawingml/2006/table">
            <a:tbl>
              <a:tblPr>
                <a:noFill/>
                <a:tableStyleId>{494C5A57-1397-4FF8-B3EE-C2968A0CBB44}</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35" name="Google Shape;8335;p80"/>
          <p:cNvGrpSpPr/>
          <p:nvPr/>
        </p:nvGrpSpPr>
        <p:grpSpPr>
          <a:xfrm>
            <a:off x="3360661" y="3144795"/>
            <a:ext cx="2363377" cy="1047062"/>
            <a:chOff x="3358399" y="3285485"/>
            <a:chExt cx="2363377" cy="1047062"/>
          </a:xfrm>
        </p:grpSpPr>
        <p:grpSp>
          <p:nvGrpSpPr>
            <p:cNvPr id="8336" name="Google Shape;8336;p80"/>
            <p:cNvGrpSpPr/>
            <p:nvPr/>
          </p:nvGrpSpPr>
          <p:grpSpPr>
            <a:xfrm>
              <a:off x="3358412" y="3285485"/>
              <a:ext cx="2363244" cy="139500"/>
              <a:chOff x="3358412" y="3285485"/>
              <a:chExt cx="2363244" cy="139500"/>
            </a:xfrm>
          </p:grpSpPr>
          <p:sp>
            <p:nvSpPr>
              <p:cNvPr id="8337" name="Google Shape;8337;p8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80"/>
            <p:cNvGrpSpPr/>
            <p:nvPr/>
          </p:nvGrpSpPr>
          <p:grpSpPr>
            <a:xfrm>
              <a:off x="3358412" y="3466996"/>
              <a:ext cx="2363244" cy="139500"/>
              <a:chOff x="3358412" y="3466996"/>
              <a:chExt cx="2363244" cy="139500"/>
            </a:xfrm>
          </p:grpSpPr>
          <p:sp>
            <p:nvSpPr>
              <p:cNvPr id="8343" name="Google Shape;8343;p8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80"/>
            <p:cNvGrpSpPr/>
            <p:nvPr/>
          </p:nvGrpSpPr>
          <p:grpSpPr>
            <a:xfrm>
              <a:off x="3358412" y="3648507"/>
              <a:ext cx="2363244" cy="139500"/>
              <a:chOff x="3358412" y="3648507"/>
              <a:chExt cx="2363244" cy="139500"/>
            </a:xfrm>
          </p:grpSpPr>
          <p:sp>
            <p:nvSpPr>
              <p:cNvPr id="8349" name="Google Shape;8349;p8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80"/>
            <p:cNvGrpSpPr/>
            <p:nvPr/>
          </p:nvGrpSpPr>
          <p:grpSpPr>
            <a:xfrm>
              <a:off x="3358412" y="3830018"/>
              <a:ext cx="2363244" cy="139500"/>
              <a:chOff x="3358412" y="3830018"/>
              <a:chExt cx="2363244" cy="139500"/>
            </a:xfrm>
          </p:grpSpPr>
          <p:sp>
            <p:nvSpPr>
              <p:cNvPr id="8355" name="Google Shape;8355;p8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80"/>
            <p:cNvGrpSpPr/>
            <p:nvPr/>
          </p:nvGrpSpPr>
          <p:grpSpPr>
            <a:xfrm>
              <a:off x="3358399" y="4011514"/>
              <a:ext cx="2363377" cy="139537"/>
              <a:chOff x="3294800" y="4134603"/>
              <a:chExt cx="2638876" cy="152400"/>
            </a:xfrm>
          </p:grpSpPr>
          <p:sp>
            <p:nvSpPr>
              <p:cNvPr id="8361" name="Google Shape;8361;p8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80"/>
            <p:cNvGrpSpPr/>
            <p:nvPr/>
          </p:nvGrpSpPr>
          <p:grpSpPr>
            <a:xfrm>
              <a:off x="3358399" y="4193010"/>
              <a:ext cx="2363377" cy="139537"/>
              <a:chOff x="3294800" y="4134603"/>
              <a:chExt cx="2638876" cy="152400"/>
            </a:xfrm>
          </p:grpSpPr>
          <p:sp>
            <p:nvSpPr>
              <p:cNvPr id="8367" name="Google Shape;8367;p8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72" name="Google Shape;8372;p80"/>
          <p:cNvGraphicFramePr/>
          <p:nvPr/>
        </p:nvGraphicFramePr>
        <p:xfrm>
          <a:off x="711463" y="2153834"/>
          <a:ext cx="3000000" cy="3000000"/>
        </p:xfrm>
        <a:graphic>
          <a:graphicData uri="http://schemas.openxmlformats.org/drawingml/2006/table">
            <a:tbl>
              <a:tblPr>
                <a:noFill/>
                <a:tableStyleId>{494C5A57-1397-4FF8-B3EE-C2968A0CBB44}</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73" name="Google Shape;8373;p80"/>
          <p:cNvGrpSpPr/>
          <p:nvPr/>
        </p:nvGrpSpPr>
        <p:grpSpPr>
          <a:xfrm>
            <a:off x="4161132" y="2557649"/>
            <a:ext cx="1302095" cy="60959"/>
            <a:chOff x="3558802" y="4011427"/>
            <a:chExt cx="1866000" cy="111300"/>
          </a:xfrm>
        </p:grpSpPr>
        <p:sp>
          <p:nvSpPr>
            <p:cNvPr id="8374" name="Google Shape;8374;p8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80"/>
          <p:cNvGrpSpPr/>
          <p:nvPr/>
        </p:nvGrpSpPr>
        <p:grpSpPr>
          <a:xfrm>
            <a:off x="4706620" y="2839808"/>
            <a:ext cx="914340" cy="60959"/>
            <a:chOff x="3558802" y="4011427"/>
            <a:chExt cx="1866000" cy="111300"/>
          </a:xfrm>
        </p:grpSpPr>
        <p:sp>
          <p:nvSpPr>
            <p:cNvPr id="8377" name="Google Shape;8377;p8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80"/>
          <p:cNvGrpSpPr/>
          <p:nvPr/>
        </p:nvGrpSpPr>
        <p:grpSpPr>
          <a:xfrm>
            <a:off x="5871419" y="3167606"/>
            <a:ext cx="2522867" cy="1001454"/>
            <a:chOff x="1904318" y="789980"/>
            <a:chExt cx="1489472" cy="606868"/>
          </a:xfrm>
        </p:grpSpPr>
        <p:cxnSp>
          <p:nvCxnSpPr>
            <p:cNvPr id="8380" name="Google Shape;8380;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81" name="Google Shape;8381;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82" name="Google Shape;8382;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83" name="Google Shape;8383;p8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384" name="Google Shape;8384;p8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385" name="Google Shape;8385;p8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386" name="Google Shape;8386;p8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387" name="Google Shape;8387;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0"/>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394" name="Google Shape;8394;p80"/>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395" name="Google Shape;8395;p80"/>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396" name="Google Shape;8396;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80"/>
          <p:cNvGrpSpPr/>
          <p:nvPr/>
        </p:nvGrpSpPr>
        <p:grpSpPr>
          <a:xfrm>
            <a:off x="3355824" y="951642"/>
            <a:ext cx="2363393" cy="1005865"/>
            <a:chOff x="3292400" y="1193188"/>
            <a:chExt cx="2615240" cy="1131075"/>
          </a:xfrm>
        </p:grpSpPr>
        <p:sp>
          <p:nvSpPr>
            <p:cNvPr id="8398" name="Google Shape;8398;p8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399" name="Google Shape;8399;p8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00" name="Google Shape;8400;p8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401" name="Google Shape;8401;p8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402" name="Google Shape;8402;p8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403" name="Google Shape;8403;p8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404" name="Google Shape;8404;p8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405" name="Google Shape;8405;p8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406" name="Google Shape;8406;p8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407" name="Google Shape;8407;p8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408" name="Google Shape;8408;p8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09" name="Google Shape;8409;p8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10" name="Google Shape;8410;p8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11" name="Google Shape;8411;p8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12" name="Google Shape;8412;p80"/>
            <p:cNvGrpSpPr/>
            <p:nvPr/>
          </p:nvGrpSpPr>
          <p:grpSpPr>
            <a:xfrm>
              <a:off x="3748438" y="1378608"/>
              <a:ext cx="2159202" cy="903971"/>
              <a:chOff x="1683525" y="2179850"/>
              <a:chExt cx="4519050" cy="2134525"/>
            </a:xfrm>
          </p:grpSpPr>
          <p:sp>
            <p:nvSpPr>
              <p:cNvPr id="8413" name="Google Shape;8413;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14" name="Google Shape;8414;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15" name="Google Shape;8415;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16" name="Google Shape;8416;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17" name="Google Shape;8417;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18" name="Google Shape;8418;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19" name="Google Shape;8419;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20" name="Google Shape;8420;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21" name="Google Shape;8421;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22" name="Google Shape;8422;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23" name="Google Shape;8423;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24" name="Google Shape;8424;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8428"/>
        <p:cNvGrpSpPr/>
        <p:nvPr/>
      </p:nvGrpSpPr>
      <p:grpSpPr>
        <a:xfrm>
          <a:off x="0" y="0"/>
          <a:ext cx="0" cy="0"/>
          <a:chOff x="0" y="0"/>
          <a:chExt cx="0" cy="0"/>
        </a:xfrm>
      </p:grpSpPr>
      <p:grpSp>
        <p:nvGrpSpPr>
          <p:cNvPr id="8429" name="Google Shape;8429;p81"/>
          <p:cNvGrpSpPr/>
          <p:nvPr/>
        </p:nvGrpSpPr>
        <p:grpSpPr>
          <a:xfrm>
            <a:off x="4796690" y="970936"/>
            <a:ext cx="745431" cy="718863"/>
            <a:chOff x="4249973" y="1201875"/>
            <a:chExt cx="1958568" cy="1888762"/>
          </a:xfrm>
        </p:grpSpPr>
        <p:sp>
          <p:nvSpPr>
            <p:cNvPr id="8430" name="Google Shape;8430;p8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1" name="Google Shape;8431;p81"/>
            <p:cNvGrpSpPr/>
            <p:nvPr/>
          </p:nvGrpSpPr>
          <p:grpSpPr>
            <a:xfrm>
              <a:off x="5853086" y="1789142"/>
              <a:ext cx="355454" cy="1048099"/>
              <a:chOff x="5576108" y="2016725"/>
              <a:chExt cx="565200" cy="1666560"/>
            </a:xfrm>
          </p:grpSpPr>
          <p:sp>
            <p:nvSpPr>
              <p:cNvPr id="8432" name="Google Shape;8432;p8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33" name="Google Shape;8433;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81"/>
            <p:cNvGrpSpPr/>
            <p:nvPr/>
          </p:nvGrpSpPr>
          <p:grpSpPr>
            <a:xfrm>
              <a:off x="4869455" y="2691676"/>
              <a:ext cx="1013897" cy="398961"/>
              <a:chOff x="4012057" y="3451825"/>
              <a:chExt cx="1612175" cy="634379"/>
            </a:xfrm>
          </p:grpSpPr>
          <p:sp>
            <p:nvSpPr>
              <p:cNvPr id="8435" name="Google Shape;8435;p8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36" name="Google Shape;8436;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81"/>
            <p:cNvGrpSpPr/>
            <p:nvPr/>
          </p:nvGrpSpPr>
          <p:grpSpPr>
            <a:xfrm>
              <a:off x="4276937" y="2155961"/>
              <a:ext cx="651965" cy="891358"/>
              <a:chOff x="3069908" y="2599997"/>
              <a:chExt cx="1036675" cy="1417328"/>
            </a:xfrm>
          </p:grpSpPr>
          <p:sp>
            <p:nvSpPr>
              <p:cNvPr id="8438" name="Google Shape;8438;p8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39" name="Google Shape;8439;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1"/>
            <p:cNvGrpSpPr/>
            <p:nvPr/>
          </p:nvGrpSpPr>
          <p:grpSpPr>
            <a:xfrm>
              <a:off x="5054918" y="1201875"/>
              <a:ext cx="999548" cy="602711"/>
              <a:chOff x="4306958" y="1082925"/>
              <a:chExt cx="1589359" cy="958358"/>
            </a:xfrm>
          </p:grpSpPr>
          <p:sp>
            <p:nvSpPr>
              <p:cNvPr id="8441" name="Google Shape;8441;p8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42" name="Google Shape;8442;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1"/>
            <p:cNvGrpSpPr/>
            <p:nvPr/>
          </p:nvGrpSpPr>
          <p:grpSpPr>
            <a:xfrm>
              <a:off x="4249973" y="1303451"/>
              <a:ext cx="799317" cy="841334"/>
              <a:chOff x="3027033" y="1244439"/>
              <a:chExt cx="1270977" cy="1337786"/>
            </a:xfrm>
          </p:grpSpPr>
          <p:sp>
            <p:nvSpPr>
              <p:cNvPr id="8444" name="Google Shape;8444;p8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45" name="Google Shape;8445;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6" name="Google Shape;8446;p81"/>
          <p:cNvGrpSpPr/>
          <p:nvPr/>
        </p:nvGrpSpPr>
        <p:grpSpPr>
          <a:xfrm>
            <a:off x="713063" y="1849386"/>
            <a:ext cx="761767" cy="729896"/>
            <a:chOff x="2657744" y="2337745"/>
            <a:chExt cx="832987" cy="798137"/>
          </a:xfrm>
        </p:grpSpPr>
        <p:sp>
          <p:nvSpPr>
            <p:cNvPr id="8447" name="Google Shape;8447;p8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81"/>
          <p:cNvGrpSpPr/>
          <p:nvPr/>
        </p:nvGrpSpPr>
        <p:grpSpPr>
          <a:xfrm>
            <a:off x="3224027" y="1852592"/>
            <a:ext cx="685569" cy="723586"/>
            <a:chOff x="3398134" y="2057755"/>
            <a:chExt cx="704087" cy="743130"/>
          </a:xfrm>
        </p:grpSpPr>
        <p:grpSp>
          <p:nvGrpSpPr>
            <p:cNvPr id="8454" name="Google Shape;8454;p81"/>
            <p:cNvGrpSpPr/>
            <p:nvPr/>
          </p:nvGrpSpPr>
          <p:grpSpPr>
            <a:xfrm>
              <a:off x="3398134" y="2290183"/>
              <a:ext cx="315300" cy="219900"/>
              <a:chOff x="3398134" y="2290183"/>
              <a:chExt cx="315300" cy="219900"/>
            </a:xfrm>
          </p:grpSpPr>
          <p:sp>
            <p:nvSpPr>
              <p:cNvPr id="8455" name="Google Shape;8455;p8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56" name="Google Shape;8456;p81"/>
              <p:cNvCxnSpPr>
                <a:stCxn id="845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457" name="Google Shape;8457;p81"/>
            <p:cNvGrpSpPr/>
            <p:nvPr/>
          </p:nvGrpSpPr>
          <p:grpSpPr>
            <a:xfrm>
              <a:off x="3547823" y="2467358"/>
              <a:ext cx="219900" cy="333527"/>
              <a:chOff x="3547823" y="2467358"/>
              <a:chExt cx="219900" cy="333527"/>
            </a:xfrm>
          </p:grpSpPr>
          <p:sp>
            <p:nvSpPr>
              <p:cNvPr id="8458" name="Google Shape;8458;p8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59" name="Google Shape;8459;p8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460" name="Google Shape;8460;p81"/>
            <p:cNvGrpSpPr/>
            <p:nvPr/>
          </p:nvGrpSpPr>
          <p:grpSpPr>
            <a:xfrm>
              <a:off x="3734138" y="2467358"/>
              <a:ext cx="219900" cy="333527"/>
              <a:chOff x="3734138" y="2467358"/>
              <a:chExt cx="219900" cy="333527"/>
            </a:xfrm>
          </p:grpSpPr>
          <p:sp>
            <p:nvSpPr>
              <p:cNvPr id="8461" name="Google Shape;8461;p8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62" name="Google Shape;8462;p8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463" name="Google Shape;8463;p81"/>
            <p:cNvGrpSpPr/>
            <p:nvPr/>
          </p:nvGrpSpPr>
          <p:grpSpPr>
            <a:xfrm>
              <a:off x="3787560" y="2288011"/>
              <a:ext cx="314661" cy="219900"/>
              <a:chOff x="3787560" y="2288011"/>
              <a:chExt cx="314661" cy="219900"/>
            </a:xfrm>
          </p:grpSpPr>
          <p:sp>
            <p:nvSpPr>
              <p:cNvPr id="8464" name="Google Shape;8464;p8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65" name="Google Shape;8465;p8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466" name="Google Shape;8466;p81"/>
            <p:cNvGrpSpPr/>
            <p:nvPr/>
          </p:nvGrpSpPr>
          <p:grpSpPr>
            <a:xfrm>
              <a:off x="3637290" y="2057755"/>
              <a:ext cx="219900" cy="335499"/>
              <a:chOff x="3637290" y="2057755"/>
              <a:chExt cx="219900" cy="335499"/>
            </a:xfrm>
          </p:grpSpPr>
          <p:sp>
            <p:nvSpPr>
              <p:cNvPr id="8467" name="Google Shape;8467;p8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468" name="Google Shape;8468;p8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469" name="Google Shape;8469;p81"/>
          <p:cNvGrpSpPr/>
          <p:nvPr/>
        </p:nvGrpSpPr>
        <p:grpSpPr>
          <a:xfrm>
            <a:off x="4899249" y="1859288"/>
            <a:ext cx="710153" cy="710153"/>
            <a:chOff x="5007123" y="2079403"/>
            <a:chExt cx="687600" cy="687600"/>
          </a:xfrm>
        </p:grpSpPr>
        <p:sp>
          <p:nvSpPr>
            <p:cNvPr id="8470" name="Google Shape;8470;p8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81"/>
          <p:cNvGrpSpPr/>
          <p:nvPr/>
        </p:nvGrpSpPr>
        <p:grpSpPr>
          <a:xfrm>
            <a:off x="5708687" y="1853794"/>
            <a:ext cx="720998" cy="721183"/>
            <a:chOff x="5797446" y="2063053"/>
            <a:chExt cx="698100" cy="698280"/>
          </a:xfrm>
        </p:grpSpPr>
        <p:sp>
          <p:nvSpPr>
            <p:cNvPr id="8475" name="Google Shape;8475;p8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81"/>
          <p:cNvGrpSpPr/>
          <p:nvPr/>
        </p:nvGrpSpPr>
        <p:grpSpPr>
          <a:xfrm>
            <a:off x="8153834" y="3499399"/>
            <a:ext cx="280585" cy="673164"/>
            <a:chOff x="8075075" y="3754290"/>
            <a:chExt cx="255612" cy="613194"/>
          </a:xfrm>
        </p:grpSpPr>
        <p:grpSp>
          <p:nvGrpSpPr>
            <p:cNvPr id="8480" name="Google Shape;8480;p81"/>
            <p:cNvGrpSpPr/>
            <p:nvPr/>
          </p:nvGrpSpPr>
          <p:grpSpPr>
            <a:xfrm>
              <a:off x="8075075" y="3754290"/>
              <a:ext cx="255612" cy="613194"/>
              <a:chOff x="8075075" y="3754290"/>
              <a:chExt cx="255612" cy="613194"/>
            </a:xfrm>
          </p:grpSpPr>
          <p:sp>
            <p:nvSpPr>
              <p:cNvPr id="8481" name="Google Shape;8481;p8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3" name="Google Shape;8483;p8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81"/>
          <p:cNvGrpSpPr/>
          <p:nvPr/>
        </p:nvGrpSpPr>
        <p:grpSpPr>
          <a:xfrm>
            <a:off x="5270892" y="3488196"/>
            <a:ext cx="470352" cy="683745"/>
            <a:chOff x="1697726" y="3244179"/>
            <a:chExt cx="788124" cy="1146069"/>
          </a:xfrm>
        </p:grpSpPr>
        <p:sp>
          <p:nvSpPr>
            <p:cNvPr id="8485" name="Google Shape;8485;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7" name="Google Shape;8487;p81"/>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8" name="Google Shape;8488;p81"/>
          <p:cNvGrpSpPr/>
          <p:nvPr/>
        </p:nvGrpSpPr>
        <p:grpSpPr>
          <a:xfrm>
            <a:off x="5892043" y="3499398"/>
            <a:ext cx="293891" cy="293845"/>
            <a:chOff x="6134814" y="3754290"/>
            <a:chExt cx="293891" cy="293845"/>
          </a:xfrm>
        </p:grpSpPr>
        <p:sp>
          <p:nvSpPr>
            <p:cNvPr id="8489" name="Google Shape;8489;p8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81"/>
          <p:cNvGrpSpPr/>
          <p:nvPr/>
        </p:nvGrpSpPr>
        <p:grpSpPr>
          <a:xfrm>
            <a:off x="5892043" y="3878069"/>
            <a:ext cx="293891" cy="293891"/>
            <a:chOff x="6134814" y="4086186"/>
            <a:chExt cx="293891" cy="293891"/>
          </a:xfrm>
        </p:grpSpPr>
        <p:sp>
          <p:nvSpPr>
            <p:cNvPr id="8492" name="Google Shape;8492;p8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4" name="Google Shape;8494;p81"/>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1"/>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6" name="Google Shape;8496;p81"/>
          <p:cNvGrpSpPr/>
          <p:nvPr/>
        </p:nvGrpSpPr>
        <p:grpSpPr>
          <a:xfrm>
            <a:off x="7817018" y="2706762"/>
            <a:ext cx="622883" cy="621944"/>
            <a:chOff x="1187048" y="238125"/>
            <a:chExt cx="5256397" cy="5248476"/>
          </a:xfrm>
        </p:grpSpPr>
        <p:sp>
          <p:nvSpPr>
            <p:cNvPr id="8497" name="Google Shape;8497;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81"/>
          <p:cNvGrpSpPr/>
          <p:nvPr/>
        </p:nvGrpSpPr>
        <p:grpSpPr>
          <a:xfrm>
            <a:off x="2274123" y="2716370"/>
            <a:ext cx="1310987" cy="612407"/>
            <a:chOff x="238125" y="1188750"/>
            <a:chExt cx="7140450" cy="3335550"/>
          </a:xfrm>
        </p:grpSpPr>
        <p:sp>
          <p:nvSpPr>
            <p:cNvPr id="8502" name="Google Shape;8502;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81"/>
          <p:cNvGrpSpPr/>
          <p:nvPr/>
        </p:nvGrpSpPr>
        <p:grpSpPr>
          <a:xfrm>
            <a:off x="6599995" y="2706925"/>
            <a:ext cx="1110299" cy="621702"/>
            <a:chOff x="238125" y="1335475"/>
            <a:chExt cx="5418735" cy="3034175"/>
          </a:xfrm>
        </p:grpSpPr>
        <p:sp>
          <p:nvSpPr>
            <p:cNvPr id="8508" name="Google Shape;8508;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81"/>
          <p:cNvGrpSpPr/>
          <p:nvPr/>
        </p:nvGrpSpPr>
        <p:grpSpPr>
          <a:xfrm>
            <a:off x="5417655" y="2703822"/>
            <a:ext cx="1074451" cy="627181"/>
            <a:chOff x="5359127" y="2910889"/>
            <a:chExt cx="1097723" cy="640831"/>
          </a:xfrm>
        </p:grpSpPr>
        <p:grpSp>
          <p:nvGrpSpPr>
            <p:cNvPr id="8512" name="Google Shape;8512;p81"/>
            <p:cNvGrpSpPr/>
            <p:nvPr/>
          </p:nvGrpSpPr>
          <p:grpSpPr>
            <a:xfrm>
              <a:off x="5929791" y="3263088"/>
              <a:ext cx="527060" cy="287097"/>
              <a:chOff x="5929791" y="3263088"/>
              <a:chExt cx="527060" cy="287097"/>
            </a:xfrm>
          </p:grpSpPr>
          <p:sp>
            <p:nvSpPr>
              <p:cNvPr id="8513" name="Google Shape;8513;p8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14" name="Google Shape;8514;p8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15" name="Google Shape;8515;p81"/>
            <p:cNvGrpSpPr/>
            <p:nvPr/>
          </p:nvGrpSpPr>
          <p:grpSpPr>
            <a:xfrm>
              <a:off x="5359127" y="3263089"/>
              <a:ext cx="526428" cy="288631"/>
              <a:chOff x="5359127" y="3263089"/>
              <a:chExt cx="526428" cy="288631"/>
            </a:xfrm>
          </p:grpSpPr>
          <p:sp>
            <p:nvSpPr>
              <p:cNvPr id="8516" name="Google Shape;8516;p8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17" name="Google Shape;8517;p8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18" name="Google Shape;8518;p81"/>
            <p:cNvGrpSpPr/>
            <p:nvPr/>
          </p:nvGrpSpPr>
          <p:grpSpPr>
            <a:xfrm>
              <a:off x="5551525" y="2910889"/>
              <a:ext cx="520901" cy="610283"/>
              <a:chOff x="5551525" y="2910889"/>
              <a:chExt cx="520901" cy="610283"/>
            </a:xfrm>
          </p:grpSpPr>
          <p:sp>
            <p:nvSpPr>
              <p:cNvPr id="8519" name="Google Shape;8519;p8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20" name="Google Shape;8520;p8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21" name="Google Shape;8521;p81"/>
            <p:cNvGrpSpPr/>
            <p:nvPr/>
          </p:nvGrpSpPr>
          <p:grpSpPr>
            <a:xfrm>
              <a:off x="5743962" y="2919100"/>
              <a:ext cx="623674" cy="284502"/>
              <a:chOff x="5743962" y="2919100"/>
              <a:chExt cx="623674" cy="284502"/>
            </a:xfrm>
          </p:grpSpPr>
          <p:sp>
            <p:nvSpPr>
              <p:cNvPr id="8522" name="Google Shape;8522;p8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23" name="Google Shape;8523;p8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24" name="Google Shape;8524;p81"/>
          <p:cNvGrpSpPr/>
          <p:nvPr/>
        </p:nvGrpSpPr>
        <p:grpSpPr>
          <a:xfrm>
            <a:off x="7568868" y="1854534"/>
            <a:ext cx="874976" cy="719600"/>
            <a:chOff x="7608988" y="2093194"/>
            <a:chExt cx="817276" cy="672147"/>
          </a:xfrm>
        </p:grpSpPr>
        <p:cxnSp>
          <p:nvCxnSpPr>
            <p:cNvPr id="8525" name="Google Shape;8525;p8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26" name="Google Shape;8526;p8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27" name="Google Shape;8527;p8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28" name="Google Shape;8528;p8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29" name="Google Shape;8529;p8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30" name="Google Shape;8530;p8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31" name="Google Shape;8531;p81"/>
            <p:cNvGrpSpPr/>
            <p:nvPr/>
          </p:nvGrpSpPr>
          <p:grpSpPr>
            <a:xfrm>
              <a:off x="7721175" y="2093194"/>
              <a:ext cx="599587" cy="623846"/>
              <a:chOff x="7721175" y="2093194"/>
              <a:chExt cx="599587" cy="623846"/>
            </a:xfrm>
          </p:grpSpPr>
          <p:grpSp>
            <p:nvGrpSpPr>
              <p:cNvPr id="8532" name="Google Shape;8532;p81"/>
              <p:cNvGrpSpPr/>
              <p:nvPr/>
            </p:nvGrpSpPr>
            <p:grpSpPr>
              <a:xfrm>
                <a:off x="7721175" y="2093194"/>
                <a:ext cx="291605" cy="623846"/>
                <a:chOff x="9405575" y="2061418"/>
                <a:chExt cx="291605" cy="623846"/>
              </a:xfrm>
            </p:grpSpPr>
            <p:sp>
              <p:nvSpPr>
                <p:cNvPr id="8533" name="Google Shape;8533;p8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81"/>
              <p:cNvGrpSpPr/>
              <p:nvPr/>
            </p:nvGrpSpPr>
            <p:grpSpPr>
              <a:xfrm flipH="1">
                <a:off x="8029157" y="2093194"/>
                <a:ext cx="291605" cy="623846"/>
                <a:chOff x="9405575" y="2061418"/>
                <a:chExt cx="291605" cy="623846"/>
              </a:xfrm>
            </p:grpSpPr>
            <p:sp>
              <p:nvSpPr>
                <p:cNvPr id="8541" name="Google Shape;8541;p8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48" name="Google Shape;8548;p81"/>
          <p:cNvGrpSpPr/>
          <p:nvPr/>
        </p:nvGrpSpPr>
        <p:grpSpPr>
          <a:xfrm>
            <a:off x="4013304" y="970936"/>
            <a:ext cx="712557" cy="785901"/>
            <a:chOff x="4206459" y="1191441"/>
            <a:chExt cx="712557" cy="785901"/>
          </a:xfrm>
        </p:grpSpPr>
        <p:sp>
          <p:nvSpPr>
            <p:cNvPr id="8549" name="Google Shape;8549;p8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3" name="Google Shape;8553;p81"/>
            <p:cNvGrpSpPr/>
            <p:nvPr/>
          </p:nvGrpSpPr>
          <p:grpSpPr>
            <a:xfrm>
              <a:off x="4644280" y="1290523"/>
              <a:ext cx="143716" cy="29463"/>
              <a:chOff x="4644280" y="1290523"/>
              <a:chExt cx="143716" cy="29463"/>
            </a:xfrm>
          </p:grpSpPr>
          <p:sp>
            <p:nvSpPr>
              <p:cNvPr id="8554" name="Google Shape;8554;p8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81"/>
            <p:cNvGrpSpPr/>
            <p:nvPr/>
          </p:nvGrpSpPr>
          <p:grpSpPr>
            <a:xfrm>
              <a:off x="4356567" y="1191441"/>
              <a:ext cx="143690" cy="29488"/>
              <a:chOff x="4356567" y="1191441"/>
              <a:chExt cx="143690" cy="29488"/>
            </a:xfrm>
          </p:grpSpPr>
          <p:sp>
            <p:nvSpPr>
              <p:cNvPr id="8559" name="Google Shape;8559;p8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81"/>
            <p:cNvGrpSpPr/>
            <p:nvPr/>
          </p:nvGrpSpPr>
          <p:grpSpPr>
            <a:xfrm>
              <a:off x="4339009" y="1863727"/>
              <a:ext cx="143703" cy="29476"/>
              <a:chOff x="4339009" y="1863727"/>
              <a:chExt cx="143703" cy="29476"/>
            </a:xfrm>
          </p:grpSpPr>
          <p:sp>
            <p:nvSpPr>
              <p:cNvPr id="8564" name="Google Shape;8564;p8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81"/>
            <p:cNvGrpSpPr/>
            <p:nvPr/>
          </p:nvGrpSpPr>
          <p:grpSpPr>
            <a:xfrm>
              <a:off x="4206459" y="1607315"/>
              <a:ext cx="29539" cy="142899"/>
              <a:chOff x="4206459" y="1607315"/>
              <a:chExt cx="29539" cy="142899"/>
            </a:xfrm>
          </p:grpSpPr>
          <p:sp>
            <p:nvSpPr>
              <p:cNvPr id="8569" name="Google Shape;8569;p8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3" name="Google Shape;8573;p8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7" name="Google Shape;8577;p81"/>
            <p:cNvGrpSpPr/>
            <p:nvPr/>
          </p:nvGrpSpPr>
          <p:grpSpPr>
            <a:xfrm>
              <a:off x="4889463" y="1423737"/>
              <a:ext cx="29552" cy="142899"/>
              <a:chOff x="4889463" y="1423737"/>
              <a:chExt cx="29552" cy="142899"/>
            </a:xfrm>
          </p:grpSpPr>
          <p:sp>
            <p:nvSpPr>
              <p:cNvPr id="8578" name="Google Shape;8578;p8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81"/>
            <p:cNvGrpSpPr/>
            <p:nvPr/>
          </p:nvGrpSpPr>
          <p:grpSpPr>
            <a:xfrm>
              <a:off x="4771663" y="1876896"/>
              <a:ext cx="108651" cy="100447"/>
              <a:chOff x="4771663" y="1876896"/>
              <a:chExt cx="108651" cy="100447"/>
            </a:xfrm>
          </p:grpSpPr>
          <p:sp>
            <p:nvSpPr>
              <p:cNvPr id="8583" name="Google Shape;8583;p8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7" name="Google Shape;8587;p81"/>
          <p:cNvGrpSpPr/>
          <p:nvPr/>
        </p:nvGrpSpPr>
        <p:grpSpPr>
          <a:xfrm>
            <a:off x="4008780" y="1854159"/>
            <a:ext cx="791287" cy="720350"/>
            <a:chOff x="267375" y="1071875"/>
            <a:chExt cx="470500" cy="428550"/>
          </a:xfrm>
        </p:grpSpPr>
        <p:sp>
          <p:nvSpPr>
            <p:cNvPr id="8588" name="Google Shape;8588;p8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81"/>
          <p:cNvGrpSpPr/>
          <p:nvPr/>
        </p:nvGrpSpPr>
        <p:grpSpPr>
          <a:xfrm>
            <a:off x="709275" y="3498789"/>
            <a:ext cx="1408444" cy="673166"/>
            <a:chOff x="712664" y="3693287"/>
            <a:chExt cx="1460738" cy="698160"/>
          </a:xfrm>
        </p:grpSpPr>
        <p:grpSp>
          <p:nvGrpSpPr>
            <p:cNvPr id="8597" name="Google Shape;8597;p81"/>
            <p:cNvGrpSpPr/>
            <p:nvPr/>
          </p:nvGrpSpPr>
          <p:grpSpPr>
            <a:xfrm>
              <a:off x="1380079" y="4133090"/>
              <a:ext cx="234048" cy="258099"/>
              <a:chOff x="1380079" y="4133090"/>
              <a:chExt cx="234048" cy="258099"/>
            </a:xfrm>
          </p:grpSpPr>
          <p:sp>
            <p:nvSpPr>
              <p:cNvPr id="8598" name="Google Shape;8598;p8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81"/>
            <p:cNvGrpSpPr/>
            <p:nvPr/>
          </p:nvGrpSpPr>
          <p:grpSpPr>
            <a:xfrm>
              <a:off x="884610" y="3864082"/>
              <a:ext cx="1118566" cy="527275"/>
              <a:chOff x="890961" y="3865463"/>
              <a:chExt cx="1115221" cy="525698"/>
            </a:xfrm>
          </p:grpSpPr>
          <p:sp>
            <p:nvSpPr>
              <p:cNvPr id="8602" name="Google Shape;8602;p8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81"/>
            <p:cNvGrpSpPr/>
            <p:nvPr/>
          </p:nvGrpSpPr>
          <p:grpSpPr>
            <a:xfrm>
              <a:off x="712664" y="3693287"/>
              <a:ext cx="1460738" cy="698160"/>
              <a:chOff x="712664" y="3693025"/>
              <a:chExt cx="1460738" cy="698160"/>
            </a:xfrm>
          </p:grpSpPr>
          <p:sp>
            <p:nvSpPr>
              <p:cNvPr id="8606" name="Google Shape;8606;p8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2" name="Google Shape;8612;p81"/>
          <p:cNvGrpSpPr/>
          <p:nvPr/>
        </p:nvGrpSpPr>
        <p:grpSpPr>
          <a:xfrm>
            <a:off x="3146990" y="970936"/>
            <a:ext cx="795485" cy="738831"/>
            <a:chOff x="3348603" y="1236445"/>
            <a:chExt cx="749256" cy="695894"/>
          </a:xfrm>
        </p:grpSpPr>
        <p:grpSp>
          <p:nvGrpSpPr>
            <p:cNvPr id="8613" name="Google Shape;8613;p81"/>
            <p:cNvGrpSpPr/>
            <p:nvPr/>
          </p:nvGrpSpPr>
          <p:grpSpPr>
            <a:xfrm>
              <a:off x="3583779" y="1236445"/>
              <a:ext cx="293795" cy="285811"/>
              <a:chOff x="3750225" y="1774000"/>
              <a:chExt cx="149575" cy="145525"/>
            </a:xfrm>
          </p:grpSpPr>
          <p:sp>
            <p:nvSpPr>
              <p:cNvPr id="8614" name="Google Shape;8614;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81"/>
            <p:cNvGrpSpPr/>
            <p:nvPr/>
          </p:nvGrpSpPr>
          <p:grpSpPr>
            <a:xfrm>
              <a:off x="3775534" y="1462599"/>
              <a:ext cx="322325" cy="285958"/>
              <a:chOff x="3847850" y="1889150"/>
              <a:chExt cx="164100" cy="145600"/>
            </a:xfrm>
          </p:grpSpPr>
          <p:sp>
            <p:nvSpPr>
              <p:cNvPr id="8617" name="Google Shape;8617;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81"/>
            <p:cNvGrpSpPr/>
            <p:nvPr/>
          </p:nvGrpSpPr>
          <p:grpSpPr>
            <a:xfrm>
              <a:off x="3545329" y="1646528"/>
              <a:ext cx="293746" cy="285811"/>
              <a:chOff x="3730650" y="1982800"/>
              <a:chExt cx="149550" cy="145525"/>
            </a:xfrm>
          </p:grpSpPr>
          <p:sp>
            <p:nvSpPr>
              <p:cNvPr id="8620" name="Google Shape;8620;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81"/>
            <p:cNvGrpSpPr/>
            <p:nvPr/>
          </p:nvGrpSpPr>
          <p:grpSpPr>
            <a:xfrm>
              <a:off x="3348603" y="1415046"/>
              <a:ext cx="294384" cy="284387"/>
              <a:chOff x="3630494" y="1864938"/>
              <a:chExt cx="149875" cy="144800"/>
            </a:xfrm>
          </p:grpSpPr>
          <p:sp>
            <p:nvSpPr>
              <p:cNvPr id="8623" name="Google Shape;8623;p8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5" name="Google Shape;8625;p81"/>
          <p:cNvGrpSpPr/>
          <p:nvPr/>
        </p:nvGrpSpPr>
        <p:grpSpPr>
          <a:xfrm>
            <a:off x="2268517" y="3493832"/>
            <a:ext cx="1324924" cy="678083"/>
            <a:chOff x="2413923" y="3711366"/>
            <a:chExt cx="1374117" cy="703260"/>
          </a:xfrm>
        </p:grpSpPr>
        <p:grpSp>
          <p:nvGrpSpPr>
            <p:cNvPr id="8626" name="Google Shape;8626;p81"/>
            <p:cNvGrpSpPr/>
            <p:nvPr/>
          </p:nvGrpSpPr>
          <p:grpSpPr>
            <a:xfrm>
              <a:off x="2413923" y="3711366"/>
              <a:ext cx="1374117" cy="703260"/>
              <a:chOff x="2413923" y="3711366"/>
              <a:chExt cx="1374117" cy="703260"/>
            </a:xfrm>
          </p:grpSpPr>
          <p:sp>
            <p:nvSpPr>
              <p:cNvPr id="8627" name="Google Shape;8627;p8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8" name="Google Shape;8628;p81"/>
              <p:cNvGrpSpPr/>
              <p:nvPr/>
            </p:nvGrpSpPr>
            <p:grpSpPr>
              <a:xfrm>
                <a:off x="2600284" y="3808654"/>
                <a:ext cx="234506" cy="138009"/>
                <a:chOff x="2600284" y="3808654"/>
                <a:chExt cx="234506" cy="138009"/>
              </a:xfrm>
            </p:grpSpPr>
            <p:sp>
              <p:nvSpPr>
                <p:cNvPr id="8629" name="Google Shape;8629;p8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0" name="Google Shape;8630;p8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31" name="Google Shape;8631;p81"/>
              <p:cNvGrpSpPr/>
              <p:nvPr/>
            </p:nvGrpSpPr>
            <p:grpSpPr>
              <a:xfrm>
                <a:off x="3359659" y="3805664"/>
                <a:ext cx="232294" cy="141000"/>
                <a:chOff x="3359659" y="3805664"/>
                <a:chExt cx="232294" cy="141000"/>
              </a:xfrm>
            </p:grpSpPr>
            <p:sp>
              <p:nvSpPr>
                <p:cNvPr id="8632" name="Google Shape;8632;p8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3" name="Google Shape;8633;p8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34" name="Google Shape;8634;p81"/>
              <p:cNvGrpSpPr/>
              <p:nvPr/>
            </p:nvGrpSpPr>
            <p:grpSpPr>
              <a:xfrm>
                <a:off x="3067316" y="3711366"/>
                <a:ext cx="66900" cy="166809"/>
                <a:chOff x="3067316" y="3711366"/>
                <a:chExt cx="66900" cy="166809"/>
              </a:xfrm>
            </p:grpSpPr>
            <p:sp>
              <p:nvSpPr>
                <p:cNvPr id="8635" name="Google Shape;8635;p8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6" name="Google Shape;8636;p8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37" name="Google Shape;8637;p81"/>
              <p:cNvGrpSpPr/>
              <p:nvPr/>
            </p:nvGrpSpPr>
            <p:grpSpPr>
              <a:xfrm>
                <a:off x="2413923" y="4058666"/>
                <a:ext cx="224119" cy="66900"/>
                <a:chOff x="2413923" y="4058666"/>
                <a:chExt cx="224119" cy="66900"/>
              </a:xfrm>
            </p:grpSpPr>
            <p:sp>
              <p:nvSpPr>
                <p:cNvPr id="8638" name="Google Shape;8638;p8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9" name="Google Shape;8639;p8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40" name="Google Shape;8640;p81"/>
              <p:cNvGrpSpPr/>
              <p:nvPr/>
            </p:nvGrpSpPr>
            <p:grpSpPr>
              <a:xfrm>
                <a:off x="3564643" y="4058666"/>
                <a:ext cx="223397" cy="66900"/>
                <a:chOff x="3564643" y="4058666"/>
                <a:chExt cx="223397" cy="66900"/>
              </a:xfrm>
            </p:grpSpPr>
            <p:sp>
              <p:nvSpPr>
                <p:cNvPr id="8641" name="Google Shape;8641;p8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2" name="Google Shape;8642;p8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43" name="Google Shape;8643;p81"/>
            <p:cNvGrpSpPr/>
            <p:nvPr/>
          </p:nvGrpSpPr>
          <p:grpSpPr>
            <a:xfrm>
              <a:off x="2633353" y="3965763"/>
              <a:ext cx="933975" cy="445687"/>
              <a:chOff x="2633353" y="3965763"/>
              <a:chExt cx="933975" cy="445687"/>
            </a:xfrm>
          </p:grpSpPr>
          <p:sp>
            <p:nvSpPr>
              <p:cNvPr id="8644" name="Google Shape;8644;p8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6" name="Google Shape;8646;p81"/>
          <p:cNvGrpSpPr/>
          <p:nvPr/>
        </p:nvGrpSpPr>
        <p:grpSpPr>
          <a:xfrm>
            <a:off x="6392789" y="1044380"/>
            <a:ext cx="1131087" cy="587383"/>
            <a:chOff x="238125" y="999450"/>
            <a:chExt cx="7140700" cy="3708225"/>
          </a:xfrm>
        </p:grpSpPr>
        <p:sp>
          <p:nvSpPr>
            <p:cNvPr id="8647" name="Google Shape;8647;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81"/>
          <p:cNvGrpSpPr/>
          <p:nvPr/>
        </p:nvGrpSpPr>
        <p:grpSpPr>
          <a:xfrm>
            <a:off x="3744240" y="3493874"/>
            <a:ext cx="1375854" cy="678131"/>
            <a:chOff x="3913765" y="3641905"/>
            <a:chExt cx="1522805" cy="750560"/>
          </a:xfrm>
        </p:grpSpPr>
        <p:grpSp>
          <p:nvGrpSpPr>
            <p:cNvPr id="8657" name="Google Shape;8657;p81"/>
            <p:cNvGrpSpPr/>
            <p:nvPr/>
          </p:nvGrpSpPr>
          <p:grpSpPr>
            <a:xfrm>
              <a:off x="3913765" y="3997002"/>
              <a:ext cx="1522805" cy="395463"/>
              <a:chOff x="3913765" y="3997002"/>
              <a:chExt cx="1522805" cy="395463"/>
            </a:xfrm>
          </p:grpSpPr>
          <p:grpSp>
            <p:nvGrpSpPr>
              <p:cNvPr id="8658" name="Google Shape;8658;p81"/>
              <p:cNvGrpSpPr/>
              <p:nvPr/>
            </p:nvGrpSpPr>
            <p:grpSpPr>
              <a:xfrm>
                <a:off x="3913765" y="4138659"/>
                <a:ext cx="507602" cy="253806"/>
                <a:chOff x="3913765" y="4138659"/>
                <a:chExt cx="507602" cy="253806"/>
              </a:xfrm>
            </p:grpSpPr>
            <p:sp>
              <p:nvSpPr>
                <p:cNvPr id="8659" name="Google Shape;8659;p8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661" name="Google Shape;8661;p81"/>
              <p:cNvGrpSpPr/>
              <p:nvPr/>
            </p:nvGrpSpPr>
            <p:grpSpPr>
              <a:xfrm>
                <a:off x="4421361" y="3997002"/>
                <a:ext cx="507618" cy="395463"/>
                <a:chOff x="4421361" y="3997002"/>
                <a:chExt cx="507618" cy="395463"/>
              </a:xfrm>
            </p:grpSpPr>
            <p:sp>
              <p:nvSpPr>
                <p:cNvPr id="8662" name="Google Shape;8662;p8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81"/>
              <p:cNvGrpSpPr/>
              <p:nvPr/>
            </p:nvGrpSpPr>
            <p:grpSpPr>
              <a:xfrm>
                <a:off x="4928973" y="4189418"/>
                <a:ext cx="507596" cy="203047"/>
                <a:chOff x="4928973" y="4189418"/>
                <a:chExt cx="507596" cy="203047"/>
              </a:xfrm>
            </p:grpSpPr>
            <p:sp>
              <p:nvSpPr>
                <p:cNvPr id="8665" name="Google Shape;8665;p8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7" name="Google Shape;8667;p81"/>
            <p:cNvGrpSpPr/>
            <p:nvPr/>
          </p:nvGrpSpPr>
          <p:grpSpPr>
            <a:xfrm>
              <a:off x="4482186" y="3641905"/>
              <a:ext cx="397605" cy="349784"/>
              <a:chOff x="2906375" y="1159725"/>
              <a:chExt cx="1860575" cy="1636800"/>
            </a:xfrm>
          </p:grpSpPr>
          <p:sp>
            <p:nvSpPr>
              <p:cNvPr id="8668" name="Google Shape;8668;p8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2" name="Google Shape;8672;p81"/>
          <p:cNvGrpSpPr/>
          <p:nvPr/>
        </p:nvGrpSpPr>
        <p:grpSpPr>
          <a:xfrm>
            <a:off x="6528949" y="1853801"/>
            <a:ext cx="940737" cy="721067"/>
            <a:chOff x="6599718" y="2068734"/>
            <a:chExt cx="940737" cy="721067"/>
          </a:xfrm>
        </p:grpSpPr>
        <p:sp>
          <p:nvSpPr>
            <p:cNvPr id="8673" name="Google Shape;8673;p8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9" name="Google Shape;8679;p81"/>
            <p:cNvGrpSpPr/>
            <p:nvPr/>
          </p:nvGrpSpPr>
          <p:grpSpPr>
            <a:xfrm>
              <a:off x="6836957" y="2068734"/>
              <a:ext cx="461892" cy="721067"/>
              <a:chOff x="6836957" y="2068734"/>
              <a:chExt cx="461892" cy="721067"/>
            </a:xfrm>
          </p:grpSpPr>
          <p:sp>
            <p:nvSpPr>
              <p:cNvPr id="8680" name="Google Shape;8680;p8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6" name="Google Shape;8686;p81"/>
              <p:cNvGrpSpPr/>
              <p:nvPr/>
            </p:nvGrpSpPr>
            <p:grpSpPr>
              <a:xfrm>
                <a:off x="6836957" y="2068734"/>
                <a:ext cx="461892" cy="721067"/>
                <a:chOff x="6836957" y="2068734"/>
                <a:chExt cx="461892" cy="721067"/>
              </a:xfrm>
            </p:grpSpPr>
            <p:sp>
              <p:nvSpPr>
                <p:cNvPr id="8687" name="Google Shape;8687;p8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94" name="Google Shape;8694;p81"/>
          <p:cNvGrpSpPr/>
          <p:nvPr/>
        </p:nvGrpSpPr>
        <p:grpSpPr>
          <a:xfrm>
            <a:off x="2412267" y="1858147"/>
            <a:ext cx="712577" cy="712374"/>
            <a:chOff x="2559249" y="2069323"/>
            <a:chExt cx="685566" cy="685634"/>
          </a:xfrm>
        </p:grpSpPr>
        <p:sp>
          <p:nvSpPr>
            <p:cNvPr id="8695" name="Google Shape;8695;p8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81"/>
          <p:cNvGrpSpPr/>
          <p:nvPr/>
        </p:nvGrpSpPr>
        <p:grpSpPr>
          <a:xfrm>
            <a:off x="7594705" y="970936"/>
            <a:ext cx="845645" cy="711911"/>
            <a:chOff x="951975" y="315800"/>
            <a:chExt cx="5860325" cy="4933550"/>
          </a:xfrm>
        </p:grpSpPr>
        <p:sp>
          <p:nvSpPr>
            <p:cNvPr id="8709" name="Google Shape;8709;p8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81"/>
          <p:cNvGrpSpPr/>
          <p:nvPr/>
        </p:nvGrpSpPr>
        <p:grpSpPr>
          <a:xfrm>
            <a:off x="3691834" y="2707045"/>
            <a:ext cx="1617932" cy="621724"/>
            <a:chOff x="3862800" y="3038525"/>
            <a:chExt cx="1329006" cy="510698"/>
          </a:xfrm>
        </p:grpSpPr>
        <p:sp>
          <p:nvSpPr>
            <p:cNvPr id="8718" name="Google Shape;8718;p8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0" name="Google Shape;8720;p81"/>
            <p:cNvGrpSpPr/>
            <p:nvPr/>
          </p:nvGrpSpPr>
          <p:grpSpPr>
            <a:xfrm>
              <a:off x="3967075" y="3040337"/>
              <a:ext cx="1019927" cy="402126"/>
              <a:chOff x="3967075" y="3040337"/>
              <a:chExt cx="1019927" cy="402126"/>
            </a:xfrm>
          </p:grpSpPr>
          <p:sp>
            <p:nvSpPr>
              <p:cNvPr id="8721" name="Google Shape;8721;p8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81"/>
            <p:cNvGrpSpPr/>
            <p:nvPr/>
          </p:nvGrpSpPr>
          <p:grpSpPr>
            <a:xfrm>
              <a:off x="4186700" y="3040337"/>
              <a:ext cx="390475" cy="183289"/>
              <a:chOff x="4186700" y="3040337"/>
              <a:chExt cx="390475" cy="183289"/>
            </a:xfrm>
          </p:grpSpPr>
          <p:sp>
            <p:nvSpPr>
              <p:cNvPr id="8724" name="Google Shape;8724;p8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81"/>
            <p:cNvGrpSpPr/>
            <p:nvPr/>
          </p:nvGrpSpPr>
          <p:grpSpPr>
            <a:xfrm>
              <a:off x="4073727" y="3040337"/>
              <a:ext cx="697794" cy="296263"/>
              <a:chOff x="4073727" y="3040337"/>
              <a:chExt cx="697794" cy="296263"/>
            </a:xfrm>
          </p:grpSpPr>
          <p:sp>
            <p:nvSpPr>
              <p:cNvPr id="8727" name="Google Shape;8727;p8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81"/>
            <p:cNvGrpSpPr/>
            <p:nvPr/>
          </p:nvGrpSpPr>
          <p:grpSpPr>
            <a:xfrm>
              <a:off x="3862800" y="3038525"/>
              <a:ext cx="1329006" cy="510698"/>
              <a:chOff x="3862800" y="3038525"/>
              <a:chExt cx="1329006" cy="510698"/>
            </a:xfrm>
          </p:grpSpPr>
          <p:sp>
            <p:nvSpPr>
              <p:cNvPr id="8730" name="Google Shape;8730;p8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2" name="Google Shape;8732;p81"/>
          <p:cNvGrpSpPr/>
          <p:nvPr/>
        </p:nvGrpSpPr>
        <p:grpSpPr>
          <a:xfrm>
            <a:off x="700156" y="970936"/>
            <a:ext cx="883205" cy="775176"/>
            <a:chOff x="649648" y="271400"/>
            <a:chExt cx="6215377" cy="5455143"/>
          </a:xfrm>
        </p:grpSpPr>
        <p:sp>
          <p:nvSpPr>
            <p:cNvPr id="8733" name="Google Shape;8733;p8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81"/>
          <p:cNvGrpSpPr/>
          <p:nvPr/>
        </p:nvGrpSpPr>
        <p:grpSpPr>
          <a:xfrm>
            <a:off x="2308457" y="970936"/>
            <a:ext cx="767704" cy="815489"/>
            <a:chOff x="2499700" y="1135950"/>
            <a:chExt cx="732402" cy="777990"/>
          </a:xfrm>
        </p:grpSpPr>
        <p:grpSp>
          <p:nvGrpSpPr>
            <p:cNvPr id="8746" name="Google Shape;8746;p81"/>
            <p:cNvGrpSpPr/>
            <p:nvPr/>
          </p:nvGrpSpPr>
          <p:grpSpPr>
            <a:xfrm>
              <a:off x="2499700" y="1135950"/>
              <a:ext cx="732402" cy="694705"/>
              <a:chOff x="2499700" y="1135950"/>
              <a:chExt cx="732402" cy="694705"/>
            </a:xfrm>
          </p:grpSpPr>
          <p:sp>
            <p:nvSpPr>
              <p:cNvPr id="8747" name="Google Shape;8747;p8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81"/>
            <p:cNvGrpSpPr/>
            <p:nvPr/>
          </p:nvGrpSpPr>
          <p:grpSpPr>
            <a:xfrm>
              <a:off x="2517909" y="1188726"/>
              <a:ext cx="702702" cy="725214"/>
              <a:chOff x="2517909" y="1188726"/>
              <a:chExt cx="702702" cy="725214"/>
            </a:xfrm>
          </p:grpSpPr>
          <p:sp>
            <p:nvSpPr>
              <p:cNvPr id="8775" name="Google Shape;8775;p8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0" name="Google Shape;8780;p81"/>
          <p:cNvGrpSpPr/>
          <p:nvPr/>
        </p:nvGrpSpPr>
        <p:grpSpPr>
          <a:xfrm>
            <a:off x="1654189" y="970936"/>
            <a:ext cx="583439" cy="870229"/>
            <a:chOff x="1716825" y="1121550"/>
            <a:chExt cx="622800" cy="928938"/>
          </a:xfrm>
        </p:grpSpPr>
        <p:grpSp>
          <p:nvGrpSpPr>
            <p:cNvPr id="8781" name="Google Shape;8781;p81"/>
            <p:cNvGrpSpPr/>
            <p:nvPr/>
          </p:nvGrpSpPr>
          <p:grpSpPr>
            <a:xfrm>
              <a:off x="1716825" y="1121550"/>
              <a:ext cx="622800" cy="928938"/>
              <a:chOff x="1716825" y="1121550"/>
              <a:chExt cx="622800" cy="928938"/>
            </a:xfrm>
          </p:grpSpPr>
          <p:cxnSp>
            <p:nvCxnSpPr>
              <p:cNvPr id="8782" name="Google Shape;8782;p8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783" name="Google Shape;8783;p8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81"/>
            <p:cNvGrpSpPr/>
            <p:nvPr/>
          </p:nvGrpSpPr>
          <p:grpSpPr>
            <a:xfrm>
              <a:off x="1768050" y="1172775"/>
              <a:ext cx="520200" cy="832000"/>
              <a:chOff x="1768050" y="1172775"/>
              <a:chExt cx="520200" cy="832000"/>
            </a:xfrm>
          </p:grpSpPr>
          <p:cxnSp>
            <p:nvCxnSpPr>
              <p:cNvPr id="8785" name="Google Shape;8785;p8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786" name="Google Shape;8786;p8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81"/>
            <p:cNvGrpSpPr/>
            <p:nvPr/>
          </p:nvGrpSpPr>
          <p:grpSpPr>
            <a:xfrm>
              <a:off x="1820100" y="1225475"/>
              <a:ext cx="416400" cy="729575"/>
              <a:chOff x="1820100" y="1225475"/>
              <a:chExt cx="416400" cy="729575"/>
            </a:xfrm>
          </p:grpSpPr>
          <p:cxnSp>
            <p:nvCxnSpPr>
              <p:cNvPr id="8788" name="Google Shape;8788;p8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789" name="Google Shape;8789;p8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81"/>
            <p:cNvGrpSpPr/>
            <p:nvPr/>
          </p:nvGrpSpPr>
          <p:grpSpPr>
            <a:xfrm>
              <a:off x="1874250" y="1278825"/>
              <a:ext cx="308100" cy="605275"/>
              <a:chOff x="1874250" y="1278825"/>
              <a:chExt cx="308100" cy="605275"/>
            </a:xfrm>
          </p:grpSpPr>
          <p:cxnSp>
            <p:nvCxnSpPr>
              <p:cNvPr id="8791" name="Google Shape;8791;p8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792" name="Google Shape;8792;p8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8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81"/>
          <p:cNvGrpSpPr/>
          <p:nvPr/>
        </p:nvGrpSpPr>
        <p:grpSpPr>
          <a:xfrm>
            <a:off x="1574012" y="1857258"/>
            <a:ext cx="739072" cy="714152"/>
            <a:chOff x="4334725" y="1355875"/>
            <a:chExt cx="3106650" cy="3001900"/>
          </a:xfrm>
        </p:grpSpPr>
        <p:grpSp>
          <p:nvGrpSpPr>
            <p:cNvPr id="8795" name="Google Shape;8795;p81"/>
            <p:cNvGrpSpPr/>
            <p:nvPr/>
          </p:nvGrpSpPr>
          <p:grpSpPr>
            <a:xfrm>
              <a:off x="4516050" y="1724875"/>
              <a:ext cx="2693725" cy="2632900"/>
              <a:chOff x="4516050" y="1724875"/>
              <a:chExt cx="2693725" cy="2632900"/>
            </a:xfrm>
          </p:grpSpPr>
          <p:sp>
            <p:nvSpPr>
              <p:cNvPr id="8796" name="Google Shape;8796;p8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81"/>
            <p:cNvGrpSpPr/>
            <p:nvPr/>
          </p:nvGrpSpPr>
          <p:grpSpPr>
            <a:xfrm>
              <a:off x="4334725" y="1355875"/>
              <a:ext cx="3106650" cy="2709650"/>
              <a:chOff x="4334725" y="1355875"/>
              <a:chExt cx="3106650" cy="2709650"/>
            </a:xfrm>
          </p:grpSpPr>
          <p:sp>
            <p:nvSpPr>
              <p:cNvPr id="8800" name="Google Shape;8800;p8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3" name="Google Shape;8803;p81"/>
          <p:cNvGrpSpPr/>
          <p:nvPr/>
        </p:nvGrpSpPr>
        <p:grpSpPr>
          <a:xfrm>
            <a:off x="7690961" y="3488029"/>
            <a:ext cx="312074" cy="684173"/>
            <a:chOff x="7645573" y="3754300"/>
            <a:chExt cx="293855" cy="644170"/>
          </a:xfrm>
        </p:grpSpPr>
        <p:sp>
          <p:nvSpPr>
            <p:cNvPr id="8804" name="Google Shape;8804;p8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1"/>
          <p:cNvGrpSpPr/>
          <p:nvPr/>
        </p:nvGrpSpPr>
        <p:grpSpPr>
          <a:xfrm>
            <a:off x="5612949" y="970936"/>
            <a:ext cx="709011" cy="739359"/>
            <a:chOff x="5830645" y="1256617"/>
            <a:chExt cx="530340" cy="553040"/>
          </a:xfrm>
        </p:grpSpPr>
        <p:grpSp>
          <p:nvGrpSpPr>
            <p:cNvPr id="8807" name="Google Shape;8807;p81"/>
            <p:cNvGrpSpPr/>
            <p:nvPr/>
          </p:nvGrpSpPr>
          <p:grpSpPr>
            <a:xfrm>
              <a:off x="5830645" y="1256617"/>
              <a:ext cx="259743" cy="269909"/>
              <a:chOff x="5830645" y="1256617"/>
              <a:chExt cx="259743" cy="269909"/>
            </a:xfrm>
          </p:grpSpPr>
          <p:sp>
            <p:nvSpPr>
              <p:cNvPr id="8808" name="Google Shape;8808;p8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81"/>
            <p:cNvGrpSpPr/>
            <p:nvPr/>
          </p:nvGrpSpPr>
          <p:grpSpPr>
            <a:xfrm>
              <a:off x="6101293" y="1256617"/>
              <a:ext cx="259692" cy="269909"/>
              <a:chOff x="6101293" y="1256617"/>
              <a:chExt cx="259692" cy="269909"/>
            </a:xfrm>
          </p:grpSpPr>
          <p:sp>
            <p:nvSpPr>
              <p:cNvPr id="8811" name="Google Shape;8811;p8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1"/>
            <p:cNvGrpSpPr/>
            <p:nvPr/>
          </p:nvGrpSpPr>
          <p:grpSpPr>
            <a:xfrm>
              <a:off x="5830645" y="1539749"/>
              <a:ext cx="259692" cy="269909"/>
              <a:chOff x="5830645" y="1539749"/>
              <a:chExt cx="259692" cy="269909"/>
            </a:xfrm>
          </p:grpSpPr>
          <p:sp>
            <p:nvSpPr>
              <p:cNvPr id="8814" name="Google Shape;8814;p8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81"/>
            <p:cNvGrpSpPr/>
            <p:nvPr/>
          </p:nvGrpSpPr>
          <p:grpSpPr>
            <a:xfrm>
              <a:off x="6101293" y="1539749"/>
              <a:ext cx="259692" cy="269909"/>
              <a:chOff x="6101293" y="1539749"/>
              <a:chExt cx="259692" cy="269909"/>
            </a:xfrm>
          </p:grpSpPr>
          <p:sp>
            <p:nvSpPr>
              <p:cNvPr id="8817" name="Google Shape;8817;p8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9" name="Google Shape;8819;p8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81"/>
          <p:cNvGrpSpPr/>
          <p:nvPr/>
        </p:nvGrpSpPr>
        <p:grpSpPr>
          <a:xfrm>
            <a:off x="714444" y="2707052"/>
            <a:ext cx="1452955" cy="621360"/>
            <a:chOff x="732422" y="2990152"/>
            <a:chExt cx="1337773" cy="572102"/>
          </a:xfrm>
        </p:grpSpPr>
        <p:sp>
          <p:nvSpPr>
            <p:cNvPr id="8821" name="Google Shape;8821;p8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8830"/>
        <p:cNvGrpSpPr/>
        <p:nvPr/>
      </p:nvGrpSpPr>
      <p:grpSpPr>
        <a:xfrm>
          <a:off x="0" y="0"/>
          <a:ext cx="0" cy="0"/>
          <a:chOff x="0" y="0"/>
          <a:chExt cx="0" cy="0"/>
        </a:xfrm>
      </p:grpSpPr>
      <p:grpSp>
        <p:nvGrpSpPr>
          <p:cNvPr id="8831" name="Google Shape;8831;p82"/>
          <p:cNvGrpSpPr/>
          <p:nvPr/>
        </p:nvGrpSpPr>
        <p:grpSpPr>
          <a:xfrm>
            <a:off x="708579" y="965872"/>
            <a:ext cx="1636117" cy="1526144"/>
            <a:chOff x="729238" y="1179665"/>
            <a:chExt cx="1636117" cy="1526144"/>
          </a:xfrm>
        </p:grpSpPr>
        <p:grpSp>
          <p:nvGrpSpPr>
            <p:cNvPr id="8832" name="Google Shape;8832;p82"/>
            <p:cNvGrpSpPr/>
            <p:nvPr/>
          </p:nvGrpSpPr>
          <p:grpSpPr>
            <a:xfrm>
              <a:off x="729238" y="1179665"/>
              <a:ext cx="80700" cy="1526144"/>
              <a:chOff x="729238" y="1179665"/>
              <a:chExt cx="80700" cy="1526144"/>
            </a:xfrm>
          </p:grpSpPr>
          <p:sp>
            <p:nvSpPr>
              <p:cNvPr id="8833" name="Google Shape;8833;p8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82"/>
            <p:cNvGrpSpPr/>
            <p:nvPr/>
          </p:nvGrpSpPr>
          <p:grpSpPr>
            <a:xfrm>
              <a:off x="903098" y="1179665"/>
              <a:ext cx="80700" cy="1526144"/>
              <a:chOff x="903098" y="1179665"/>
              <a:chExt cx="80700" cy="1526144"/>
            </a:xfrm>
          </p:grpSpPr>
          <p:sp>
            <p:nvSpPr>
              <p:cNvPr id="8844" name="Google Shape;8844;p8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2"/>
            <p:cNvGrpSpPr/>
            <p:nvPr/>
          </p:nvGrpSpPr>
          <p:grpSpPr>
            <a:xfrm>
              <a:off x="1076958" y="1179665"/>
              <a:ext cx="80700" cy="1526144"/>
              <a:chOff x="1076958" y="1179665"/>
              <a:chExt cx="80700" cy="1526144"/>
            </a:xfrm>
          </p:grpSpPr>
          <p:sp>
            <p:nvSpPr>
              <p:cNvPr id="8855" name="Google Shape;8855;p8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82"/>
            <p:cNvGrpSpPr/>
            <p:nvPr/>
          </p:nvGrpSpPr>
          <p:grpSpPr>
            <a:xfrm>
              <a:off x="1247707" y="1179665"/>
              <a:ext cx="80700" cy="1526144"/>
              <a:chOff x="1247707" y="1179665"/>
              <a:chExt cx="80700" cy="1526144"/>
            </a:xfrm>
          </p:grpSpPr>
          <p:sp>
            <p:nvSpPr>
              <p:cNvPr id="8866" name="Google Shape;8866;p8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82"/>
            <p:cNvGrpSpPr/>
            <p:nvPr/>
          </p:nvGrpSpPr>
          <p:grpSpPr>
            <a:xfrm>
              <a:off x="1421567" y="1179665"/>
              <a:ext cx="80700" cy="1526144"/>
              <a:chOff x="1421567" y="1179665"/>
              <a:chExt cx="80700" cy="1526144"/>
            </a:xfrm>
          </p:grpSpPr>
          <p:sp>
            <p:nvSpPr>
              <p:cNvPr id="8877" name="Google Shape;8877;p8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82"/>
            <p:cNvGrpSpPr/>
            <p:nvPr/>
          </p:nvGrpSpPr>
          <p:grpSpPr>
            <a:xfrm>
              <a:off x="1592327" y="1179665"/>
              <a:ext cx="80700" cy="1526144"/>
              <a:chOff x="1592327" y="1179665"/>
              <a:chExt cx="80700" cy="1526144"/>
            </a:xfrm>
          </p:grpSpPr>
          <p:sp>
            <p:nvSpPr>
              <p:cNvPr id="8888" name="Google Shape;8888;p8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2"/>
            <p:cNvGrpSpPr/>
            <p:nvPr/>
          </p:nvGrpSpPr>
          <p:grpSpPr>
            <a:xfrm>
              <a:off x="1766187" y="1179665"/>
              <a:ext cx="80700" cy="1526144"/>
              <a:chOff x="1766187" y="1179665"/>
              <a:chExt cx="80700" cy="1526144"/>
            </a:xfrm>
          </p:grpSpPr>
          <p:sp>
            <p:nvSpPr>
              <p:cNvPr id="8899" name="Google Shape;8899;p8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82"/>
            <p:cNvGrpSpPr/>
            <p:nvPr/>
          </p:nvGrpSpPr>
          <p:grpSpPr>
            <a:xfrm>
              <a:off x="1936935" y="1179665"/>
              <a:ext cx="80700" cy="1526144"/>
              <a:chOff x="1936935" y="1179665"/>
              <a:chExt cx="80700" cy="1526144"/>
            </a:xfrm>
          </p:grpSpPr>
          <p:sp>
            <p:nvSpPr>
              <p:cNvPr id="8910" name="Google Shape;8910;p8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82"/>
            <p:cNvGrpSpPr/>
            <p:nvPr/>
          </p:nvGrpSpPr>
          <p:grpSpPr>
            <a:xfrm>
              <a:off x="2110795" y="1179665"/>
              <a:ext cx="80700" cy="1526144"/>
              <a:chOff x="2110795" y="1179665"/>
              <a:chExt cx="80700" cy="1526144"/>
            </a:xfrm>
          </p:grpSpPr>
          <p:sp>
            <p:nvSpPr>
              <p:cNvPr id="8921" name="Google Shape;8921;p8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82"/>
            <p:cNvGrpSpPr/>
            <p:nvPr/>
          </p:nvGrpSpPr>
          <p:grpSpPr>
            <a:xfrm>
              <a:off x="2284655" y="1179665"/>
              <a:ext cx="80700" cy="1526144"/>
              <a:chOff x="2284655" y="1179665"/>
              <a:chExt cx="80700" cy="1526144"/>
            </a:xfrm>
          </p:grpSpPr>
          <p:sp>
            <p:nvSpPr>
              <p:cNvPr id="8932" name="Google Shape;8932;p8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2" name="Google Shape;8942;p82"/>
          <p:cNvGrpSpPr/>
          <p:nvPr/>
        </p:nvGrpSpPr>
        <p:grpSpPr>
          <a:xfrm>
            <a:off x="2603245" y="985011"/>
            <a:ext cx="1364248" cy="1102133"/>
            <a:chOff x="2623904" y="1198803"/>
            <a:chExt cx="1364248" cy="1102133"/>
          </a:xfrm>
        </p:grpSpPr>
        <p:grpSp>
          <p:nvGrpSpPr>
            <p:cNvPr id="8943" name="Google Shape;8943;p82"/>
            <p:cNvGrpSpPr/>
            <p:nvPr/>
          </p:nvGrpSpPr>
          <p:grpSpPr>
            <a:xfrm>
              <a:off x="2623907" y="1198803"/>
              <a:ext cx="1364245" cy="273000"/>
              <a:chOff x="2623907" y="1198803"/>
              <a:chExt cx="1364245" cy="273000"/>
            </a:xfrm>
          </p:grpSpPr>
          <p:sp>
            <p:nvSpPr>
              <p:cNvPr id="8944" name="Google Shape;8944;p8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82"/>
            <p:cNvGrpSpPr/>
            <p:nvPr/>
          </p:nvGrpSpPr>
          <p:grpSpPr>
            <a:xfrm>
              <a:off x="2623904" y="1476964"/>
              <a:ext cx="1364245" cy="273000"/>
              <a:chOff x="2623904" y="1476964"/>
              <a:chExt cx="1364245" cy="273000"/>
            </a:xfrm>
          </p:grpSpPr>
          <p:sp>
            <p:nvSpPr>
              <p:cNvPr id="8950" name="Google Shape;8950;p8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2"/>
            <p:cNvGrpSpPr/>
            <p:nvPr/>
          </p:nvGrpSpPr>
          <p:grpSpPr>
            <a:xfrm>
              <a:off x="2623907" y="1749775"/>
              <a:ext cx="1364245" cy="273000"/>
              <a:chOff x="2623907" y="1749775"/>
              <a:chExt cx="1364245" cy="273000"/>
            </a:xfrm>
          </p:grpSpPr>
          <p:sp>
            <p:nvSpPr>
              <p:cNvPr id="8956" name="Google Shape;8956;p8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82"/>
            <p:cNvGrpSpPr/>
            <p:nvPr/>
          </p:nvGrpSpPr>
          <p:grpSpPr>
            <a:xfrm>
              <a:off x="2623904" y="2027936"/>
              <a:ext cx="1364245" cy="273000"/>
              <a:chOff x="2623904" y="2027936"/>
              <a:chExt cx="1364245" cy="273000"/>
            </a:xfrm>
          </p:grpSpPr>
          <p:sp>
            <p:nvSpPr>
              <p:cNvPr id="8962" name="Google Shape;8962;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7" name="Google Shape;8967;p82"/>
          <p:cNvGrpSpPr/>
          <p:nvPr/>
        </p:nvGrpSpPr>
        <p:grpSpPr>
          <a:xfrm>
            <a:off x="2592706" y="2444193"/>
            <a:ext cx="1387541" cy="159124"/>
            <a:chOff x="3200660" y="2180272"/>
            <a:chExt cx="2563824" cy="378237"/>
          </a:xfrm>
        </p:grpSpPr>
        <p:sp>
          <p:nvSpPr>
            <p:cNvPr id="8968" name="Google Shape;8968;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82"/>
          <p:cNvGrpSpPr/>
          <p:nvPr/>
        </p:nvGrpSpPr>
        <p:grpSpPr>
          <a:xfrm>
            <a:off x="2589231" y="2722018"/>
            <a:ext cx="1390502" cy="159625"/>
            <a:chOff x="3530150" y="2790075"/>
            <a:chExt cx="1962600" cy="225300"/>
          </a:xfrm>
        </p:grpSpPr>
        <p:sp>
          <p:nvSpPr>
            <p:cNvPr id="8987" name="Google Shape;8987;p8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2"/>
          <p:cNvGrpSpPr/>
          <p:nvPr/>
        </p:nvGrpSpPr>
        <p:grpSpPr>
          <a:xfrm>
            <a:off x="2589884" y="3000344"/>
            <a:ext cx="1411629" cy="153761"/>
            <a:chOff x="3558802" y="4011427"/>
            <a:chExt cx="1866000" cy="111300"/>
          </a:xfrm>
        </p:grpSpPr>
        <p:sp>
          <p:nvSpPr>
            <p:cNvPr id="8990" name="Google Shape;8990;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82"/>
          <p:cNvGrpSpPr/>
          <p:nvPr/>
        </p:nvGrpSpPr>
        <p:grpSpPr>
          <a:xfrm>
            <a:off x="2589576" y="2205744"/>
            <a:ext cx="1383503" cy="119749"/>
            <a:chOff x="3465975" y="2270276"/>
            <a:chExt cx="1986364" cy="171929"/>
          </a:xfrm>
        </p:grpSpPr>
        <p:sp>
          <p:nvSpPr>
            <p:cNvPr id="8993" name="Google Shape;8993;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82"/>
          <p:cNvGrpSpPr/>
          <p:nvPr/>
        </p:nvGrpSpPr>
        <p:grpSpPr>
          <a:xfrm>
            <a:off x="2600584" y="3569394"/>
            <a:ext cx="1369531" cy="195460"/>
            <a:chOff x="723300" y="4253549"/>
            <a:chExt cx="2276482" cy="324900"/>
          </a:xfrm>
        </p:grpSpPr>
        <p:sp>
          <p:nvSpPr>
            <p:cNvPr id="9002" name="Google Shape;9002;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82"/>
          <p:cNvGrpSpPr/>
          <p:nvPr/>
        </p:nvGrpSpPr>
        <p:grpSpPr>
          <a:xfrm>
            <a:off x="2590145" y="3270574"/>
            <a:ext cx="1389066" cy="180119"/>
            <a:chOff x="705948" y="3788465"/>
            <a:chExt cx="2308953" cy="299400"/>
          </a:xfrm>
        </p:grpSpPr>
        <p:sp>
          <p:nvSpPr>
            <p:cNvPr id="9008" name="Google Shape;9008;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82"/>
          <p:cNvGrpSpPr/>
          <p:nvPr/>
        </p:nvGrpSpPr>
        <p:grpSpPr>
          <a:xfrm>
            <a:off x="2638082" y="3883554"/>
            <a:ext cx="1304609" cy="294074"/>
            <a:chOff x="2658741" y="4097347"/>
            <a:chExt cx="1304609" cy="294074"/>
          </a:xfrm>
        </p:grpSpPr>
        <p:grpSp>
          <p:nvGrpSpPr>
            <p:cNvPr id="9014" name="Google Shape;9014;p82"/>
            <p:cNvGrpSpPr/>
            <p:nvPr/>
          </p:nvGrpSpPr>
          <p:grpSpPr>
            <a:xfrm>
              <a:off x="2658741" y="4097347"/>
              <a:ext cx="118572" cy="294074"/>
              <a:chOff x="3343310" y="4475555"/>
              <a:chExt cx="127717" cy="316753"/>
            </a:xfrm>
          </p:grpSpPr>
          <p:sp>
            <p:nvSpPr>
              <p:cNvPr id="9015" name="Google Shape;9015;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82"/>
            <p:cNvGrpSpPr/>
            <p:nvPr/>
          </p:nvGrpSpPr>
          <p:grpSpPr>
            <a:xfrm>
              <a:off x="3815519" y="4098388"/>
              <a:ext cx="147831" cy="291991"/>
              <a:chOff x="3527539" y="4476677"/>
              <a:chExt cx="159232" cy="314510"/>
            </a:xfrm>
          </p:grpSpPr>
          <p:sp>
            <p:nvSpPr>
              <p:cNvPr id="9018" name="Google Shape;9018;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82"/>
            <p:cNvGrpSpPr/>
            <p:nvPr/>
          </p:nvGrpSpPr>
          <p:grpSpPr>
            <a:xfrm>
              <a:off x="3511696" y="4098388"/>
              <a:ext cx="147831" cy="291991"/>
              <a:chOff x="3527539" y="4476677"/>
              <a:chExt cx="159232" cy="314510"/>
            </a:xfrm>
          </p:grpSpPr>
          <p:sp>
            <p:nvSpPr>
              <p:cNvPr id="9021" name="Google Shape;9021;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82"/>
            <p:cNvGrpSpPr/>
            <p:nvPr/>
          </p:nvGrpSpPr>
          <p:grpSpPr>
            <a:xfrm>
              <a:off x="3207874" y="4098388"/>
              <a:ext cx="147831" cy="291991"/>
              <a:chOff x="3527539" y="4476677"/>
              <a:chExt cx="159232" cy="314510"/>
            </a:xfrm>
          </p:grpSpPr>
          <p:sp>
            <p:nvSpPr>
              <p:cNvPr id="9024" name="Google Shape;9024;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82"/>
            <p:cNvGrpSpPr/>
            <p:nvPr/>
          </p:nvGrpSpPr>
          <p:grpSpPr>
            <a:xfrm>
              <a:off x="2933305" y="4097347"/>
              <a:ext cx="118572" cy="294074"/>
              <a:chOff x="3343310" y="4475555"/>
              <a:chExt cx="127717" cy="316753"/>
            </a:xfrm>
          </p:grpSpPr>
          <p:sp>
            <p:nvSpPr>
              <p:cNvPr id="9027" name="Google Shape;9027;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9" name="Google Shape;9029;p82"/>
          <p:cNvGrpSpPr/>
          <p:nvPr/>
        </p:nvGrpSpPr>
        <p:grpSpPr>
          <a:xfrm>
            <a:off x="4256912" y="1866676"/>
            <a:ext cx="1433821" cy="191501"/>
            <a:chOff x="4273350" y="2080469"/>
            <a:chExt cx="1433821" cy="191501"/>
          </a:xfrm>
        </p:grpSpPr>
        <p:grpSp>
          <p:nvGrpSpPr>
            <p:cNvPr id="9030" name="Google Shape;9030;p82"/>
            <p:cNvGrpSpPr/>
            <p:nvPr/>
          </p:nvGrpSpPr>
          <p:grpSpPr>
            <a:xfrm>
              <a:off x="4273350" y="2080469"/>
              <a:ext cx="1433821" cy="0"/>
              <a:chOff x="5224975" y="2962250"/>
              <a:chExt cx="1544400" cy="0"/>
            </a:xfrm>
          </p:grpSpPr>
          <p:cxnSp>
            <p:nvCxnSpPr>
              <p:cNvPr id="9031" name="Google Shape;9031;p8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32" name="Google Shape;9032;p8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33" name="Google Shape;9033;p82"/>
            <p:cNvGrpSpPr/>
            <p:nvPr/>
          </p:nvGrpSpPr>
          <p:grpSpPr>
            <a:xfrm>
              <a:off x="4273350" y="2271969"/>
              <a:ext cx="1433821" cy="0"/>
              <a:chOff x="5224975" y="2962250"/>
              <a:chExt cx="1544400" cy="0"/>
            </a:xfrm>
          </p:grpSpPr>
          <p:cxnSp>
            <p:nvCxnSpPr>
              <p:cNvPr id="9034" name="Google Shape;9034;p8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35" name="Google Shape;9035;p8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36" name="Google Shape;9036;p82"/>
          <p:cNvGrpSpPr/>
          <p:nvPr/>
        </p:nvGrpSpPr>
        <p:grpSpPr>
          <a:xfrm>
            <a:off x="4258467" y="969244"/>
            <a:ext cx="1430711" cy="743389"/>
            <a:chOff x="5159450" y="1919950"/>
            <a:chExt cx="1541050" cy="862500"/>
          </a:xfrm>
        </p:grpSpPr>
        <p:sp>
          <p:nvSpPr>
            <p:cNvPr id="9037" name="Google Shape;9037;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38" name="Google Shape;9038;p82"/>
            <p:cNvGrpSpPr/>
            <p:nvPr/>
          </p:nvGrpSpPr>
          <p:grpSpPr>
            <a:xfrm>
              <a:off x="5159450" y="1919950"/>
              <a:ext cx="1541050" cy="862500"/>
              <a:chOff x="5159450" y="1919950"/>
              <a:chExt cx="1541050" cy="862500"/>
            </a:xfrm>
          </p:grpSpPr>
          <p:cxnSp>
            <p:nvCxnSpPr>
              <p:cNvPr id="9039" name="Google Shape;9039;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40" name="Google Shape;9040;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41" name="Google Shape;9041;p82"/>
          <p:cNvGrpSpPr/>
          <p:nvPr/>
        </p:nvGrpSpPr>
        <p:grpSpPr>
          <a:xfrm>
            <a:off x="4248581" y="2192571"/>
            <a:ext cx="1450484" cy="1052087"/>
            <a:chOff x="5230575" y="1554475"/>
            <a:chExt cx="2137150" cy="1550150"/>
          </a:xfrm>
        </p:grpSpPr>
        <p:sp>
          <p:nvSpPr>
            <p:cNvPr id="9042" name="Google Shape;9042;p8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82"/>
          <p:cNvGrpSpPr/>
          <p:nvPr/>
        </p:nvGrpSpPr>
        <p:grpSpPr>
          <a:xfrm rot="10800000">
            <a:off x="4265131" y="3284761"/>
            <a:ext cx="1417383" cy="887946"/>
            <a:chOff x="5645403" y="2920021"/>
            <a:chExt cx="2650800" cy="2180614"/>
          </a:xfrm>
        </p:grpSpPr>
        <p:sp>
          <p:nvSpPr>
            <p:cNvPr id="9056" name="Google Shape;9056;p8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7" name="Google Shape;9057;p82"/>
            <p:cNvCxnSpPr>
              <a:stCxn id="905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058" name="Google Shape;9058;p8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59" name="Google Shape;9059;p82"/>
            <p:cNvCxnSpPr>
              <a:endCxn id="905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060" name="Google Shape;9060;p8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1" name="Google Shape;9061;p82"/>
            <p:cNvCxnSpPr>
              <a:stCxn id="906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062" name="Google Shape;9062;p8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3" name="Google Shape;9063;p82"/>
            <p:cNvCxnSpPr>
              <a:endCxn id="906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064" name="Google Shape;9064;p82"/>
          <p:cNvGrpSpPr/>
          <p:nvPr/>
        </p:nvGrpSpPr>
        <p:grpSpPr>
          <a:xfrm>
            <a:off x="7365491" y="2188116"/>
            <a:ext cx="1071743" cy="1021579"/>
            <a:chOff x="7189833" y="2022667"/>
            <a:chExt cx="1251159" cy="1192597"/>
          </a:xfrm>
        </p:grpSpPr>
        <p:sp>
          <p:nvSpPr>
            <p:cNvPr id="9065" name="Google Shape;9065;p8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2"/>
          <p:cNvGrpSpPr/>
          <p:nvPr/>
        </p:nvGrpSpPr>
        <p:grpSpPr>
          <a:xfrm>
            <a:off x="706762" y="2614523"/>
            <a:ext cx="1695374" cy="1560837"/>
            <a:chOff x="727421" y="2828315"/>
            <a:chExt cx="1695374" cy="1560837"/>
          </a:xfrm>
        </p:grpSpPr>
        <p:grpSp>
          <p:nvGrpSpPr>
            <p:cNvPr id="9070" name="Google Shape;9070;p82"/>
            <p:cNvGrpSpPr/>
            <p:nvPr/>
          </p:nvGrpSpPr>
          <p:grpSpPr>
            <a:xfrm>
              <a:off x="819108" y="2882501"/>
              <a:ext cx="103104" cy="1426186"/>
              <a:chOff x="4674013" y="3100904"/>
              <a:chExt cx="122758" cy="1698043"/>
            </a:xfrm>
          </p:grpSpPr>
          <p:sp>
            <p:nvSpPr>
              <p:cNvPr id="9071" name="Google Shape;9071;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82"/>
            <p:cNvGrpSpPr/>
            <p:nvPr/>
          </p:nvGrpSpPr>
          <p:grpSpPr>
            <a:xfrm>
              <a:off x="1062475" y="2882501"/>
              <a:ext cx="103104" cy="1426186"/>
              <a:chOff x="4940438" y="3100904"/>
              <a:chExt cx="122758" cy="1698043"/>
            </a:xfrm>
          </p:grpSpPr>
          <p:sp>
            <p:nvSpPr>
              <p:cNvPr id="9079" name="Google Shape;9079;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82"/>
            <p:cNvGrpSpPr/>
            <p:nvPr/>
          </p:nvGrpSpPr>
          <p:grpSpPr>
            <a:xfrm>
              <a:off x="1299324" y="2882501"/>
              <a:ext cx="103104" cy="1426186"/>
              <a:chOff x="5206863" y="3100904"/>
              <a:chExt cx="122758" cy="1698043"/>
            </a:xfrm>
          </p:grpSpPr>
          <p:sp>
            <p:nvSpPr>
              <p:cNvPr id="9087" name="Google Shape;9087;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2"/>
            <p:cNvGrpSpPr/>
            <p:nvPr/>
          </p:nvGrpSpPr>
          <p:grpSpPr>
            <a:xfrm>
              <a:off x="1786057" y="2882501"/>
              <a:ext cx="103104" cy="1426186"/>
              <a:chOff x="6006138" y="3143629"/>
              <a:chExt cx="122758" cy="1698043"/>
            </a:xfrm>
          </p:grpSpPr>
          <p:sp>
            <p:nvSpPr>
              <p:cNvPr id="9095" name="Google Shape;9095;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82"/>
            <p:cNvGrpSpPr/>
            <p:nvPr/>
          </p:nvGrpSpPr>
          <p:grpSpPr>
            <a:xfrm>
              <a:off x="2029422" y="2882501"/>
              <a:ext cx="103104" cy="1426186"/>
              <a:chOff x="6805413" y="3100904"/>
              <a:chExt cx="122758" cy="1698043"/>
            </a:xfrm>
          </p:grpSpPr>
          <p:sp>
            <p:nvSpPr>
              <p:cNvPr id="9103" name="Google Shape;9103;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82"/>
            <p:cNvGrpSpPr/>
            <p:nvPr/>
          </p:nvGrpSpPr>
          <p:grpSpPr>
            <a:xfrm>
              <a:off x="727421" y="2828315"/>
              <a:ext cx="1695374" cy="1560837"/>
              <a:chOff x="734799" y="2782450"/>
              <a:chExt cx="1571100" cy="1577400"/>
            </a:xfrm>
          </p:grpSpPr>
          <p:cxnSp>
            <p:nvCxnSpPr>
              <p:cNvPr id="9111" name="Google Shape;9111;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12" name="Google Shape;9112;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13" name="Google Shape;9113;p82"/>
            <p:cNvGrpSpPr/>
            <p:nvPr/>
          </p:nvGrpSpPr>
          <p:grpSpPr>
            <a:xfrm>
              <a:off x="2272795" y="2882501"/>
              <a:ext cx="103104" cy="1426186"/>
              <a:chOff x="5206863" y="3100904"/>
              <a:chExt cx="122758" cy="1698043"/>
            </a:xfrm>
          </p:grpSpPr>
          <p:sp>
            <p:nvSpPr>
              <p:cNvPr id="9114" name="Google Shape;9114;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82"/>
            <p:cNvGrpSpPr/>
            <p:nvPr/>
          </p:nvGrpSpPr>
          <p:grpSpPr>
            <a:xfrm>
              <a:off x="1542694" y="2882501"/>
              <a:ext cx="103104" cy="1426186"/>
              <a:chOff x="6006138" y="3143629"/>
              <a:chExt cx="122758" cy="1698043"/>
            </a:xfrm>
          </p:grpSpPr>
          <p:sp>
            <p:nvSpPr>
              <p:cNvPr id="9122" name="Google Shape;9122;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9" name="Google Shape;9129;p82"/>
          <p:cNvGrpSpPr/>
          <p:nvPr/>
        </p:nvGrpSpPr>
        <p:grpSpPr>
          <a:xfrm>
            <a:off x="5915341" y="2192094"/>
            <a:ext cx="1248543" cy="1025319"/>
            <a:chOff x="5183758" y="1210600"/>
            <a:chExt cx="3605380" cy="2960783"/>
          </a:xfrm>
        </p:grpSpPr>
        <p:sp>
          <p:nvSpPr>
            <p:cNvPr id="9130" name="Google Shape;9130;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4" name="Google Shape;9134;p8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35" name="Google Shape;9135;p8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36" name="Google Shape;9136;p8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37" name="Google Shape;9137;p8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38" name="Google Shape;9138;p8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82"/>
          <p:cNvGrpSpPr/>
          <p:nvPr/>
        </p:nvGrpSpPr>
        <p:grpSpPr>
          <a:xfrm>
            <a:off x="5772403" y="3330411"/>
            <a:ext cx="2664831" cy="843440"/>
            <a:chOff x="5916567" y="1099697"/>
            <a:chExt cx="2556683" cy="809211"/>
          </a:xfrm>
        </p:grpSpPr>
        <p:sp>
          <p:nvSpPr>
            <p:cNvPr id="9140" name="Google Shape;9140;p8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82"/>
          <p:cNvGrpSpPr/>
          <p:nvPr/>
        </p:nvGrpSpPr>
        <p:grpSpPr>
          <a:xfrm>
            <a:off x="5879943" y="979270"/>
            <a:ext cx="1299851" cy="1023338"/>
            <a:chOff x="5900602" y="1193063"/>
            <a:chExt cx="1299851" cy="1023338"/>
          </a:xfrm>
        </p:grpSpPr>
        <p:grpSp>
          <p:nvGrpSpPr>
            <p:cNvPr id="9149" name="Google Shape;9149;p82"/>
            <p:cNvGrpSpPr/>
            <p:nvPr/>
          </p:nvGrpSpPr>
          <p:grpSpPr>
            <a:xfrm>
              <a:off x="6743564" y="1193063"/>
              <a:ext cx="456889" cy="700379"/>
              <a:chOff x="6743564" y="1193063"/>
              <a:chExt cx="456889" cy="700379"/>
            </a:xfrm>
          </p:grpSpPr>
          <p:grpSp>
            <p:nvGrpSpPr>
              <p:cNvPr id="9150" name="Google Shape;9150;p82"/>
              <p:cNvGrpSpPr/>
              <p:nvPr/>
            </p:nvGrpSpPr>
            <p:grpSpPr>
              <a:xfrm>
                <a:off x="6743564" y="1690731"/>
                <a:ext cx="214402" cy="202710"/>
                <a:chOff x="6743564" y="1690731"/>
                <a:chExt cx="214402" cy="202710"/>
              </a:xfrm>
            </p:grpSpPr>
            <p:sp>
              <p:nvSpPr>
                <p:cNvPr id="9151" name="Google Shape;9151;p8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82"/>
              <p:cNvGrpSpPr/>
              <p:nvPr/>
            </p:nvGrpSpPr>
            <p:grpSpPr>
              <a:xfrm>
                <a:off x="6915505" y="1193063"/>
                <a:ext cx="284947" cy="589637"/>
                <a:chOff x="6915505" y="1193063"/>
                <a:chExt cx="284947" cy="589637"/>
              </a:xfrm>
            </p:grpSpPr>
            <p:sp>
              <p:nvSpPr>
                <p:cNvPr id="9154" name="Google Shape;9154;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5" name="Google Shape;9155;p8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156" name="Google Shape;9156;p82"/>
            <p:cNvGrpSpPr/>
            <p:nvPr/>
          </p:nvGrpSpPr>
          <p:grpSpPr>
            <a:xfrm>
              <a:off x="6520337" y="1193063"/>
              <a:ext cx="341815" cy="801589"/>
              <a:chOff x="6520337" y="1193063"/>
              <a:chExt cx="341815" cy="801589"/>
            </a:xfrm>
          </p:grpSpPr>
          <p:grpSp>
            <p:nvGrpSpPr>
              <p:cNvPr id="9157" name="Google Shape;9157;p82"/>
              <p:cNvGrpSpPr/>
              <p:nvPr/>
            </p:nvGrpSpPr>
            <p:grpSpPr>
              <a:xfrm>
                <a:off x="6520337" y="1589527"/>
                <a:ext cx="213950" cy="405125"/>
                <a:chOff x="6520337" y="1589527"/>
                <a:chExt cx="213950" cy="405125"/>
              </a:xfrm>
            </p:grpSpPr>
            <p:sp>
              <p:nvSpPr>
                <p:cNvPr id="9158" name="Google Shape;9158;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2"/>
              <p:cNvGrpSpPr/>
              <p:nvPr/>
            </p:nvGrpSpPr>
            <p:grpSpPr>
              <a:xfrm>
                <a:off x="6577204" y="1193063"/>
                <a:ext cx="284947" cy="453562"/>
                <a:chOff x="6577204" y="1193063"/>
                <a:chExt cx="284947" cy="453562"/>
              </a:xfrm>
            </p:grpSpPr>
            <p:sp>
              <p:nvSpPr>
                <p:cNvPr id="9161" name="Google Shape;9161;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2" name="Google Shape;9162;p8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63" name="Google Shape;9163;p82"/>
            <p:cNvGrpSpPr/>
            <p:nvPr/>
          </p:nvGrpSpPr>
          <p:grpSpPr>
            <a:xfrm>
              <a:off x="6238903" y="1193063"/>
              <a:ext cx="300475" cy="901782"/>
              <a:chOff x="6238903" y="1193063"/>
              <a:chExt cx="300475" cy="901782"/>
            </a:xfrm>
          </p:grpSpPr>
          <p:grpSp>
            <p:nvGrpSpPr>
              <p:cNvPr id="9164" name="Google Shape;9164;p82"/>
              <p:cNvGrpSpPr/>
              <p:nvPr/>
            </p:nvGrpSpPr>
            <p:grpSpPr>
              <a:xfrm>
                <a:off x="6290865" y="1489315"/>
                <a:ext cx="248514" cy="605530"/>
                <a:chOff x="6290865" y="1489315"/>
                <a:chExt cx="248514" cy="605530"/>
              </a:xfrm>
            </p:grpSpPr>
            <p:sp>
              <p:nvSpPr>
                <p:cNvPr id="9165" name="Google Shape;9165;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82"/>
              <p:cNvGrpSpPr/>
              <p:nvPr/>
            </p:nvGrpSpPr>
            <p:grpSpPr>
              <a:xfrm>
                <a:off x="6238903" y="1193063"/>
                <a:ext cx="284947" cy="327512"/>
                <a:chOff x="6238903" y="1193063"/>
                <a:chExt cx="284947" cy="327512"/>
              </a:xfrm>
            </p:grpSpPr>
            <p:sp>
              <p:nvSpPr>
                <p:cNvPr id="9168" name="Google Shape;9168;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9" name="Google Shape;9169;p8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70" name="Google Shape;9170;p82"/>
            <p:cNvGrpSpPr/>
            <p:nvPr/>
          </p:nvGrpSpPr>
          <p:grpSpPr>
            <a:xfrm>
              <a:off x="5900602" y="1193063"/>
              <a:ext cx="444345" cy="1023338"/>
              <a:chOff x="5900602" y="1193063"/>
              <a:chExt cx="444345" cy="1023338"/>
            </a:xfrm>
          </p:grpSpPr>
          <p:grpSp>
            <p:nvGrpSpPr>
              <p:cNvPr id="9171" name="Google Shape;9171;p82"/>
              <p:cNvGrpSpPr/>
              <p:nvPr/>
            </p:nvGrpSpPr>
            <p:grpSpPr>
              <a:xfrm>
                <a:off x="6046501" y="1367785"/>
                <a:ext cx="298446" cy="848616"/>
                <a:chOff x="6046501" y="1367785"/>
                <a:chExt cx="298446" cy="848616"/>
              </a:xfrm>
            </p:grpSpPr>
            <p:sp>
              <p:nvSpPr>
                <p:cNvPr id="9172" name="Google Shape;9172;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82"/>
              <p:cNvGrpSpPr/>
              <p:nvPr/>
            </p:nvGrpSpPr>
            <p:grpSpPr>
              <a:xfrm>
                <a:off x="5900602" y="1193063"/>
                <a:ext cx="284947" cy="182312"/>
                <a:chOff x="5900602" y="1193063"/>
                <a:chExt cx="284947" cy="182312"/>
              </a:xfrm>
            </p:grpSpPr>
            <p:sp>
              <p:nvSpPr>
                <p:cNvPr id="9175" name="Google Shape;9175;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6" name="Google Shape;9176;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177" name="Google Shape;9177;p82"/>
          <p:cNvGrpSpPr/>
          <p:nvPr/>
        </p:nvGrpSpPr>
        <p:grpSpPr>
          <a:xfrm>
            <a:off x="7217825" y="979415"/>
            <a:ext cx="1219413" cy="1051365"/>
            <a:chOff x="7287122" y="1165658"/>
            <a:chExt cx="1219413" cy="1051365"/>
          </a:xfrm>
        </p:grpSpPr>
        <p:grpSp>
          <p:nvGrpSpPr>
            <p:cNvPr id="9178" name="Google Shape;9178;p82"/>
            <p:cNvGrpSpPr/>
            <p:nvPr/>
          </p:nvGrpSpPr>
          <p:grpSpPr>
            <a:xfrm>
              <a:off x="7287122" y="1969723"/>
              <a:ext cx="1219413" cy="247300"/>
              <a:chOff x="7287122" y="1969723"/>
              <a:chExt cx="1219413" cy="247300"/>
            </a:xfrm>
          </p:grpSpPr>
          <p:sp>
            <p:nvSpPr>
              <p:cNvPr id="9179" name="Google Shape;9179;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0" name="Google Shape;9180;p82"/>
              <p:cNvGrpSpPr/>
              <p:nvPr/>
            </p:nvGrpSpPr>
            <p:grpSpPr>
              <a:xfrm>
                <a:off x="7287122" y="2063892"/>
                <a:ext cx="1151753" cy="73428"/>
                <a:chOff x="7287122" y="2063892"/>
                <a:chExt cx="1151753" cy="73428"/>
              </a:xfrm>
            </p:grpSpPr>
            <p:sp>
              <p:nvSpPr>
                <p:cNvPr id="9181" name="Google Shape;9181;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2" name="Google Shape;9182;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83" name="Google Shape;9183;p82"/>
            <p:cNvGrpSpPr/>
            <p:nvPr/>
          </p:nvGrpSpPr>
          <p:grpSpPr>
            <a:xfrm>
              <a:off x="7287122" y="1712201"/>
              <a:ext cx="1219403" cy="246767"/>
              <a:chOff x="7287122" y="1712201"/>
              <a:chExt cx="1219403" cy="246767"/>
            </a:xfrm>
          </p:grpSpPr>
          <p:sp>
            <p:nvSpPr>
              <p:cNvPr id="9184" name="Google Shape;9184;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5" name="Google Shape;9185;p82"/>
              <p:cNvGrpSpPr/>
              <p:nvPr/>
            </p:nvGrpSpPr>
            <p:grpSpPr>
              <a:xfrm>
                <a:off x="7287122" y="1842861"/>
                <a:ext cx="1005303" cy="73419"/>
                <a:chOff x="7287122" y="1842861"/>
                <a:chExt cx="1005303" cy="73419"/>
              </a:xfrm>
            </p:grpSpPr>
            <p:sp>
              <p:nvSpPr>
                <p:cNvPr id="9186" name="Google Shape;9186;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7" name="Google Shape;9187;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88" name="Google Shape;9188;p82"/>
            <p:cNvGrpSpPr/>
            <p:nvPr/>
          </p:nvGrpSpPr>
          <p:grpSpPr>
            <a:xfrm>
              <a:off x="7287122" y="1447520"/>
              <a:ext cx="1219403" cy="286667"/>
              <a:chOff x="7287122" y="1447520"/>
              <a:chExt cx="1219403" cy="286667"/>
            </a:xfrm>
          </p:grpSpPr>
          <p:sp>
            <p:nvSpPr>
              <p:cNvPr id="9189" name="Google Shape;9189;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0" name="Google Shape;9190;p82"/>
              <p:cNvGrpSpPr/>
              <p:nvPr/>
            </p:nvGrpSpPr>
            <p:grpSpPr>
              <a:xfrm>
                <a:off x="7287122" y="1581977"/>
                <a:ext cx="852803" cy="73428"/>
                <a:chOff x="7287122" y="1581977"/>
                <a:chExt cx="852803" cy="73428"/>
              </a:xfrm>
            </p:grpSpPr>
            <p:sp>
              <p:nvSpPr>
                <p:cNvPr id="9191" name="Google Shape;9191;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2" name="Google Shape;9192;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93" name="Google Shape;9193;p82"/>
            <p:cNvGrpSpPr/>
            <p:nvPr/>
          </p:nvGrpSpPr>
          <p:grpSpPr>
            <a:xfrm>
              <a:off x="7287122" y="1165658"/>
              <a:ext cx="1219403" cy="344253"/>
              <a:chOff x="7287122" y="1165658"/>
              <a:chExt cx="1219403" cy="344253"/>
            </a:xfrm>
          </p:grpSpPr>
          <p:sp>
            <p:nvSpPr>
              <p:cNvPr id="9194" name="Google Shape;9194;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5" name="Google Shape;9195;p82"/>
              <p:cNvGrpSpPr/>
              <p:nvPr/>
            </p:nvGrpSpPr>
            <p:grpSpPr>
              <a:xfrm>
                <a:off x="7287122" y="1341025"/>
                <a:ext cx="695703" cy="73419"/>
                <a:chOff x="7287122" y="1341025"/>
                <a:chExt cx="695703" cy="73419"/>
              </a:xfrm>
            </p:grpSpPr>
            <p:sp>
              <p:nvSpPr>
                <p:cNvPr id="9196" name="Google Shape;9196;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7" name="Google Shape;9197;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01"/>
        <p:cNvGrpSpPr/>
        <p:nvPr/>
      </p:nvGrpSpPr>
      <p:grpSpPr>
        <a:xfrm>
          <a:off x="0" y="0"/>
          <a:ext cx="0" cy="0"/>
          <a:chOff x="0" y="0"/>
          <a:chExt cx="0" cy="0"/>
        </a:xfrm>
      </p:grpSpPr>
      <p:grpSp>
        <p:nvGrpSpPr>
          <p:cNvPr id="9202" name="Google Shape;9202;p83"/>
          <p:cNvGrpSpPr/>
          <p:nvPr/>
        </p:nvGrpSpPr>
        <p:grpSpPr>
          <a:xfrm>
            <a:off x="846551" y="2273217"/>
            <a:ext cx="415546" cy="355053"/>
            <a:chOff x="866243" y="2291587"/>
            <a:chExt cx="415546" cy="355053"/>
          </a:xfrm>
        </p:grpSpPr>
        <p:sp>
          <p:nvSpPr>
            <p:cNvPr id="9203" name="Google Shape;9203;p8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8" name="Google Shape;9208;p83"/>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9" name="Google Shape;9209;p83"/>
          <p:cNvGrpSpPr/>
          <p:nvPr/>
        </p:nvGrpSpPr>
        <p:grpSpPr>
          <a:xfrm>
            <a:off x="1938828" y="2284205"/>
            <a:ext cx="359213" cy="327807"/>
            <a:chOff x="1958520" y="2302574"/>
            <a:chExt cx="359213" cy="327807"/>
          </a:xfrm>
        </p:grpSpPr>
        <p:sp>
          <p:nvSpPr>
            <p:cNvPr id="9210" name="Google Shape;9210;p8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83"/>
          <p:cNvGrpSpPr/>
          <p:nvPr/>
        </p:nvGrpSpPr>
        <p:grpSpPr>
          <a:xfrm>
            <a:off x="2560190" y="2269057"/>
            <a:ext cx="207582" cy="359594"/>
            <a:chOff x="2656082" y="2287427"/>
            <a:chExt cx="207582" cy="359594"/>
          </a:xfrm>
        </p:grpSpPr>
        <p:sp>
          <p:nvSpPr>
            <p:cNvPr id="9214" name="Google Shape;9214;p8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83"/>
          <p:cNvGrpSpPr/>
          <p:nvPr/>
        </p:nvGrpSpPr>
        <p:grpSpPr>
          <a:xfrm>
            <a:off x="3029961" y="2303099"/>
            <a:ext cx="362991" cy="290018"/>
            <a:chOff x="3049653" y="2321468"/>
            <a:chExt cx="362991" cy="290018"/>
          </a:xfrm>
        </p:grpSpPr>
        <p:sp>
          <p:nvSpPr>
            <p:cNvPr id="9219" name="Google Shape;9219;p8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83"/>
          <p:cNvGrpSpPr/>
          <p:nvPr/>
        </p:nvGrpSpPr>
        <p:grpSpPr>
          <a:xfrm>
            <a:off x="3544551" y="2271534"/>
            <a:ext cx="422342" cy="355243"/>
            <a:chOff x="3564243" y="2289904"/>
            <a:chExt cx="422342" cy="355243"/>
          </a:xfrm>
        </p:grpSpPr>
        <p:sp>
          <p:nvSpPr>
            <p:cNvPr id="9224" name="Google Shape;9224;p8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9" name="Google Shape;9229;p83"/>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83"/>
          <p:cNvGrpSpPr/>
          <p:nvPr/>
        </p:nvGrpSpPr>
        <p:grpSpPr>
          <a:xfrm>
            <a:off x="4668202" y="2271344"/>
            <a:ext cx="359594" cy="353909"/>
            <a:chOff x="4687894" y="2289713"/>
            <a:chExt cx="359594" cy="353909"/>
          </a:xfrm>
        </p:grpSpPr>
        <p:sp>
          <p:nvSpPr>
            <p:cNvPr id="9231" name="Google Shape;9231;p8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4" name="Google Shape;9234;p83"/>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83"/>
          <p:cNvGrpSpPr/>
          <p:nvPr/>
        </p:nvGrpSpPr>
        <p:grpSpPr>
          <a:xfrm>
            <a:off x="6352932" y="2289857"/>
            <a:ext cx="263567" cy="317614"/>
            <a:chOff x="6421399" y="2308227"/>
            <a:chExt cx="263567" cy="317614"/>
          </a:xfrm>
        </p:grpSpPr>
        <p:sp>
          <p:nvSpPr>
            <p:cNvPr id="9236" name="Google Shape;9236;p8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83"/>
          <p:cNvGrpSpPr/>
          <p:nvPr/>
        </p:nvGrpSpPr>
        <p:grpSpPr>
          <a:xfrm>
            <a:off x="6850501" y="2277250"/>
            <a:ext cx="360356" cy="343462"/>
            <a:chOff x="6870193" y="2295620"/>
            <a:chExt cx="360356" cy="343462"/>
          </a:xfrm>
        </p:grpSpPr>
        <p:sp>
          <p:nvSpPr>
            <p:cNvPr id="9241" name="Google Shape;9241;p8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83"/>
          <p:cNvGrpSpPr/>
          <p:nvPr/>
        </p:nvGrpSpPr>
        <p:grpSpPr>
          <a:xfrm>
            <a:off x="7421773" y="2284490"/>
            <a:ext cx="342192" cy="327140"/>
            <a:chOff x="7441465" y="2302860"/>
            <a:chExt cx="342192" cy="327140"/>
          </a:xfrm>
        </p:grpSpPr>
        <p:sp>
          <p:nvSpPr>
            <p:cNvPr id="9244" name="Google Shape;9244;p8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83"/>
          <p:cNvGrpSpPr/>
          <p:nvPr/>
        </p:nvGrpSpPr>
        <p:grpSpPr>
          <a:xfrm>
            <a:off x="7969991" y="2331837"/>
            <a:ext cx="332761" cy="234066"/>
            <a:chOff x="7989683" y="2350207"/>
            <a:chExt cx="332761" cy="234066"/>
          </a:xfrm>
        </p:grpSpPr>
        <p:sp>
          <p:nvSpPr>
            <p:cNvPr id="9247" name="Google Shape;9247;p8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3"/>
          <p:cNvGrpSpPr/>
          <p:nvPr/>
        </p:nvGrpSpPr>
        <p:grpSpPr>
          <a:xfrm>
            <a:off x="5803602" y="2291381"/>
            <a:ext cx="315327" cy="314978"/>
            <a:chOff x="5823294" y="2309751"/>
            <a:chExt cx="315327" cy="314978"/>
          </a:xfrm>
        </p:grpSpPr>
        <p:sp>
          <p:nvSpPr>
            <p:cNvPr id="9254" name="Google Shape;9254;p8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83"/>
          <p:cNvGrpSpPr/>
          <p:nvPr/>
        </p:nvGrpSpPr>
        <p:grpSpPr>
          <a:xfrm>
            <a:off x="2477583" y="2725790"/>
            <a:ext cx="370930" cy="370549"/>
            <a:chOff x="2497275" y="2744159"/>
            <a:chExt cx="370930" cy="370549"/>
          </a:xfrm>
        </p:grpSpPr>
        <p:sp>
          <p:nvSpPr>
            <p:cNvPr id="9272" name="Google Shape;9272;p8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83"/>
          <p:cNvGrpSpPr/>
          <p:nvPr/>
        </p:nvGrpSpPr>
        <p:grpSpPr>
          <a:xfrm>
            <a:off x="841248" y="2728108"/>
            <a:ext cx="371883" cy="365691"/>
            <a:chOff x="860940" y="2746477"/>
            <a:chExt cx="371883" cy="365691"/>
          </a:xfrm>
        </p:grpSpPr>
        <p:sp>
          <p:nvSpPr>
            <p:cNvPr id="9279" name="Google Shape;9279;p8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83"/>
          <p:cNvGrpSpPr/>
          <p:nvPr/>
        </p:nvGrpSpPr>
        <p:grpSpPr>
          <a:xfrm>
            <a:off x="1431144" y="2747889"/>
            <a:ext cx="283985" cy="341080"/>
            <a:chOff x="1493849" y="2775533"/>
            <a:chExt cx="283985" cy="341080"/>
          </a:xfrm>
        </p:grpSpPr>
        <p:sp>
          <p:nvSpPr>
            <p:cNvPr id="9285" name="Google Shape;9285;p8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83"/>
          <p:cNvGrpSpPr/>
          <p:nvPr/>
        </p:nvGrpSpPr>
        <p:grpSpPr>
          <a:xfrm>
            <a:off x="1933144" y="2756052"/>
            <a:ext cx="372835" cy="342573"/>
            <a:chOff x="1952836" y="2774422"/>
            <a:chExt cx="372835" cy="342573"/>
          </a:xfrm>
        </p:grpSpPr>
        <p:sp>
          <p:nvSpPr>
            <p:cNvPr id="9288" name="Google Shape;9288;p8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83"/>
          <p:cNvGrpSpPr/>
          <p:nvPr/>
        </p:nvGrpSpPr>
        <p:grpSpPr>
          <a:xfrm>
            <a:off x="3060224" y="2726107"/>
            <a:ext cx="332729" cy="372518"/>
            <a:chOff x="3079916" y="2744477"/>
            <a:chExt cx="332729" cy="372518"/>
          </a:xfrm>
        </p:grpSpPr>
        <p:sp>
          <p:nvSpPr>
            <p:cNvPr id="9292" name="Google Shape;9292;p8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83"/>
          <p:cNvGrpSpPr/>
          <p:nvPr/>
        </p:nvGrpSpPr>
        <p:grpSpPr>
          <a:xfrm>
            <a:off x="3600884" y="2727155"/>
            <a:ext cx="336889" cy="355592"/>
            <a:chOff x="3620576" y="2745525"/>
            <a:chExt cx="336889" cy="355592"/>
          </a:xfrm>
        </p:grpSpPr>
        <p:sp>
          <p:nvSpPr>
            <p:cNvPr id="9296" name="Google Shape;9296;p8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83"/>
          <p:cNvGrpSpPr/>
          <p:nvPr/>
        </p:nvGrpSpPr>
        <p:grpSpPr>
          <a:xfrm>
            <a:off x="4107123" y="2742334"/>
            <a:ext cx="380393" cy="363118"/>
            <a:chOff x="4126815" y="2760704"/>
            <a:chExt cx="380393" cy="363118"/>
          </a:xfrm>
        </p:grpSpPr>
        <p:sp>
          <p:nvSpPr>
            <p:cNvPr id="9299" name="Google Shape;9299;p8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83"/>
          <p:cNvGrpSpPr/>
          <p:nvPr/>
        </p:nvGrpSpPr>
        <p:grpSpPr>
          <a:xfrm>
            <a:off x="4656294" y="2727314"/>
            <a:ext cx="381346" cy="368644"/>
            <a:chOff x="4675986" y="2745684"/>
            <a:chExt cx="381346" cy="368644"/>
          </a:xfrm>
        </p:grpSpPr>
        <p:sp>
          <p:nvSpPr>
            <p:cNvPr id="9304" name="Google Shape;9304;p8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83"/>
          <p:cNvGrpSpPr/>
          <p:nvPr/>
        </p:nvGrpSpPr>
        <p:grpSpPr>
          <a:xfrm>
            <a:off x="5200924" y="2772692"/>
            <a:ext cx="373185" cy="302466"/>
            <a:chOff x="5220616" y="2791061"/>
            <a:chExt cx="373185" cy="302466"/>
          </a:xfrm>
        </p:grpSpPr>
        <p:sp>
          <p:nvSpPr>
            <p:cNvPr id="9307" name="Google Shape;9307;p8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5768969" y="2754147"/>
            <a:ext cx="284366" cy="344097"/>
            <a:chOff x="5864861" y="2772517"/>
            <a:chExt cx="284366" cy="344097"/>
          </a:xfrm>
        </p:grpSpPr>
        <p:sp>
          <p:nvSpPr>
            <p:cNvPr id="9326" name="Google Shape;9326;p8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2" name="Google Shape;9332;p83"/>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3" name="Google Shape;9333;p83"/>
          <p:cNvGrpSpPr/>
          <p:nvPr/>
        </p:nvGrpSpPr>
        <p:grpSpPr>
          <a:xfrm>
            <a:off x="6954467" y="2771168"/>
            <a:ext cx="255247" cy="327458"/>
            <a:chOff x="6974158" y="2789537"/>
            <a:chExt cx="255247" cy="327458"/>
          </a:xfrm>
        </p:grpSpPr>
        <p:sp>
          <p:nvSpPr>
            <p:cNvPr id="9334" name="Google Shape;9334;p8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83"/>
          <p:cNvGrpSpPr/>
          <p:nvPr/>
        </p:nvGrpSpPr>
        <p:grpSpPr>
          <a:xfrm>
            <a:off x="7511005" y="2771930"/>
            <a:ext cx="244291" cy="326314"/>
            <a:chOff x="7530697" y="2790299"/>
            <a:chExt cx="244291" cy="326314"/>
          </a:xfrm>
        </p:grpSpPr>
        <p:sp>
          <p:nvSpPr>
            <p:cNvPr id="9341" name="Google Shape;9341;p8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83"/>
          <p:cNvGrpSpPr/>
          <p:nvPr/>
        </p:nvGrpSpPr>
        <p:grpSpPr>
          <a:xfrm>
            <a:off x="7968499" y="2813878"/>
            <a:ext cx="332348" cy="283985"/>
            <a:chOff x="7988191" y="2832248"/>
            <a:chExt cx="332348" cy="283985"/>
          </a:xfrm>
        </p:grpSpPr>
        <p:sp>
          <p:nvSpPr>
            <p:cNvPr id="9348" name="Google Shape;9348;p8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1" name="Google Shape;9351;p83"/>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2" name="Google Shape;9352;p83"/>
          <p:cNvGrpSpPr/>
          <p:nvPr/>
        </p:nvGrpSpPr>
        <p:grpSpPr>
          <a:xfrm>
            <a:off x="3568748" y="3239998"/>
            <a:ext cx="364484" cy="262423"/>
            <a:chOff x="3588440" y="3258368"/>
            <a:chExt cx="364484" cy="262423"/>
          </a:xfrm>
        </p:grpSpPr>
        <p:sp>
          <p:nvSpPr>
            <p:cNvPr id="9353" name="Google Shape;9353;p8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9" name="Google Shape;9359;p83"/>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0" name="Google Shape;9360;p83"/>
          <p:cNvGrpSpPr/>
          <p:nvPr/>
        </p:nvGrpSpPr>
        <p:grpSpPr>
          <a:xfrm>
            <a:off x="5746125" y="3209355"/>
            <a:ext cx="364865" cy="324822"/>
            <a:chOff x="5765817" y="3227724"/>
            <a:chExt cx="364865" cy="324822"/>
          </a:xfrm>
        </p:grpSpPr>
        <p:sp>
          <p:nvSpPr>
            <p:cNvPr id="9361" name="Google Shape;9361;p8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4" name="Google Shape;9364;p83"/>
          <p:cNvGrpSpPr/>
          <p:nvPr/>
        </p:nvGrpSpPr>
        <p:grpSpPr>
          <a:xfrm>
            <a:off x="6208891" y="3219294"/>
            <a:ext cx="446539" cy="303895"/>
            <a:chOff x="6228583" y="3237664"/>
            <a:chExt cx="446539" cy="303895"/>
          </a:xfrm>
        </p:grpSpPr>
        <p:sp>
          <p:nvSpPr>
            <p:cNvPr id="9365" name="Google Shape;9365;p8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83"/>
          <p:cNvGrpSpPr/>
          <p:nvPr/>
        </p:nvGrpSpPr>
        <p:grpSpPr>
          <a:xfrm>
            <a:off x="846170" y="3188936"/>
            <a:ext cx="364484" cy="364897"/>
            <a:chOff x="865862" y="3207306"/>
            <a:chExt cx="364484" cy="364897"/>
          </a:xfrm>
        </p:grpSpPr>
        <p:sp>
          <p:nvSpPr>
            <p:cNvPr id="9383" name="Google Shape;9383;p8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83"/>
          <p:cNvGrpSpPr/>
          <p:nvPr/>
        </p:nvGrpSpPr>
        <p:grpSpPr>
          <a:xfrm>
            <a:off x="1384925" y="3208593"/>
            <a:ext cx="370168" cy="325965"/>
            <a:chOff x="1404617" y="3226962"/>
            <a:chExt cx="370168" cy="325965"/>
          </a:xfrm>
        </p:grpSpPr>
        <p:sp>
          <p:nvSpPr>
            <p:cNvPr id="9398" name="Google Shape;9398;p8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83"/>
          <p:cNvGrpSpPr/>
          <p:nvPr/>
        </p:nvGrpSpPr>
        <p:grpSpPr>
          <a:xfrm>
            <a:off x="1933711" y="3197724"/>
            <a:ext cx="366389" cy="354481"/>
            <a:chOff x="1954741" y="3212419"/>
            <a:chExt cx="366389" cy="354481"/>
          </a:xfrm>
        </p:grpSpPr>
        <p:sp>
          <p:nvSpPr>
            <p:cNvPr id="9408" name="Google Shape;9408;p8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83"/>
          <p:cNvGrpSpPr/>
          <p:nvPr/>
        </p:nvGrpSpPr>
        <p:grpSpPr>
          <a:xfrm>
            <a:off x="3023547" y="3197256"/>
            <a:ext cx="366008" cy="348670"/>
            <a:chOff x="3043239" y="3215626"/>
            <a:chExt cx="366008" cy="348670"/>
          </a:xfrm>
        </p:grpSpPr>
        <p:sp>
          <p:nvSpPr>
            <p:cNvPr id="9416" name="Google Shape;9416;p8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83"/>
          <p:cNvGrpSpPr/>
          <p:nvPr/>
        </p:nvGrpSpPr>
        <p:grpSpPr>
          <a:xfrm>
            <a:off x="4198641" y="3166613"/>
            <a:ext cx="209107" cy="383442"/>
            <a:chOff x="4218333" y="3184982"/>
            <a:chExt cx="209107" cy="383442"/>
          </a:xfrm>
        </p:grpSpPr>
        <p:sp>
          <p:nvSpPr>
            <p:cNvPr id="9419" name="Google Shape;9419;p8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1" name="Google Shape;9421;p83"/>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2" name="Google Shape;9422;p83"/>
          <p:cNvGrpSpPr/>
          <p:nvPr/>
        </p:nvGrpSpPr>
        <p:grpSpPr>
          <a:xfrm>
            <a:off x="6876953" y="3197637"/>
            <a:ext cx="322917" cy="347876"/>
            <a:chOff x="6896644" y="3216007"/>
            <a:chExt cx="322917" cy="347876"/>
          </a:xfrm>
        </p:grpSpPr>
        <p:sp>
          <p:nvSpPr>
            <p:cNvPr id="9423" name="Google Shape;9423;p8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83"/>
          <p:cNvGrpSpPr/>
          <p:nvPr/>
        </p:nvGrpSpPr>
        <p:grpSpPr>
          <a:xfrm>
            <a:off x="7409674" y="3204814"/>
            <a:ext cx="334634" cy="333904"/>
            <a:chOff x="7429366" y="3223183"/>
            <a:chExt cx="334634" cy="333904"/>
          </a:xfrm>
        </p:grpSpPr>
        <p:sp>
          <p:nvSpPr>
            <p:cNvPr id="9431" name="Google Shape;9431;p8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83"/>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83"/>
          <p:cNvGrpSpPr/>
          <p:nvPr/>
        </p:nvGrpSpPr>
        <p:grpSpPr>
          <a:xfrm>
            <a:off x="5196764" y="3707114"/>
            <a:ext cx="356196" cy="265631"/>
            <a:chOff x="5216456" y="3725484"/>
            <a:chExt cx="356196" cy="265631"/>
          </a:xfrm>
        </p:grpSpPr>
        <p:sp>
          <p:nvSpPr>
            <p:cNvPr id="9435" name="Google Shape;9435;p8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83"/>
          <p:cNvGrpSpPr/>
          <p:nvPr/>
        </p:nvGrpSpPr>
        <p:grpSpPr>
          <a:xfrm>
            <a:off x="6829701" y="3715625"/>
            <a:ext cx="355053" cy="248038"/>
            <a:chOff x="6849393" y="3733994"/>
            <a:chExt cx="355053" cy="248038"/>
          </a:xfrm>
        </p:grpSpPr>
        <p:sp>
          <p:nvSpPr>
            <p:cNvPr id="9438" name="Google Shape;9438;p8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83"/>
          <p:cNvGrpSpPr/>
          <p:nvPr/>
        </p:nvGrpSpPr>
        <p:grpSpPr>
          <a:xfrm>
            <a:off x="7899305" y="3696318"/>
            <a:ext cx="392111" cy="280206"/>
            <a:chOff x="7918997" y="3714687"/>
            <a:chExt cx="392111" cy="280206"/>
          </a:xfrm>
        </p:grpSpPr>
        <p:sp>
          <p:nvSpPr>
            <p:cNvPr id="9444" name="Google Shape;9444;p8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9" name="Google Shape;9449;p83"/>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0" name="Google Shape;9450;p83"/>
          <p:cNvGrpSpPr/>
          <p:nvPr/>
        </p:nvGrpSpPr>
        <p:grpSpPr>
          <a:xfrm>
            <a:off x="1389085" y="3662594"/>
            <a:ext cx="357720" cy="355148"/>
            <a:chOff x="1408777" y="3680964"/>
            <a:chExt cx="357720" cy="355148"/>
          </a:xfrm>
        </p:grpSpPr>
        <p:sp>
          <p:nvSpPr>
            <p:cNvPr id="9451" name="Google Shape;9451;p8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3"/>
          <p:cNvGrpSpPr/>
          <p:nvPr/>
        </p:nvGrpSpPr>
        <p:grpSpPr>
          <a:xfrm>
            <a:off x="1933144" y="3662594"/>
            <a:ext cx="357720" cy="355148"/>
            <a:chOff x="1952836" y="3680964"/>
            <a:chExt cx="357720" cy="355148"/>
          </a:xfrm>
        </p:grpSpPr>
        <p:sp>
          <p:nvSpPr>
            <p:cNvPr id="9457" name="Google Shape;9457;p8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83"/>
          <p:cNvGrpSpPr/>
          <p:nvPr/>
        </p:nvGrpSpPr>
        <p:grpSpPr>
          <a:xfrm>
            <a:off x="2477202" y="3662594"/>
            <a:ext cx="357720" cy="355148"/>
            <a:chOff x="2496894" y="3680964"/>
            <a:chExt cx="357720" cy="355148"/>
          </a:xfrm>
        </p:grpSpPr>
        <p:sp>
          <p:nvSpPr>
            <p:cNvPr id="9463" name="Google Shape;9463;p8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83"/>
          <p:cNvGrpSpPr/>
          <p:nvPr/>
        </p:nvGrpSpPr>
        <p:grpSpPr>
          <a:xfrm>
            <a:off x="3021292" y="3662689"/>
            <a:ext cx="356164" cy="355815"/>
            <a:chOff x="3040984" y="3681059"/>
            <a:chExt cx="356164" cy="355815"/>
          </a:xfrm>
        </p:grpSpPr>
        <p:sp>
          <p:nvSpPr>
            <p:cNvPr id="9469" name="Google Shape;9469;p8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83"/>
          <p:cNvGrpSpPr/>
          <p:nvPr/>
        </p:nvGrpSpPr>
        <p:grpSpPr>
          <a:xfrm>
            <a:off x="3564589" y="3680821"/>
            <a:ext cx="358069" cy="317995"/>
            <a:chOff x="3584280" y="3699191"/>
            <a:chExt cx="358069" cy="317995"/>
          </a:xfrm>
        </p:grpSpPr>
        <p:sp>
          <p:nvSpPr>
            <p:cNvPr id="9473" name="Google Shape;9473;p8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83"/>
          <p:cNvGrpSpPr/>
          <p:nvPr/>
        </p:nvGrpSpPr>
        <p:grpSpPr>
          <a:xfrm>
            <a:off x="4109790" y="3662689"/>
            <a:ext cx="355402" cy="354291"/>
            <a:chOff x="4129482" y="3681059"/>
            <a:chExt cx="355402" cy="354291"/>
          </a:xfrm>
        </p:grpSpPr>
        <p:sp>
          <p:nvSpPr>
            <p:cNvPr id="9478" name="Google Shape;9478;p8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83"/>
          <p:cNvGrpSpPr/>
          <p:nvPr/>
        </p:nvGrpSpPr>
        <p:grpSpPr>
          <a:xfrm>
            <a:off x="4653849" y="3661927"/>
            <a:ext cx="355434" cy="355815"/>
            <a:chOff x="4673540" y="3680297"/>
            <a:chExt cx="355434" cy="355815"/>
          </a:xfrm>
        </p:grpSpPr>
        <p:sp>
          <p:nvSpPr>
            <p:cNvPr id="9483" name="Google Shape;9483;p8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83"/>
          <p:cNvGrpSpPr/>
          <p:nvPr/>
        </p:nvGrpSpPr>
        <p:grpSpPr>
          <a:xfrm>
            <a:off x="5759716" y="3680821"/>
            <a:ext cx="317645" cy="318757"/>
            <a:chOff x="5779408" y="3699191"/>
            <a:chExt cx="317645" cy="318757"/>
          </a:xfrm>
        </p:grpSpPr>
        <p:sp>
          <p:nvSpPr>
            <p:cNvPr id="9487" name="Google Shape;9487;p8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9" name="Google Shape;9489;p83"/>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0" name="Google Shape;9490;p83"/>
          <p:cNvGrpSpPr/>
          <p:nvPr/>
        </p:nvGrpSpPr>
        <p:grpSpPr>
          <a:xfrm>
            <a:off x="7370743" y="3662499"/>
            <a:ext cx="372073" cy="355243"/>
            <a:chOff x="7390435" y="3680868"/>
            <a:chExt cx="372073" cy="355243"/>
          </a:xfrm>
        </p:grpSpPr>
        <p:sp>
          <p:nvSpPr>
            <p:cNvPr id="9491" name="Google Shape;9491;p8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83"/>
          <p:cNvGrpSpPr/>
          <p:nvPr/>
        </p:nvGrpSpPr>
        <p:grpSpPr>
          <a:xfrm>
            <a:off x="1392301" y="4119346"/>
            <a:ext cx="374709" cy="374010"/>
            <a:chOff x="1421638" y="4125629"/>
            <a:chExt cx="374709" cy="374010"/>
          </a:xfrm>
        </p:grpSpPr>
        <p:sp>
          <p:nvSpPr>
            <p:cNvPr id="9498" name="Google Shape;9498;p8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83"/>
          <p:cNvGrpSpPr/>
          <p:nvPr/>
        </p:nvGrpSpPr>
        <p:grpSpPr>
          <a:xfrm>
            <a:off x="1943917" y="4135255"/>
            <a:ext cx="357720" cy="342192"/>
            <a:chOff x="1973254" y="4156304"/>
            <a:chExt cx="357720" cy="342192"/>
          </a:xfrm>
        </p:grpSpPr>
        <p:sp>
          <p:nvSpPr>
            <p:cNvPr id="9501" name="Google Shape;9501;p8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83"/>
          <p:cNvGrpSpPr/>
          <p:nvPr/>
        </p:nvGrpSpPr>
        <p:grpSpPr>
          <a:xfrm>
            <a:off x="2494422" y="4136192"/>
            <a:ext cx="341049" cy="340318"/>
            <a:chOff x="2523759" y="4135505"/>
            <a:chExt cx="341049" cy="340318"/>
          </a:xfrm>
        </p:grpSpPr>
        <p:sp>
          <p:nvSpPr>
            <p:cNvPr id="9508" name="Google Shape;9508;p8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83"/>
          <p:cNvGrpSpPr/>
          <p:nvPr/>
        </p:nvGrpSpPr>
        <p:grpSpPr>
          <a:xfrm>
            <a:off x="3011266" y="4131175"/>
            <a:ext cx="392079" cy="350353"/>
            <a:chOff x="3040603" y="4130360"/>
            <a:chExt cx="392079" cy="350353"/>
          </a:xfrm>
        </p:grpSpPr>
        <p:sp>
          <p:nvSpPr>
            <p:cNvPr id="9511" name="Google Shape;9511;p8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83"/>
          <p:cNvGrpSpPr/>
          <p:nvPr/>
        </p:nvGrpSpPr>
        <p:grpSpPr>
          <a:xfrm>
            <a:off x="3632807" y="4136192"/>
            <a:ext cx="232955" cy="340318"/>
            <a:chOff x="3662144" y="4135505"/>
            <a:chExt cx="232955" cy="340318"/>
          </a:xfrm>
        </p:grpSpPr>
        <p:sp>
          <p:nvSpPr>
            <p:cNvPr id="9522" name="Google Shape;9522;p8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83"/>
          <p:cNvGrpSpPr/>
          <p:nvPr/>
        </p:nvGrpSpPr>
        <p:grpSpPr>
          <a:xfrm>
            <a:off x="4119801" y="4122029"/>
            <a:ext cx="344065" cy="368644"/>
            <a:chOff x="4149138" y="4121151"/>
            <a:chExt cx="344065" cy="368644"/>
          </a:xfrm>
        </p:grpSpPr>
        <p:sp>
          <p:nvSpPr>
            <p:cNvPr id="9527" name="Google Shape;9527;p8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9" name="Google Shape;9539;p83"/>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0" name="Google Shape;9540;p83"/>
          <p:cNvGrpSpPr/>
          <p:nvPr/>
        </p:nvGrpSpPr>
        <p:grpSpPr>
          <a:xfrm>
            <a:off x="5176925" y="4174949"/>
            <a:ext cx="397763" cy="262804"/>
            <a:chOff x="5206262" y="4174817"/>
            <a:chExt cx="397763" cy="262804"/>
          </a:xfrm>
        </p:grpSpPr>
        <p:sp>
          <p:nvSpPr>
            <p:cNvPr id="9541" name="Google Shape;9541;p8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83"/>
          <p:cNvGrpSpPr/>
          <p:nvPr/>
        </p:nvGrpSpPr>
        <p:grpSpPr>
          <a:xfrm>
            <a:off x="5698279" y="4161342"/>
            <a:ext cx="440505" cy="290018"/>
            <a:chOff x="5727616" y="4204699"/>
            <a:chExt cx="440505" cy="290018"/>
          </a:xfrm>
        </p:grpSpPr>
        <p:sp>
          <p:nvSpPr>
            <p:cNvPr id="9549" name="Google Shape;9549;p8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83"/>
          <p:cNvGrpSpPr/>
          <p:nvPr/>
        </p:nvGrpSpPr>
        <p:grpSpPr>
          <a:xfrm>
            <a:off x="6380726" y="4124093"/>
            <a:ext cx="159950" cy="364516"/>
            <a:chOff x="6410063" y="4135124"/>
            <a:chExt cx="159950" cy="364516"/>
          </a:xfrm>
        </p:grpSpPr>
        <p:sp>
          <p:nvSpPr>
            <p:cNvPr id="9558" name="Google Shape;9558;p8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83"/>
          <p:cNvGrpSpPr/>
          <p:nvPr/>
        </p:nvGrpSpPr>
        <p:grpSpPr>
          <a:xfrm>
            <a:off x="6641065" y="4124284"/>
            <a:ext cx="214378" cy="364135"/>
            <a:chOff x="6924652" y="4135505"/>
            <a:chExt cx="214378" cy="364135"/>
          </a:xfrm>
        </p:grpSpPr>
        <p:sp>
          <p:nvSpPr>
            <p:cNvPr id="9563" name="Google Shape;9563;p8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83"/>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568" name="Google Shape;9568;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569" name="Google Shape;9569;p83"/>
          <p:cNvGrpSpPr/>
          <p:nvPr/>
        </p:nvGrpSpPr>
        <p:grpSpPr>
          <a:xfrm>
            <a:off x="841240" y="4119220"/>
            <a:ext cx="374177" cy="374263"/>
            <a:chOff x="775325" y="4143525"/>
            <a:chExt cx="468776" cy="468884"/>
          </a:xfrm>
        </p:grpSpPr>
        <p:sp>
          <p:nvSpPr>
            <p:cNvPr id="9570" name="Google Shape;9570;p83"/>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3"/>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3"/>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3"/>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83"/>
          <p:cNvGrpSpPr/>
          <p:nvPr/>
        </p:nvGrpSpPr>
        <p:grpSpPr>
          <a:xfrm>
            <a:off x="7015917" y="4114633"/>
            <a:ext cx="219464" cy="383437"/>
            <a:chOff x="1426400" y="1814750"/>
            <a:chExt cx="407850" cy="712575"/>
          </a:xfrm>
        </p:grpSpPr>
        <p:sp>
          <p:nvSpPr>
            <p:cNvPr id="9575" name="Google Shape;9575;p83"/>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83"/>
          <p:cNvGrpSpPr/>
          <p:nvPr/>
        </p:nvGrpSpPr>
        <p:grpSpPr>
          <a:xfrm>
            <a:off x="7391519" y="4149408"/>
            <a:ext cx="313833" cy="313887"/>
            <a:chOff x="1910075" y="2021700"/>
            <a:chExt cx="583225" cy="583325"/>
          </a:xfrm>
        </p:grpSpPr>
        <p:sp>
          <p:nvSpPr>
            <p:cNvPr id="9579" name="Google Shape;9579;p83"/>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83"/>
          <p:cNvGrpSpPr/>
          <p:nvPr/>
        </p:nvGrpSpPr>
        <p:grpSpPr>
          <a:xfrm>
            <a:off x="7861486" y="4189187"/>
            <a:ext cx="441255" cy="234329"/>
            <a:chOff x="2749275" y="2099575"/>
            <a:chExt cx="820025" cy="435475"/>
          </a:xfrm>
        </p:grpSpPr>
        <p:sp>
          <p:nvSpPr>
            <p:cNvPr id="9583" name="Google Shape;9583;p8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3"/>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39"/>
          <p:cNvSpPr/>
          <p:nvPr/>
        </p:nvSpPr>
        <p:spPr>
          <a:xfrm>
            <a:off x="354300" y="323250"/>
            <a:ext cx="5701800" cy="4497000"/>
          </a:xfrm>
          <a:prstGeom prst="rect">
            <a:avLst/>
          </a:prstGeom>
          <a:solidFill>
            <a:schemeClr val="lt1"/>
          </a:solidFill>
          <a:ln w="9525" cap="flat" cmpd="sng">
            <a:solidFill>
              <a:schemeClr val="dk1"/>
            </a:solidFill>
            <a:prstDash val="solid"/>
            <a:round/>
            <a:headEnd type="none" w="sm" len="sm"/>
            <a:tailEnd type="none" w="sm" len="sm"/>
          </a:ln>
          <a:effectLst>
            <a:outerShdw blurRad="271463"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naheim"/>
              <a:ea typeface="Anaheim"/>
              <a:cs typeface="Anaheim"/>
              <a:sym typeface="Anaheim"/>
            </a:endParaRPr>
          </a:p>
        </p:txBody>
      </p:sp>
      <p:sp>
        <p:nvSpPr>
          <p:cNvPr id="274" name="Google Shape;274;p39"/>
          <p:cNvSpPr txBox="1">
            <a:spLocks noGrp="1"/>
          </p:cNvSpPr>
          <p:nvPr>
            <p:ph type="title"/>
          </p:nvPr>
        </p:nvSpPr>
        <p:spPr>
          <a:xfrm>
            <a:off x="964950" y="2657138"/>
            <a:ext cx="44805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Name of the section</a:t>
            </a:r>
            <a:endParaRPr/>
          </a:p>
        </p:txBody>
      </p:sp>
      <p:sp>
        <p:nvSpPr>
          <p:cNvPr id="275" name="Google Shape;275;p39"/>
          <p:cNvSpPr txBox="1">
            <a:spLocks noGrp="1"/>
          </p:cNvSpPr>
          <p:nvPr>
            <p:ph type="title" idx="2"/>
          </p:nvPr>
        </p:nvSpPr>
        <p:spPr>
          <a:xfrm>
            <a:off x="964950" y="1282838"/>
            <a:ext cx="4480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76" name="Google Shape;276;p39"/>
          <p:cNvSpPr txBox="1">
            <a:spLocks noGrp="1"/>
          </p:cNvSpPr>
          <p:nvPr>
            <p:ph type="subTitle" idx="1"/>
          </p:nvPr>
        </p:nvSpPr>
        <p:spPr>
          <a:xfrm>
            <a:off x="964950" y="3561338"/>
            <a:ext cx="4480500" cy="38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grpSp>
        <p:nvGrpSpPr>
          <p:cNvPr id="277" name="Google Shape;277;p39"/>
          <p:cNvGrpSpPr/>
          <p:nvPr/>
        </p:nvGrpSpPr>
        <p:grpSpPr>
          <a:xfrm>
            <a:off x="1055588" y="2383575"/>
            <a:ext cx="4299225" cy="180300"/>
            <a:chOff x="4004025" y="2991025"/>
            <a:chExt cx="4299225" cy="180300"/>
          </a:xfrm>
        </p:grpSpPr>
        <p:sp>
          <p:nvSpPr>
            <p:cNvPr id="278" name="Google Shape;278;p39"/>
            <p:cNvSpPr/>
            <p:nvPr/>
          </p:nvSpPr>
          <p:spPr>
            <a:xfrm>
              <a:off x="4004025" y="3011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9" name="Google Shape;279;p39"/>
            <p:cNvSpPr/>
            <p:nvPr/>
          </p:nvSpPr>
          <p:spPr>
            <a:xfrm>
              <a:off x="5044725" y="30118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280" name="Google Shape;280;p39"/>
            <p:cNvCxnSpPr>
              <a:stCxn id="281" idx="2"/>
              <a:endCxn id="282" idx="2"/>
            </p:cNvCxnSpPr>
            <p:nvPr/>
          </p:nvCxnSpPr>
          <p:spPr>
            <a:xfrm>
              <a:off x="6233175" y="3006613"/>
              <a:ext cx="502800" cy="76200"/>
            </a:xfrm>
            <a:prstGeom prst="straightConnector1">
              <a:avLst/>
            </a:prstGeom>
            <a:noFill/>
            <a:ln w="9525" cap="rnd" cmpd="sng">
              <a:solidFill>
                <a:schemeClr val="dk1"/>
              </a:solidFill>
              <a:prstDash val="solid"/>
              <a:round/>
              <a:headEnd type="none" w="med" len="med"/>
              <a:tailEnd type="none" w="med" len="med"/>
            </a:ln>
          </p:spPr>
        </p:cxnSp>
        <p:grpSp>
          <p:nvGrpSpPr>
            <p:cNvPr id="283" name="Google Shape;283;p39"/>
            <p:cNvGrpSpPr/>
            <p:nvPr/>
          </p:nvGrpSpPr>
          <p:grpSpPr>
            <a:xfrm>
              <a:off x="4031925" y="2991025"/>
              <a:ext cx="4271325" cy="180300"/>
              <a:chOff x="4031925" y="2991025"/>
              <a:chExt cx="4271325" cy="180300"/>
            </a:xfrm>
          </p:grpSpPr>
          <p:sp>
            <p:nvSpPr>
              <p:cNvPr id="284" name="Google Shape;284;p39"/>
              <p:cNvSpPr/>
              <p:nvPr/>
            </p:nvSpPr>
            <p:spPr>
              <a:xfrm>
                <a:off x="4480275" y="30672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5" name="Google Shape;285;p39"/>
              <p:cNvSpPr/>
              <p:nvPr/>
            </p:nvSpPr>
            <p:spPr>
              <a:xfrm>
                <a:off x="5684150" y="31434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1" name="Google Shape;281;p39"/>
              <p:cNvSpPr/>
              <p:nvPr/>
            </p:nvSpPr>
            <p:spPr>
              <a:xfrm>
                <a:off x="6233175" y="299266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2" name="Google Shape;282;p39"/>
              <p:cNvSpPr/>
              <p:nvPr/>
            </p:nvSpPr>
            <p:spPr>
              <a:xfrm>
                <a:off x="6735900" y="3068850"/>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6" name="Google Shape;286;p39"/>
              <p:cNvSpPr/>
              <p:nvPr/>
            </p:nvSpPr>
            <p:spPr>
              <a:xfrm>
                <a:off x="7249350" y="2991025"/>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7" name="Google Shape;287;p39"/>
              <p:cNvSpPr/>
              <p:nvPr/>
            </p:nvSpPr>
            <p:spPr>
              <a:xfrm>
                <a:off x="7791750" y="3062113"/>
                <a:ext cx="27900" cy="279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288" name="Google Shape;288;p39"/>
              <p:cNvCxnSpPr>
                <a:stCxn id="278" idx="6"/>
                <a:endCxn id="284" idx="2"/>
              </p:cNvCxnSpPr>
              <p:nvPr/>
            </p:nvCxnSpPr>
            <p:spPr>
              <a:xfrm>
                <a:off x="4031925" y="3025775"/>
                <a:ext cx="448500" cy="55500"/>
              </a:xfrm>
              <a:prstGeom prst="straightConnector1">
                <a:avLst/>
              </a:prstGeom>
              <a:noFill/>
              <a:ln w="9525" cap="rnd" cmpd="sng">
                <a:solidFill>
                  <a:schemeClr val="dk1"/>
                </a:solidFill>
                <a:prstDash val="solid"/>
                <a:round/>
                <a:headEnd type="none" w="med" len="med"/>
                <a:tailEnd type="none" w="med" len="med"/>
              </a:ln>
            </p:spPr>
          </p:cxnSp>
          <p:cxnSp>
            <p:nvCxnSpPr>
              <p:cNvPr id="289" name="Google Shape;289;p39"/>
              <p:cNvCxnSpPr>
                <a:stCxn id="284" idx="6"/>
                <a:endCxn id="279" idx="2"/>
              </p:cNvCxnSpPr>
              <p:nvPr/>
            </p:nvCxnSpPr>
            <p:spPr>
              <a:xfrm rot="10800000" flipH="1">
                <a:off x="4508175" y="3025675"/>
                <a:ext cx="536700" cy="55500"/>
              </a:xfrm>
              <a:prstGeom prst="straightConnector1">
                <a:avLst/>
              </a:prstGeom>
              <a:noFill/>
              <a:ln w="9525" cap="rnd" cmpd="sng">
                <a:solidFill>
                  <a:schemeClr val="dk1"/>
                </a:solidFill>
                <a:prstDash val="solid"/>
                <a:round/>
                <a:headEnd type="none" w="med" len="med"/>
                <a:tailEnd type="none" w="med" len="med"/>
              </a:ln>
            </p:spPr>
          </p:cxnSp>
          <p:cxnSp>
            <p:nvCxnSpPr>
              <p:cNvPr id="290" name="Google Shape;290;p39"/>
              <p:cNvCxnSpPr>
                <a:stCxn id="279" idx="6"/>
                <a:endCxn id="285" idx="2"/>
              </p:cNvCxnSpPr>
              <p:nvPr/>
            </p:nvCxnSpPr>
            <p:spPr>
              <a:xfrm>
                <a:off x="5072625" y="3025775"/>
                <a:ext cx="611400" cy="131700"/>
              </a:xfrm>
              <a:prstGeom prst="straightConnector1">
                <a:avLst/>
              </a:prstGeom>
              <a:noFill/>
              <a:ln w="9525" cap="rnd" cmpd="sng">
                <a:solidFill>
                  <a:schemeClr val="dk1"/>
                </a:solidFill>
                <a:prstDash val="solid"/>
                <a:round/>
                <a:headEnd type="none" w="med" len="med"/>
                <a:tailEnd type="none" w="med" len="med"/>
              </a:ln>
            </p:spPr>
          </p:cxnSp>
          <p:cxnSp>
            <p:nvCxnSpPr>
              <p:cNvPr id="291" name="Google Shape;291;p39"/>
              <p:cNvCxnSpPr>
                <a:stCxn id="285" idx="6"/>
                <a:endCxn id="281" idx="2"/>
              </p:cNvCxnSpPr>
              <p:nvPr/>
            </p:nvCxnSpPr>
            <p:spPr>
              <a:xfrm rot="10800000" flipH="1">
                <a:off x="5712050" y="3006475"/>
                <a:ext cx="521100" cy="150900"/>
              </a:xfrm>
              <a:prstGeom prst="straightConnector1">
                <a:avLst/>
              </a:prstGeom>
              <a:noFill/>
              <a:ln w="9525" cap="rnd" cmpd="sng">
                <a:solidFill>
                  <a:schemeClr val="dk1"/>
                </a:solidFill>
                <a:prstDash val="solid"/>
                <a:round/>
                <a:headEnd type="none" w="med" len="med"/>
                <a:tailEnd type="none" w="med" len="med"/>
              </a:ln>
            </p:spPr>
          </p:cxnSp>
          <p:cxnSp>
            <p:nvCxnSpPr>
              <p:cNvPr id="292" name="Google Shape;292;p39"/>
              <p:cNvCxnSpPr>
                <a:stCxn id="282" idx="6"/>
                <a:endCxn id="286" idx="2"/>
              </p:cNvCxnSpPr>
              <p:nvPr/>
            </p:nvCxnSpPr>
            <p:spPr>
              <a:xfrm rot="10800000" flipH="1">
                <a:off x="6763800" y="3005100"/>
                <a:ext cx="485700" cy="77700"/>
              </a:xfrm>
              <a:prstGeom prst="straightConnector1">
                <a:avLst/>
              </a:prstGeom>
              <a:noFill/>
              <a:ln w="9525" cap="rnd" cmpd="sng">
                <a:solidFill>
                  <a:schemeClr val="dk1"/>
                </a:solidFill>
                <a:prstDash val="solid"/>
                <a:round/>
                <a:headEnd type="none" w="med" len="med"/>
                <a:tailEnd type="none" w="med" len="med"/>
              </a:ln>
            </p:spPr>
          </p:cxnSp>
          <p:cxnSp>
            <p:nvCxnSpPr>
              <p:cNvPr id="293" name="Google Shape;293;p39"/>
              <p:cNvCxnSpPr>
                <a:stCxn id="286" idx="6"/>
                <a:endCxn id="287" idx="2"/>
              </p:cNvCxnSpPr>
              <p:nvPr/>
            </p:nvCxnSpPr>
            <p:spPr>
              <a:xfrm>
                <a:off x="7277250" y="3004975"/>
                <a:ext cx="514500" cy="71100"/>
              </a:xfrm>
              <a:prstGeom prst="straightConnector1">
                <a:avLst/>
              </a:prstGeom>
              <a:noFill/>
              <a:ln w="9525" cap="rnd" cmpd="sng">
                <a:solidFill>
                  <a:schemeClr val="dk1"/>
                </a:solidFill>
                <a:prstDash val="solid"/>
                <a:round/>
                <a:headEnd type="none" w="med" len="med"/>
                <a:tailEnd type="none" w="med" len="med"/>
              </a:ln>
            </p:spPr>
          </p:cxnSp>
          <p:cxnSp>
            <p:nvCxnSpPr>
              <p:cNvPr id="294" name="Google Shape;294;p39"/>
              <p:cNvCxnSpPr>
                <a:stCxn id="287" idx="6"/>
                <a:endCxn id="295" idx="2"/>
              </p:cNvCxnSpPr>
              <p:nvPr/>
            </p:nvCxnSpPr>
            <p:spPr>
              <a:xfrm>
                <a:off x="7819650" y="3076063"/>
                <a:ext cx="483600" cy="5100"/>
              </a:xfrm>
              <a:prstGeom prst="straightConnector1">
                <a:avLst/>
              </a:prstGeom>
              <a:noFill/>
              <a:ln w="9525" cap="rnd" cmpd="sng">
                <a:solidFill>
                  <a:schemeClr val="dk1"/>
                </a:solidFill>
                <a:prstDash val="solid"/>
                <a:round/>
                <a:headEnd type="none" w="med" len="med"/>
                <a:tailEnd type="stealth" w="med" len="med"/>
              </a:ln>
            </p:spPr>
          </p:cxnSp>
        </p:gr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9590"/>
        <p:cNvGrpSpPr/>
        <p:nvPr/>
      </p:nvGrpSpPr>
      <p:grpSpPr>
        <a:xfrm>
          <a:off x="0" y="0"/>
          <a:ext cx="0" cy="0"/>
          <a:chOff x="0" y="0"/>
          <a:chExt cx="0" cy="0"/>
        </a:xfrm>
      </p:grpSpPr>
      <p:grpSp>
        <p:nvGrpSpPr>
          <p:cNvPr id="9591" name="Google Shape;9591;p84"/>
          <p:cNvGrpSpPr/>
          <p:nvPr/>
        </p:nvGrpSpPr>
        <p:grpSpPr>
          <a:xfrm>
            <a:off x="1989449" y="4101269"/>
            <a:ext cx="374774" cy="346073"/>
            <a:chOff x="1989449" y="4282269"/>
            <a:chExt cx="374774" cy="346073"/>
          </a:xfrm>
        </p:grpSpPr>
        <p:sp>
          <p:nvSpPr>
            <p:cNvPr id="9592" name="Google Shape;9592;p8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84"/>
          <p:cNvGrpSpPr/>
          <p:nvPr/>
        </p:nvGrpSpPr>
        <p:grpSpPr>
          <a:xfrm>
            <a:off x="2487439" y="4099740"/>
            <a:ext cx="198775" cy="348972"/>
            <a:chOff x="2487439" y="4280740"/>
            <a:chExt cx="198775" cy="348972"/>
          </a:xfrm>
        </p:grpSpPr>
        <p:sp>
          <p:nvSpPr>
            <p:cNvPr id="9598" name="Google Shape;9598;p8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84"/>
          <p:cNvGrpSpPr/>
          <p:nvPr/>
        </p:nvGrpSpPr>
        <p:grpSpPr>
          <a:xfrm>
            <a:off x="2810958" y="4092923"/>
            <a:ext cx="353145" cy="361873"/>
            <a:chOff x="2810958" y="4273923"/>
            <a:chExt cx="353145" cy="361873"/>
          </a:xfrm>
        </p:grpSpPr>
        <p:sp>
          <p:nvSpPr>
            <p:cNvPr id="9603" name="Google Shape;9603;p8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84"/>
          <p:cNvGrpSpPr/>
          <p:nvPr/>
        </p:nvGrpSpPr>
        <p:grpSpPr>
          <a:xfrm>
            <a:off x="6275635" y="4101651"/>
            <a:ext cx="209383" cy="366778"/>
            <a:chOff x="6275635" y="4282651"/>
            <a:chExt cx="209383" cy="366778"/>
          </a:xfrm>
        </p:grpSpPr>
        <p:sp>
          <p:nvSpPr>
            <p:cNvPr id="9611" name="Google Shape;9611;p8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4"/>
          <p:cNvGrpSpPr/>
          <p:nvPr/>
        </p:nvGrpSpPr>
        <p:grpSpPr>
          <a:xfrm>
            <a:off x="6701186" y="4102033"/>
            <a:ext cx="280292" cy="366396"/>
            <a:chOff x="6701186" y="4283033"/>
            <a:chExt cx="280292" cy="366396"/>
          </a:xfrm>
        </p:grpSpPr>
        <p:sp>
          <p:nvSpPr>
            <p:cNvPr id="9614" name="Google Shape;9614;p8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84"/>
          <p:cNvGrpSpPr/>
          <p:nvPr/>
        </p:nvGrpSpPr>
        <p:grpSpPr>
          <a:xfrm>
            <a:off x="2609571" y="3643958"/>
            <a:ext cx="373627" cy="347347"/>
            <a:chOff x="2609571" y="3824958"/>
            <a:chExt cx="373627" cy="347347"/>
          </a:xfrm>
        </p:grpSpPr>
        <p:sp>
          <p:nvSpPr>
            <p:cNvPr id="9617" name="Google Shape;9617;p8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9" name="Google Shape;9619;p84"/>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0" name="Google Shape;9620;p84"/>
          <p:cNvGrpSpPr/>
          <p:nvPr/>
        </p:nvGrpSpPr>
        <p:grpSpPr>
          <a:xfrm>
            <a:off x="916127" y="3626056"/>
            <a:ext cx="221902" cy="380795"/>
            <a:chOff x="916127" y="3807056"/>
            <a:chExt cx="221902" cy="380795"/>
          </a:xfrm>
        </p:grpSpPr>
        <p:sp>
          <p:nvSpPr>
            <p:cNvPr id="9621" name="Google Shape;9621;p8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84"/>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7" name="Google Shape;9627;p84"/>
          <p:cNvGrpSpPr/>
          <p:nvPr/>
        </p:nvGrpSpPr>
        <p:grpSpPr>
          <a:xfrm>
            <a:off x="3513010" y="3635134"/>
            <a:ext cx="362223" cy="361108"/>
            <a:chOff x="3513010" y="3816134"/>
            <a:chExt cx="362223" cy="361108"/>
          </a:xfrm>
        </p:grpSpPr>
        <p:sp>
          <p:nvSpPr>
            <p:cNvPr id="9628" name="Google Shape;9628;p8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84"/>
          <p:cNvGrpSpPr/>
          <p:nvPr/>
        </p:nvGrpSpPr>
        <p:grpSpPr>
          <a:xfrm>
            <a:off x="3950316" y="3639307"/>
            <a:ext cx="369805" cy="353782"/>
            <a:chOff x="3950316" y="3820307"/>
            <a:chExt cx="369805" cy="353782"/>
          </a:xfrm>
        </p:grpSpPr>
        <p:sp>
          <p:nvSpPr>
            <p:cNvPr id="9633" name="Google Shape;9633;p8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84"/>
          <p:cNvGrpSpPr/>
          <p:nvPr/>
        </p:nvGrpSpPr>
        <p:grpSpPr>
          <a:xfrm>
            <a:off x="1761909" y="3630961"/>
            <a:ext cx="307974" cy="371716"/>
            <a:chOff x="1761909" y="3811961"/>
            <a:chExt cx="307974" cy="371716"/>
          </a:xfrm>
        </p:grpSpPr>
        <p:sp>
          <p:nvSpPr>
            <p:cNvPr id="9638" name="Google Shape;9638;p8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84"/>
          <p:cNvGrpSpPr/>
          <p:nvPr/>
        </p:nvGrpSpPr>
        <p:grpSpPr>
          <a:xfrm>
            <a:off x="5373342" y="3627935"/>
            <a:ext cx="231395" cy="353145"/>
            <a:chOff x="5373342" y="3808935"/>
            <a:chExt cx="231395" cy="353145"/>
          </a:xfrm>
        </p:grpSpPr>
        <p:sp>
          <p:nvSpPr>
            <p:cNvPr id="9649" name="Google Shape;9649;p8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8" name="Google Shape;9658;p84"/>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9" name="Google Shape;9659;p84"/>
          <p:cNvGrpSpPr/>
          <p:nvPr/>
        </p:nvGrpSpPr>
        <p:grpSpPr>
          <a:xfrm>
            <a:off x="5833775" y="3628445"/>
            <a:ext cx="235185" cy="352253"/>
            <a:chOff x="5833775" y="3809445"/>
            <a:chExt cx="235185" cy="352253"/>
          </a:xfrm>
        </p:grpSpPr>
        <p:sp>
          <p:nvSpPr>
            <p:cNvPr id="9660" name="Google Shape;9660;p8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84"/>
          <p:cNvGrpSpPr/>
          <p:nvPr/>
        </p:nvGrpSpPr>
        <p:grpSpPr>
          <a:xfrm>
            <a:off x="4942472" y="3628318"/>
            <a:ext cx="238976" cy="352762"/>
            <a:chOff x="4942472" y="3809318"/>
            <a:chExt cx="238976" cy="352762"/>
          </a:xfrm>
        </p:grpSpPr>
        <p:sp>
          <p:nvSpPr>
            <p:cNvPr id="9664" name="Google Shape;9664;p8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84"/>
          <p:cNvGrpSpPr/>
          <p:nvPr/>
        </p:nvGrpSpPr>
        <p:grpSpPr>
          <a:xfrm>
            <a:off x="6266525" y="3626788"/>
            <a:ext cx="260223" cy="353527"/>
            <a:chOff x="6266525" y="3807788"/>
            <a:chExt cx="260223" cy="353527"/>
          </a:xfrm>
        </p:grpSpPr>
        <p:sp>
          <p:nvSpPr>
            <p:cNvPr id="9672" name="Google Shape;9672;p8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6" name="Google Shape;9676;p84"/>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7" name="Google Shape;9677;p84"/>
          <p:cNvGrpSpPr/>
          <p:nvPr/>
        </p:nvGrpSpPr>
        <p:grpSpPr>
          <a:xfrm>
            <a:off x="7184363" y="3628604"/>
            <a:ext cx="202184" cy="352762"/>
            <a:chOff x="7184363" y="3809604"/>
            <a:chExt cx="202184" cy="352762"/>
          </a:xfrm>
        </p:grpSpPr>
        <p:sp>
          <p:nvSpPr>
            <p:cNvPr id="9678" name="Google Shape;9678;p8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84"/>
          <p:cNvGrpSpPr/>
          <p:nvPr/>
        </p:nvGrpSpPr>
        <p:grpSpPr>
          <a:xfrm>
            <a:off x="7571624" y="3627935"/>
            <a:ext cx="292047" cy="352762"/>
            <a:chOff x="7571624" y="3808935"/>
            <a:chExt cx="292047" cy="352762"/>
          </a:xfrm>
        </p:grpSpPr>
        <p:sp>
          <p:nvSpPr>
            <p:cNvPr id="9681" name="Google Shape;9681;p8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84"/>
          <p:cNvGrpSpPr/>
          <p:nvPr/>
        </p:nvGrpSpPr>
        <p:grpSpPr>
          <a:xfrm>
            <a:off x="2174559" y="3175116"/>
            <a:ext cx="364135" cy="359930"/>
            <a:chOff x="2174559" y="3356116"/>
            <a:chExt cx="364135" cy="359930"/>
          </a:xfrm>
        </p:grpSpPr>
        <p:sp>
          <p:nvSpPr>
            <p:cNvPr id="9688" name="Google Shape;9688;p8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84"/>
          <p:cNvGrpSpPr/>
          <p:nvPr/>
        </p:nvGrpSpPr>
        <p:grpSpPr>
          <a:xfrm>
            <a:off x="1731934" y="3174639"/>
            <a:ext cx="368371" cy="361554"/>
            <a:chOff x="1731934" y="3355639"/>
            <a:chExt cx="368371" cy="361554"/>
          </a:xfrm>
        </p:grpSpPr>
        <p:sp>
          <p:nvSpPr>
            <p:cNvPr id="9691" name="Google Shape;9691;p8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84"/>
          <p:cNvGrpSpPr/>
          <p:nvPr/>
        </p:nvGrpSpPr>
        <p:grpSpPr>
          <a:xfrm>
            <a:off x="3990517" y="3173173"/>
            <a:ext cx="279559" cy="363402"/>
            <a:chOff x="3990517" y="3354173"/>
            <a:chExt cx="279559" cy="363402"/>
          </a:xfrm>
        </p:grpSpPr>
        <p:sp>
          <p:nvSpPr>
            <p:cNvPr id="9694" name="Google Shape;9694;p8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84"/>
          <p:cNvGrpSpPr/>
          <p:nvPr/>
        </p:nvGrpSpPr>
        <p:grpSpPr>
          <a:xfrm>
            <a:off x="3497847" y="3236374"/>
            <a:ext cx="379680" cy="237606"/>
            <a:chOff x="3497847" y="3417374"/>
            <a:chExt cx="379680" cy="237606"/>
          </a:xfrm>
        </p:grpSpPr>
        <p:sp>
          <p:nvSpPr>
            <p:cNvPr id="9698" name="Google Shape;9698;p8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84"/>
          <p:cNvGrpSpPr/>
          <p:nvPr/>
        </p:nvGrpSpPr>
        <p:grpSpPr>
          <a:xfrm>
            <a:off x="2612597" y="3186075"/>
            <a:ext cx="376271" cy="337982"/>
            <a:chOff x="2612597" y="3367075"/>
            <a:chExt cx="376271" cy="337982"/>
          </a:xfrm>
        </p:grpSpPr>
        <p:sp>
          <p:nvSpPr>
            <p:cNvPr id="9703" name="Google Shape;9703;p8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84"/>
          <p:cNvGrpSpPr/>
          <p:nvPr/>
        </p:nvGrpSpPr>
        <p:grpSpPr>
          <a:xfrm>
            <a:off x="3071914" y="3183431"/>
            <a:ext cx="343652" cy="342505"/>
            <a:chOff x="3071914" y="3364431"/>
            <a:chExt cx="343652" cy="342505"/>
          </a:xfrm>
        </p:grpSpPr>
        <p:sp>
          <p:nvSpPr>
            <p:cNvPr id="9706" name="Google Shape;9706;p8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84"/>
          <p:cNvGrpSpPr/>
          <p:nvPr/>
        </p:nvGrpSpPr>
        <p:grpSpPr>
          <a:xfrm>
            <a:off x="897141" y="3178875"/>
            <a:ext cx="257962" cy="352762"/>
            <a:chOff x="897141" y="3359875"/>
            <a:chExt cx="257962" cy="352762"/>
          </a:xfrm>
        </p:grpSpPr>
        <p:sp>
          <p:nvSpPr>
            <p:cNvPr id="9712" name="Google Shape;9712;p8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0" name="Google Shape;9720;p84"/>
          <p:cNvGrpSpPr/>
          <p:nvPr/>
        </p:nvGrpSpPr>
        <p:grpSpPr>
          <a:xfrm>
            <a:off x="1333682" y="3163330"/>
            <a:ext cx="271213" cy="383088"/>
            <a:chOff x="1333682" y="3344330"/>
            <a:chExt cx="271213" cy="383088"/>
          </a:xfrm>
        </p:grpSpPr>
        <p:sp>
          <p:nvSpPr>
            <p:cNvPr id="9721" name="Google Shape;9721;p8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2" name="Google Shape;9732;p84"/>
          <p:cNvGrpSpPr/>
          <p:nvPr/>
        </p:nvGrpSpPr>
        <p:grpSpPr>
          <a:xfrm>
            <a:off x="6664394" y="3165974"/>
            <a:ext cx="353113" cy="351998"/>
            <a:chOff x="6664394" y="3346974"/>
            <a:chExt cx="353113" cy="351998"/>
          </a:xfrm>
        </p:grpSpPr>
        <p:sp>
          <p:nvSpPr>
            <p:cNvPr id="9733" name="Google Shape;9733;p8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84"/>
          <p:cNvGrpSpPr/>
          <p:nvPr/>
        </p:nvGrpSpPr>
        <p:grpSpPr>
          <a:xfrm>
            <a:off x="849741" y="1778307"/>
            <a:ext cx="399398" cy="375443"/>
            <a:chOff x="849741" y="1959307"/>
            <a:chExt cx="399398" cy="375443"/>
          </a:xfrm>
        </p:grpSpPr>
        <p:sp>
          <p:nvSpPr>
            <p:cNvPr id="9739" name="Google Shape;9739;p8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84"/>
          <p:cNvGrpSpPr/>
          <p:nvPr/>
        </p:nvGrpSpPr>
        <p:grpSpPr>
          <a:xfrm>
            <a:off x="1284212" y="1782766"/>
            <a:ext cx="379489" cy="366046"/>
            <a:chOff x="1284212" y="1963766"/>
            <a:chExt cx="379489" cy="366046"/>
          </a:xfrm>
        </p:grpSpPr>
        <p:sp>
          <p:nvSpPr>
            <p:cNvPr id="9742" name="Google Shape;9742;p8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84"/>
          <p:cNvGrpSpPr/>
          <p:nvPr/>
        </p:nvGrpSpPr>
        <p:grpSpPr>
          <a:xfrm>
            <a:off x="3037766" y="1788564"/>
            <a:ext cx="370219" cy="354928"/>
            <a:chOff x="3037766" y="1969564"/>
            <a:chExt cx="370219" cy="354928"/>
          </a:xfrm>
        </p:grpSpPr>
        <p:sp>
          <p:nvSpPr>
            <p:cNvPr id="9745" name="Google Shape;9745;p8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84"/>
          <p:cNvGrpSpPr/>
          <p:nvPr/>
        </p:nvGrpSpPr>
        <p:grpSpPr>
          <a:xfrm>
            <a:off x="3982553" y="1790730"/>
            <a:ext cx="304566" cy="350501"/>
            <a:chOff x="3982553" y="1971730"/>
            <a:chExt cx="304566" cy="350501"/>
          </a:xfrm>
        </p:grpSpPr>
        <p:sp>
          <p:nvSpPr>
            <p:cNvPr id="9750" name="Google Shape;9750;p8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84"/>
          <p:cNvGrpSpPr/>
          <p:nvPr/>
        </p:nvGrpSpPr>
        <p:grpSpPr>
          <a:xfrm>
            <a:off x="2567841" y="1813124"/>
            <a:ext cx="399812" cy="306477"/>
            <a:chOff x="2567841" y="1994124"/>
            <a:chExt cx="399812" cy="306477"/>
          </a:xfrm>
        </p:grpSpPr>
        <p:sp>
          <p:nvSpPr>
            <p:cNvPr id="9753" name="Google Shape;9753;p8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84"/>
          <p:cNvGrpSpPr/>
          <p:nvPr/>
        </p:nvGrpSpPr>
        <p:grpSpPr>
          <a:xfrm>
            <a:off x="2212084" y="1779358"/>
            <a:ext cx="324698" cy="372863"/>
            <a:chOff x="2212084" y="1960358"/>
            <a:chExt cx="324698" cy="372863"/>
          </a:xfrm>
        </p:grpSpPr>
        <p:sp>
          <p:nvSpPr>
            <p:cNvPr id="9757" name="Google Shape;9757;p8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84"/>
          <p:cNvGrpSpPr/>
          <p:nvPr/>
        </p:nvGrpSpPr>
        <p:grpSpPr>
          <a:xfrm>
            <a:off x="1805901" y="1779358"/>
            <a:ext cx="284847" cy="373627"/>
            <a:chOff x="1805901" y="1960358"/>
            <a:chExt cx="284847" cy="373627"/>
          </a:xfrm>
        </p:grpSpPr>
        <p:sp>
          <p:nvSpPr>
            <p:cNvPr id="9761" name="Google Shape;9761;p8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3" name="Google Shape;9763;p84"/>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6" name="Google Shape;9766;p84"/>
          <p:cNvGrpSpPr/>
          <p:nvPr/>
        </p:nvGrpSpPr>
        <p:grpSpPr>
          <a:xfrm>
            <a:off x="6656812" y="1848388"/>
            <a:ext cx="368690" cy="245793"/>
            <a:chOff x="6656812" y="2029388"/>
            <a:chExt cx="368690" cy="245793"/>
          </a:xfrm>
        </p:grpSpPr>
        <p:sp>
          <p:nvSpPr>
            <p:cNvPr id="9767" name="Google Shape;9767;p8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84"/>
          <p:cNvGrpSpPr/>
          <p:nvPr/>
        </p:nvGrpSpPr>
        <p:grpSpPr>
          <a:xfrm>
            <a:off x="4869651" y="1831218"/>
            <a:ext cx="376654" cy="281566"/>
            <a:chOff x="4869651" y="2012218"/>
            <a:chExt cx="376654" cy="281566"/>
          </a:xfrm>
        </p:grpSpPr>
        <p:sp>
          <p:nvSpPr>
            <p:cNvPr id="9778" name="Google Shape;9778;p8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84"/>
          <p:cNvGrpSpPr/>
          <p:nvPr/>
        </p:nvGrpSpPr>
        <p:grpSpPr>
          <a:xfrm>
            <a:off x="5306224" y="1831313"/>
            <a:ext cx="367925" cy="281694"/>
            <a:chOff x="5306224" y="2012313"/>
            <a:chExt cx="367925" cy="281694"/>
          </a:xfrm>
        </p:grpSpPr>
        <p:sp>
          <p:nvSpPr>
            <p:cNvPr id="9783" name="Google Shape;9783;p8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84"/>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6" name="Google Shape;9786;p84"/>
          <p:cNvGrpSpPr/>
          <p:nvPr/>
        </p:nvGrpSpPr>
        <p:grpSpPr>
          <a:xfrm>
            <a:off x="6195998" y="1802102"/>
            <a:ext cx="368308" cy="338746"/>
            <a:chOff x="6195998" y="1983102"/>
            <a:chExt cx="368308" cy="338746"/>
          </a:xfrm>
        </p:grpSpPr>
        <p:sp>
          <p:nvSpPr>
            <p:cNvPr id="9787" name="Google Shape;9787;p8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84"/>
          <p:cNvGrpSpPr/>
          <p:nvPr/>
        </p:nvGrpSpPr>
        <p:grpSpPr>
          <a:xfrm>
            <a:off x="7542031" y="1830835"/>
            <a:ext cx="369072" cy="280037"/>
            <a:chOff x="7542031" y="2011835"/>
            <a:chExt cx="369072" cy="280037"/>
          </a:xfrm>
        </p:grpSpPr>
        <p:sp>
          <p:nvSpPr>
            <p:cNvPr id="9791" name="Google Shape;9791;p8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84"/>
          <p:cNvGrpSpPr/>
          <p:nvPr/>
        </p:nvGrpSpPr>
        <p:grpSpPr>
          <a:xfrm>
            <a:off x="8010427" y="3167503"/>
            <a:ext cx="278795" cy="351615"/>
            <a:chOff x="8010427" y="3348503"/>
            <a:chExt cx="278795" cy="351615"/>
          </a:xfrm>
        </p:grpSpPr>
        <p:sp>
          <p:nvSpPr>
            <p:cNvPr id="9801" name="Google Shape;9801;p8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5" name="Google Shape;9805;p84"/>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6" name="Google Shape;9806;p84"/>
          <p:cNvGrpSpPr/>
          <p:nvPr/>
        </p:nvGrpSpPr>
        <p:grpSpPr>
          <a:xfrm>
            <a:off x="7141900" y="3168204"/>
            <a:ext cx="281057" cy="351010"/>
            <a:chOff x="7141900" y="3349204"/>
            <a:chExt cx="281057" cy="351010"/>
          </a:xfrm>
        </p:grpSpPr>
        <p:sp>
          <p:nvSpPr>
            <p:cNvPr id="9807" name="Google Shape;9807;p8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84"/>
          <p:cNvGrpSpPr/>
          <p:nvPr/>
        </p:nvGrpSpPr>
        <p:grpSpPr>
          <a:xfrm>
            <a:off x="5314188" y="3169032"/>
            <a:ext cx="363752" cy="353113"/>
            <a:chOff x="5314188" y="3350032"/>
            <a:chExt cx="363752" cy="353113"/>
          </a:xfrm>
        </p:grpSpPr>
        <p:sp>
          <p:nvSpPr>
            <p:cNvPr id="9811" name="Google Shape;9811;p8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84"/>
          <p:cNvGrpSpPr/>
          <p:nvPr/>
        </p:nvGrpSpPr>
        <p:grpSpPr>
          <a:xfrm>
            <a:off x="5829984" y="3169032"/>
            <a:ext cx="220755" cy="352348"/>
            <a:chOff x="5829984" y="3350032"/>
            <a:chExt cx="220755" cy="352348"/>
          </a:xfrm>
        </p:grpSpPr>
        <p:sp>
          <p:nvSpPr>
            <p:cNvPr id="9814" name="Google Shape;9814;p8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84"/>
          <p:cNvGrpSpPr/>
          <p:nvPr/>
        </p:nvGrpSpPr>
        <p:grpSpPr>
          <a:xfrm>
            <a:off x="4882170" y="3168841"/>
            <a:ext cx="358464" cy="352316"/>
            <a:chOff x="4882170" y="3349841"/>
            <a:chExt cx="358464" cy="352316"/>
          </a:xfrm>
        </p:grpSpPr>
        <p:sp>
          <p:nvSpPr>
            <p:cNvPr id="9819" name="Google Shape;9819;p8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1" name="Google Shape;9821;p84"/>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3" name="Google Shape;9823;p84"/>
          <p:cNvGrpSpPr/>
          <p:nvPr/>
        </p:nvGrpSpPr>
        <p:grpSpPr>
          <a:xfrm>
            <a:off x="3044965" y="2254220"/>
            <a:ext cx="400194" cy="324316"/>
            <a:chOff x="3044965" y="2435220"/>
            <a:chExt cx="400194" cy="324316"/>
          </a:xfrm>
        </p:grpSpPr>
        <p:sp>
          <p:nvSpPr>
            <p:cNvPr id="9824" name="Google Shape;9824;p8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84"/>
          <p:cNvGrpSpPr/>
          <p:nvPr/>
        </p:nvGrpSpPr>
        <p:grpSpPr>
          <a:xfrm>
            <a:off x="6203579" y="3167981"/>
            <a:ext cx="351615" cy="350373"/>
            <a:chOff x="6203579" y="3348981"/>
            <a:chExt cx="351615" cy="350373"/>
          </a:xfrm>
        </p:grpSpPr>
        <p:sp>
          <p:nvSpPr>
            <p:cNvPr id="9828" name="Google Shape;9828;p8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84"/>
          <p:cNvGrpSpPr/>
          <p:nvPr/>
        </p:nvGrpSpPr>
        <p:grpSpPr>
          <a:xfrm>
            <a:off x="4878379" y="2292892"/>
            <a:ext cx="367161" cy="287523"/>
            <a:chOff x="4878379" y="2473892"/>
            <a:chExt cx="367161" cy="287523"/>
          </a:xfrm>
        </p:grpSpPr>
        <p:sp>
          <p:nvSpPr>
            <p:cNvPr id="9834" name="Google Shape;9834;p8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84"/>
          <p:cNvGrpSpPr/>
          <p:nvPr/>
        </p:nvGrpSpPr>
        <p:grpSpPr>
          <a:xfrm>
            <a:off x="1325719" y="2706689"/>
            <a:ext cx="290581" cy="372481"/>
            <a:chOff x="1325719" y="2887689"/>
            <a:chExt cx="290581" cy="372481"/>
          </a:xfrm>
        </p:grpSpPr>
        <p:sp>
          <p:nvSpPr>
            <p:cNvPr id="9840" name="Google Shape;9840;p8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2" name="Google Shape;9842;p84"/>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3" name="Google Shape;9843;p84"/>
          <p:cNvGrpSpPr/>
          <p:nvPr/>
        </p:nvGrpSpPr>
        <p:grpSpPr>
          <a:xfrm>
            <a:off x="3510335" y="2711499"/>
            <a:ext cx="360726" cy="361204"/>
            <a:chOff x="3510335" y="2892499"/>
            <a:chExt cx="360726" cy="361204"/>
          </a:xfrm>
        </p:grpSpPr>
        <p:sp>
          <p:nvSpPr>
            <p:cNvPr id="9844" name="Google Shape;9844;p8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84"/>
          <p:cNvGrpSpPr/>
          <p:nvPr/>
        </p:nvGrpSpPr>
        <p:grpSpPr>
          <a:xfrm>
            <a:off x="3086313" y="2696049"/>
            <a:ext cx="320143" cy="392581"/>
            <a:chOff x="3086313" y="2877049"/>
            <a:chExt cx="320143" cy="392581"/>
          </a:xfrm>
        </p:grpSpPr>
        <p:sp>
          <p:nvSpPr>
            <p:cNvPr id="9850" name="Google Shape;9850;p8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2" name="Google Shape;9862;p84"/>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3" name="Google Shape;9863;p84"/>
          <p:cNvGrpSpPr/>
          <p:nvPr/>
        </p:nvGrpSpPr>
        <p:grpSpPr>
          <a:xfrm>
            <a:off x="861113" y="2704746"/>
            <a:ext cx="333809" cy="373277"/>
            <a:chOff x="861113" y="2885746"/>
            <a:chExt cx="333809" cy="373277"/>
          </a:xfrm>
        </p:grpSpPr>
        <p:sp>
          <p:nvSpPr>
            <p:cNvPr id="9864" name="Google Shape;9864;p8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7" name="Google Shape;9867;p84"/>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9" name="Google Shape;9869;p84"/>
          <p:cNvGrpSpPr/>
          <p:nvPr/>
        </p:nvGrpSpPr>
        <p:grpSpPr>
          <a:xfrm>
            <a:off x="1297654" y="1323481"/>
            <a:ext cx="349354" cy="362223"/>
            <a:chOff x="1297654" y="1504481"/>
            <a:chExt cx="349354" cy="362223"/>
          </a:xfrm>
        </p:grpSpPr>
        <p:sp>
          <p:nvSpPr>
            <p:cNvPr id="9870" name="Google Shape;9870;p8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3" name="Google Shape;9873;p84"/>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4" name="Google Shape;9874;p84"/>
          <p:cNvGrpSpPr/>
          <p:nvPr/>
        </p:nvGrpSpPr>
        <p:grpSpPr>
          <a:xfrm>
            <a:off x="852385" y="1329916"/>
            <a:ext cx="353145" cy="351998"/>
            <a:chOff x="852385" y="1510916"/>
            <a:chExt cx="353145" cy="351998"/>
          </a:xfrm>
        </p:grpSpPr>
        <p:sp>
          <p:nvSpPr>
            <p:cNvPr id="9875" name="Google Shape;9875;p8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84"/>
          <p:cNvGrpSpPr/>
          <p:nvPr/>
        </p:nvGrpSpPr>
        <p:grpSpPr>
          <a:xfrm>
            <a:off x="1745217" y="1334471"/>
            <a:ext cx="343269" cy="342505"/>
            <a:chOff x="1745217" y="1515471"/>
            <a:chExt cx="343269" cy="342505"/>
          </a:xfrm>
        </p:grpSpPr>
        <p:sp>
          <p:nvSpPr>
            <p:cNvPr id="9879" name="Google Shape;9879;p8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3" name="Google Shape;9883;p84"/>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4" name="Google Shape;9884;p84"/>
          <p:cNvGrpSpPr/>
          <p:nvPr/>
        </p:nvGrpSpPr>
        <p:grpSpPr>
          <a:xfrm>
            <a:off x="3042703" y="1348137"/>
            <a:ext cx="411535" cy="315587"/>
            <a:chOff x="3042703" y="1529137"/>
            <a:chExt cx="411535" cy="315587"/>
          </a:xfrm>
        </p:grpSpPr>
        <p:sp>
          <p:nvSpPr>
            <p:cNvPr id="9885" name="Google Shape;9885;p8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84"/>
          <p:cNvGrpSpPr/>
          <p:nvPr/>
        </p:nvGrpSpPr>
        <p:grpSpPr>
          <a:xfrm>
            <a:off x="2629289" y="1363682"/>
            <a:ext cx="350501" cy="284497"/>
            <a:chOff x="2629289" y="1544682"/>
            <a:chExt cx="350501" cy="284497"/>
          </a:xfrm>
        </p:grpSpPr>
        <p:sp>
          <p:nvSpPr>
            <p:cNvPr id="9896" name="Google Shape;9896;p8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84"/>
          <p:cNvGrpSpPr/>
          <p:nvPr/>
        </p:nvGrpSpPr>
        <p:grpSpPr>
          <a:xfrm>
            <a:off x="5305077" y="1321633"/>
            <a:ext cx="367893" cy="365218"/>
            <a:chOff x="5305077" y="1502633"/>
            <a:chExt cx="367893" cy="365218"/>
          </a:xfrm>
        </p:grpSpPr>
        <p:sp>
          <p:nvSpPr>
            <p:cNvPr id="9902" name="Google Shape;9902;p8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4" name="Google Shape;9904;p84"/>
          <p:cNvGrpSpPr/>
          <p:nvPr/>
        </p:nvGrpSpPr>
        <p:grpSpPr>
          <a:xfrm>
            <a:off x="7100170" y="1319117"/>
            <a:ext cx="368308" cy="367033"/>
            <a:chOff x="7100170" y="1500117"/>
            <a:chExt cx="368308" cy="367033"/>
          </a:xfrm>
        </p:grpSpPr>
        <p:sp>
          <p:nvSpPr>
            <p:cNvPr id="9905" name="Google Shape;9905;p8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8" name="Google Shape;9918;p84"/>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9" name="Google Shape;9919;p84"/>
          <p:cNvGrpSpPr/>
          <p:nvPr/>
        </p:nvGrpSpPr>
        <p:grpSpPr>
          <a:xfrm>
            <a:off x="6649231" y="1319021"/>
            <a:ext cx="390287" cy="367065"/>
            <a:chOff x="6649231" y="1500021"/>
            <a:chExt cx="390287" cy="367065"/>
          </a:xfrm>
        </p:grpSpPr>
        <p:sp>
          <p:nvSpPr>
            <p:cNvPr id="9920" name="Google Shape;9920;p8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84"/>
          <p:cNvGrpSpPr/>
          <p:nvPr/>
        </p:nvGrpSpPr>
        <p:grpSpPr>
          <a:xfrm>
            <a:off x="5746938" y="1362503"/>
            <a:ext cx="387261" cy="280356"/>
            <a:chOff x="5746938" y="1543503"/>
            <a:chExt cx="387261" cy="280356"/>
          </a:xfrm>
        </p:grpSpPr>
        <p:sp>
          <p:nvSpPr>
            <p:cNvPr id="9933" name="Google Shape;9933;p8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84"/>
          <p:cNvGrpSpPr/>
          <p:nvPr/>
        </p:nvGrpSpPr>
        <p:grpSpPr>
          <a:xfrm>
            <a:off x="6196730" y="1344346"/>
            <a:ext cx="369072" cy="317467"/>
            <a:chOff x="6196730" y="1525346"/>
            <a:chExt cx="369072" cy="317467"/>
          </a:xfrm>
        </p:grpSpPr>
        <p:sp>
          <p:nvSpPr>
            <p:cNvPr id="9936" name="Google Shape;9936;p8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84"/>
          <p:cNvGrpSpPr/>
          <p:nvPr/>
        </p:nvGrpSpPr>
        <p:grpSpPr>
          <a:xfrm>
            <a:off x="4940592" y="1319690"/>
            <a:ext cx="246558" cy="367161"/>
            <a:chOff x="4940592" y="1500690"/>
            <a:chExt cx="246558" cy="367161"/>
          </a:xfrm>
        </p:grpSpPr>
        <p:sp>
          <p:nvSpPr>
            <p:cNvPr id="9940" name="Google Shape;9940;p8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84"/>
          <p:cNvGrpSpPr/>
          <p:nvPr/>
        </p:nvGrpSpPr>
        <p:grpSpPr>
          <a:xfrm>
            <a:off x="7964906" y="1318894"/>
            <a:ext cx="380858" cy="367575"/>
            <a:chOff x="7964906" y="1499894"/>
            <a:chExt cx="380858" cy="367575"/>
          </a:xfrm>
        </p:grpSpPr>
        <p:sp>
          <p:nvSpPr>
            <p:cNvPr id="9945" name="Google Shape;9945;p8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84"/>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9" name="Google Shape;9949;p84"/>
          <p:cNvGrpSpPr/>
          <p:nvPr/>
        </p:nvGrpSpPr>
        <p:grpSpPr>
          <a:xfrm>
            <a:off x="8007400" y="2721278"/>
            <a:ext cx="285230" cy="355597"/>
            <a:chOff x="8007400" y="2902278"/>
            <a:chExt cx="285230" cy="355597"/>
          </a:xfrm>
        </p:grpSpPr>
        <p:sp>
          <p:nvSpPr>
            <p:cNvPr id="9950" name="Google Shape;9950;p8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84"/>
          <p:cNvGrpSpPr/>
          <p:nvPr/>
        </p:nvGrpSpPr>
        <p:grpSpPr>
          <a:xfrm>
            <a:off x="6219124" y="2721788"/>
            <a:ext cx="318231" cy="355470"/>
            <a:chOff x="6219124" y="2902788"/>
            <a:chExt cx="318231" cy="355470"/>
          </a:xfrm>
        </p:grpSpPr>
        <p:sp>
          <p:nvSpPr>
            <p:cNvPr id="9953" name="Google Shape;9953;p8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84"/>
          <p:cNvGrpSpPr/>
          <p:nvPr/>
        </p:nvGrpSpPr>
        <p:grpSpPr>
          <a:xfrm>
            <a:off x="4969421" y="2721852"/>
            <a:ext cx="185109" cy="355406"/>
            <a:chOff x="4969421" y="2902852"/>
            <a:chExt cx="185109" cy="355406"/>
          </a:xfrm>
        </p:grpSpPr>
        <p:sp>
          <p:nvSpPr>
            <p:cNvPr id="9957" name="Google Shape;9957;p8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3" name="Google Shape;9963;p84"/>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5" name="Google Shape;9965;p84"/>
          <p:cNvGrpSpPr/>
          <p:nvPr/>
        </p:nvGrpSpPr>
        <p:grpSpPr>
          <a:xfrm>
            <a:off x="6685259" y="2721852"/>
            <a:ext cx="311414" cy="355406"/>
            <a:chOff x="6685259" y="2902852"/>
            <a:chExt cx="311414" cy="355406"/>
          </a:xfrm>
        </p:grpSpPr>
        <p:sp>
          <p:nvSpPr>
            <p:cNvPr id="9966" name="Google Shape;9966;p8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84"/>
          <p:cNvGrpSpPr/>
          <p:nvPr/>
        </p:nvGrpSpPr>
        <p:grpSpPr>
          <a:xfrm>
            <a:off x="5309250" y="2722170"/>
            <a:ext cx="359579" cy="355852"/>
            <a:chOff x="5309250" y="2903170"/>
            <a:chExt cx="359579" cy="355852"/>
          </a:xfrm>
        </p:grpSpPr>
        <p:sp>
          <p:nvSpPr>
            <p:cNvPr id="9970" name="Google Shape;9970;p8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84"/>
          <p:cNvGrpSpPr/>
          <p:nvPr/>
        </p:nvGrpSpPr>
        <p:grpSpPr>
          <a:xfrm>
            <a:off x="2199565" y="2240172"/>
            <a:ext cx="312179" cy="353431"/>
            <a:chOff x="2199565" y="2421172"/>
            <a:chExt cx="312179" cy="353431"/>
          </a:xfrm>
        </p:grpSpPr>
        <p:sp>
          <p:nvSpPr>
            <p:cNvPr id="9974" name="Google Shape;9974;p8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84"/>
          <p:cNvGrpSpPr/>
          <p:nvPr/>
        </p:nvGrpSpPr>
        <p:grpSpPr>
          <a:xfrm>
            <a:off x="1750887" y="2244727"/>
            <a:ext cx="320143" cy="343269"/>
            <a:chOff x="1750887" y="2425727"/>
            <a:chExt cx="320143" cy="343269"/>
          </a:xfrm>
        </p:grpSpPr>
        <p:sp>
          <p:nvSpPr>
            <p:cNvPr id="9977" name="Google Shape;9977;p8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9" name="Google Shape;9979;p84"/>
          <p:cNvGrpSpPr/>
          <p:nvPr/>
        </p:nvGrpSpPr>
        <p:grpSpPr>
          <a:xfrm>
            <a:off x="1298037" y="2244727"/>
            <a:ext cx="338364" cy="342887"/>
            <a:chOff x="1298037" y="2425727"/>
            <a:chExt cx="338364" cy="342887"/>
          </a:xfrm>
        </p:grpSpPr>
        <p:sp>
          <p:nvSpPr>
            <p:cNvPr id="9980" name="Google Shape;9980;p8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4" name="Google Shape;9984;p84"/>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5" name="Google Shape;9985;p84"/>
          <p:cNvGrpSpPr/>
          <p:nvPr/>
        </p:nvGrpSpPr>
        <p:grpSpPr>
          <a:xfrm>
            <a:off x="3974207" y="2248009"/>
            <a:ext cx="320143" cy="338491"/>
            <a:chOff x="3974207" y="2429009"/>
            <a:chExt cx="320143" cy="338491"/>
          </a:xfrm>
        </p:grpSpPr>
        <p:sp>
          <p:nvSpPr>
            <p:cNvPr id="9986" name="Google Shape;9986;p8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4"/>
          <p:cNvGrpSpPr/>
          <p:nvPr/>
        </p:nvGrpSpPr>
        <p:grpSpPr>
          <a:xfrm>
            <a:off x="2623237" y="2250047"/>
            <a:ext cx="355024" cy="332630"/>
            <a:chOff x="2623237" y="2431047"/>
            <a:chExt cx="355024" cy="332630"/>
          </a:xfrm>
        </p:grpSpPr>
        <p:sp>
          <p:nvSpPr>
            <p:cNvPr id="9989" name="Google Shape;9989;p8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84"/>
          <p:cNvGrpSpPr/>
          <p:nvPr/>
        </p:nvGrpSpPr>
        <p:grpSpPr>
          <a:xfrm>
            <a:off x="6657194" y="2253073"/>
            <a:ext cx="375507" cy="367925"/>
            <a:chOff x="6657194" y="2434073"/>
            <a:chExt cx="375507" cy="367925"/>
          </a:xfrm>
        </p:grpSpPr>
        <p:sp>
          <p:nvSpPr>
            <p:cNvPr id="9994" name="Google Shape;9994;p8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84"/>
          <p:cNvGrpSpPr/>
          <p:nvPr/>
        </p:nvGrpSpPr>
        <p:grpSpPr>
          <a:xfrm>
            <a:off x="7101317" y="2260655"/>
            <a:ext cx="367925" cy="352380"/>
            <a:chOff x="7101317" y="2441655"/>
            <a:chExt cx="367925" cy="352380"/>
          </a:xfrm>
        </p:grpSpPr>
        <p:sp>
          <p:nvSpPr>
            <p:cNvPr id="9998" name="Google Shape;9998;p8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84"/>
          <p:cNvGrpSpPr/>
          <p:nvPr/>
        </p:nvGrpSpPr>
        <p:grpSpPr>
          <a:xfrm>
            <a:off x="5756399" y="2253456"/>
            <a:ext cx="367925" cy="367161"/>
            <a:chOff x="5756399" y="2434456"/>
            <a:chExt cx="367925" cy="367161"/>
          </a:xfrm>
        </p:grpSpPr>
        <p:sp>
          <p:nvSpPr>
            <p:cNvPr id="10001" name="Google Shape;10001;p8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84"/>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0" name="Google Shape;10010;p84"/>
          <p:cNvGrpSpPr/>
          <p:nvPr/>
        </p:nvGrpSpPr>
        <p:grpSpPr>
          <a:xfrm>
            <a:off x="7964906" y="2253073"/>
            <a:ext cx="373627" cy="367925"/>
            <a:chOff x="7964906" y="2434073"/>
            <a:chExt cx="373627" cy="367925"/>
          </a:xfrm>
        </p:grpSpPr>
        <p:sp>
          <p:nvSpPr>
            <p:cNvPr id="10011" name="Google Shape;10011;p8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84"/>
          <p:cNvGrpSpPr/>
          <p:nvPr/>
        </p:nvGrpSpPr>
        <p:grpSpPr>
          <a:xfrm>
            <a:off x="6194086" y="2256737"/>
            <a:ext cx="369837" cy="360471"/>
            <a:chOff x="6194086" y="2437737"/>
            <a:chExt cx="369837" cy="360471"/>
          </a:xfrm>
        </p:grpSpPr>
        <p:sp>
          <p:nvSpPr>
            <p:cNvPr id="10014" name="Google Shape;10014;p8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6" name="Google Shape;10016;p84"/>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017" name="Google Shape;10017;p84"/>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21"/>
        <p:cNvGrpSpPr/>
        <p:nvPr/>
      </p:nvGrpSpPr>
      <p:grpSpPr>
        <a:xfrm>
          <a:off x="0" y="0"/>
          <a:ext cx="0" cy="0"/>
          <a:chOff x="0" y="0"/>
          <a:chExt cx="0" cy="0"/>
        </a:xfrm>
      </p:grpSpPr>
      <p:grpSp>
        <p:nvGrpSpPr>
          <p:cNvPr id="10022" name="Google Shape;10022;p85"/>
          <p:cNvGrpSpPr/>
          <p:nvPr/>
        </p:nvGrpSpPr>
        <p:grpSpPr>
          <a:xfrm>
            <a:off x="3122257" y="1334344"/>
            <a:ext cx="294850" cy="349434"/>
            <a:chOff x="3122257" y="1508594"/>
            <a:chExt cx="294850" cy="349434"/>
          </a:xfrm>
        </p:grpSpPr>
        <p:sp>
          <p:nvSpPr>
            <p:cNvPr id="10023" name="Google Shape;10023;p8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8" name="Google Shape;10028;p85"/>
          <p:cNvGrpSpPr/>
          <p:nvPr/>
        </p:nvGrpSpPr>
        <p:grpSpPr>
          <a:xfrm>
            <a:off x="910723" y="1333962"/>
            <a:ext cx="251660" cy="350166"/>
            <a:chOff x="910723" y="1508212"/>
            <a:chExt cx="251660" cy="350166"/>
          </a:xfrm>
        </p:grpSpPr>
        <p:sp>
          <p:nvSpPr>
            <p:cNvPr id="10029" name="Google Shape;10029;p8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85"/>
          <p:cNvGrpSpPr/>
          <p:nvPr/>
        </p:nvGrpSpPr>
        <p:grpSpPr>
          <a:xfrm>
            <a:off x="1308631" y="1333580"/>
            <a:ext cx="350166" cy="350198"/>
            <a:chOff x="1308631" y="1507830"/>
            <a:chExt cx="350166" cy="350198"/>
          </a:xfrm>
        </p:grpSpPr>
        <p:sp>
          <p:nvSpPr>
            <p:cNvPr id="10047" name="Google Shape;10047;p8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85"/>
          <p:cNvGrpSpPr/>
          <p:nvPr/>
        </p:nvGrpSpPr>
        <p:grpSpPr>
          <a:xfrm>
            <a:off x="1756921" y="1335489"/>
            <a:ext cx="345997" cy="345997"/>
            <a:chOff x="1756921" y="1509739"/>
            <a:chExt cx="345997" cy="345997"/>
          </a:xfrm>
        </p:grpSpPr>
        <p:sp>
          <p:nvSpPr>
            <p:cNvPr id="10052" name="Google Shape;10052;p8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85"/>
          <p:cNvGrpSpPr/>
          <p:nvPr/>
        </p:nvGrpSpPr>
        <p:grpSpPr>
          <a:xfrm>
            <a:off x="2216956" y="1336253"/>
            <a:ext cx="318721" cy="345615"/>
            <a:chOff x="2216956" y="1510503"/>
            <a:chExt cx="318721" cy="345615"/>
          </a:xfrm>
        </p:grpSpPr>
        <p:sp>
          <p:nvSpPr>
            <p:cNvPr id="10070" name="Google Shape;10070;p8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85"/>
          <p:cNvGrpSpPr/>
          <p:nvPr/>
        </p:nvGrpSpPr>
        <p:grpSpPr>
          <a:xfrm>
            <a:off x="3988156" y="1394211"/>
            <a:ext cx="349052" cy="230049"/>
            <a:chOff x="3988156" y="1568461"/>
            <a:chExt cx="349052" cy="230049"/>
          </a:xfrm>
        </p:grpSpPr>
        <p:sp>
          <p:nvSpPr>
            <p:cNvPr id="10076" name="Google Shape;10076;p8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85"/>
          <p:cNvGrpSpPr/>
          <p:nvPr/>
        </p:nvGrpSpPr>
        <p:grpSpPr>
          <a:xfrm>
            <a:off x="2633037" y="1325623"/>
            <a:ext cx="379002" cy="366112"/>
            <a:chOff x="2633037" y="1499873"/>
            <a:chExt cx="379002" cy="366112"/>
          </a:xfrm>
        </p:grpSpPr>
        <p:sp>
          <p:nvSpPr>
            <p:cNvPr id="10084" name="Google Shape;10084;p8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85"/>
          <p:cNvGrpSpPr/>
          <p:nvPr/>
        </p:nvGrpSpPr>
        <p:grpSpPr>
          <a:xfrm>
            <a:off x="6675256" y="1341919"/>
            <a:ext cx="327823" cy="357009"/>
            <a:chOff x="6675256" y="1516169"/>
            <a:chExt cx="327823" cy="357009"/>
          </a:xfrm>
        </p:grpSpPr>
        <p:sp>
          <p:nvSpPr>
            <p:cNvPr id="10091" name="Google Shape;10091;p8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85"/>
          <p:cNvGrpSpPr/>
          <p:nvPr/>
        </p:nvGrpSpPr>
        <p:grpSpPr>
          <a:xfrm>
            <a:off x="8020159" y="1342301"/>
            <a:ext cx="300897" cy="356627"/>
            <a:chOff x="8020159" y="1516551"/>
            <a:chExt cx="300897" cy="356627"/>
          </a:xfrm>
        </p:grpSpPr>
        <p:sp>
          <p:nvSpPr>
            <p:cNvPr id="10101" name="Google Shape;10101;p8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85"/>
          <p:cNvGrpSpPr/>
          <p:nvPr/>
        </p:nvGrpSpPr>
        <p:grpSpPr>
          <a:xfrm>
            <a:off x="5377363" y="1341919"/>
            <a:ext cx="257357" cy="356627"/>
            <a:chOff x="5377363" y="1516169"/>
            <a:chExt cx="257357" cy="356627"/>
          </a:xfrm>
        </p:grpSpPr>
        <p:sp>
          <p:nvSpPr>
            <p:cNvPr id="10107" name="Google Shape;10107;p8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85"/>
          <p:cNvGrpSpPr/>
          <p:nvPr/>
        </p:nvGrpSpPr>
        <p:grpSpPr>
          <a:xfrm>
            <a:off x="4880567" y="1361620"/>
            <a:ext cx="356245" cy="317607"/>
            <a:chOff x="4880567" y="1535870"/>
            <a:chExt cx="356245" cy="317607"/>
          </a:xfrm>
        </p:grpSpPr>
        <p:sp>
          <p:nvSpPr>
            <p:cNvPr id="10125" name="Google Shape;10125;p8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85"/>
          <p:cNvGrpSpPr/>
          <p:nvPr/>
        </p:nvGrpSpPr>
        <p:grpSpPr>
          <a:xfrm>
            <a:off x="5771483" y="1341537"/>
            <a:ext cx="357359" cy="357391"/>
            <a:chOff x="5771483" y="1515787"/>
            <a:chExt cx="357359" cy="357391"/>
          </a:xfrm>
        </p:grpSpPr>
        <p:sp>
          <p:nvSpPr>
            <p:cNvPr id="10131" name="Google Shape;10131;p8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85"/>
          <p:cNvGrpSpPr/>
          <p:nvPr/>
        </p:nvGrpSpPr>
        <p:grpSpPr>
          <a:xfrm>
            <a:off x="7121669" y="1359360"/>
            <a:ext cx="321362" cy="321362"/>
            <a:chOff x="7121669" y="1533610"/>
            <a:chExt cx="321362" cy="321362"/>
          </a:xfrm>
        </p:grpSpPr>
        <p:sp>
          <p:nvSpPr>
            <p:cNvPr id="10136" name="Google Shape;10136;p8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85"/>
          <p:cNvGrpSpPr/>
          <p:nvPr/>
        </p:nvGrpSpPr>
        <p:grpSpPr>
          <a:xfrm>
            <a:off x="7562766" y="1340614"/>
            <a:ext cx="327059" cy="360192"/>
            <a:chOff x="7562766" y="1514864"/>
            <a:chExt cx="327059" cy="360192"/>
          </a:xfrm>
        </p:grpSpPr>
        <p:sp>
          <p:nvSpPr>
            <p:cNvPr id="10141" name="Google Shape;10141;p8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85"/>
          <p:cNvGrpSpPr/>
          <p:nvPr/>
        </p:nvGrpSpPr>
        <p:grpSpPr>
          <a:xfrm>
            <a:off x="6221229" y="1324423"/>
            <a:ext cx="361636" cy="362183"/>
            <a:chOff x="6259175" y="1559008"/>
            <a:chExt cx="271743" cy="272093"/>
          </a:xfrm>
        </p:grpSpPr>
        <p:sp>
          <p:nvSpPr>
            <p:cNvPr id="10146" name="Google Shape;10146;p8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85"/>
          <p:cNvGrpSpPr/>
          <p:nvPr/>
        </p:nvGrpSpPr>
        <p:grpSpPr>
          <a:xfrm>
            <a:off x="6671087" y="1835054"/>
            <a:ext cx="332757" cy="281833"/>
            <a:chOff x="6671087" y="2009304"/>
            <a:chExt cx="332757" cy="281833"/>
          </a:xfrm>
        </p:grpSpPr>
        <p:sp>
          <p:nvSpPr>
            <p:cNvPr id="10164" name="Google Shape;10164;p8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6" name="Google Shape;10166;p85"/>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7" name="Google Shape;10167;p85"/>
          <p:cNvGrpSpPr/>
          <p:nvPr/>
        </p:nvGrpSpPr>
        <p:grpSpPr>
          <a:xfrm>
            <a:off x="2201806" y="1802335"/>
            <a:ext cx="349784" cy="349434"/>
            <a:chOff x="2201806" y="1976585"/>
            <a:chExt cx="349784" cy="349434"/>
          </a:xfrm>
        </p:grpSpPr>
        <p:sp>
          <p:nvSpPr>
            <p:cNvPr id="10168" name="Google Shape;10168;p8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2" name="Google Shape;10172;p85"/>
          <p:cNvGrpSpPr/>
          <p:nvPr/>
        </p:nvGrpSpPr>
        <p:grpSpPr>
          <a:xfrm>
            <a:off x="3094217" y="1802335"/>
            <a:ext cx="350198" cy="350548"/>
            <a:chOff x="3094217" y="1976585"/>
            <a:chExt cx="350198" cy="350548"/>
          </a:xfrm>
        </p:grpSpPr>
        <p:sp>
          <p:nvSpPr>
            <p:cNvPr id="10173" name="Google Shape;10173;p8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6" name="Google Shape;10186;p85"/>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7" name="Google Shape;10187;p85"/>
          <p:cNvGrpSpPr/>
          <p:nvPr/>
        </p:nvGrpSpPr>
        <p:grpSpPr>
          <a:xfrm>
            <a:off x="3979435" y="1802335"/>
            <a:ext cx="345265" cy="349848"/>
            <a:chOff x="3979435" y="1976585"/>
            <a:chExt cx="345265" cy="349848"/>
          </a:xfrm>
        </p:grpSpPr>
        <p:sp>
          <p:nvSpPr>
            <p:cNvPr id="10188" name="Google Shape;10188;p8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85"/>
          <p:cNvGrpSpPr/>
          <p:nvPr/>
        </p:nvGrpSpPr>
        <p:grpSpPr>
          <a:xfrm>
            <a:off x="3541011" y="1334344"/>
            <a:ext cx="350166" cy="349434"/>
            <a:chOff x="3541011" y="1508594"/>
            <a:chExt cx="350166" cy="349434"/>
          </a:xfrm>
        </p:grpSpPr>
        <p:sp>
          <p:nvSpPr>
            <p:cNvPr id="10206" name="Google Shape;10206;p8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85"/>
          <p:cNvGrpSpPr/>
          <p:nvPr/>
        </p:nvGrpSpPr>
        <p:grpSpPr>
          <a:xfrm>
            <a:off x="3576626" y="1801571"/>
            <a:ext cx="284251" cy="351694"/>
            <a:chOff x="3576626" y="1975821"/>
            <a:chExt cx="284251" cy="351694"/>
          </a:xfrm>
        </p:grpSpPr>
        <p:sp>
          <p:nvSpPr>
            <p:cNvPr id="10220" name="Google Shape;10220;p8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3" name="Google Shape;10223;p85"/>
          <p:cNvGrpSpPr/>
          <p:nvPr/>
        </p:nvGrpSpPr>
        <p:grpSpPr>
          <a:xfrm>
            <a:off x="2722090" y="2715912"/>
            <a:ext cx="238770" cy="371841"/>
            <a:chOff x="2722090" y="2890162"/>
            <a:chExt cx="238770" cy="371841"/>
          </a:xfrm>
        </p:grpSpPr>
        <p:sp>
          <p:nvSpPr>
            <p:cNvPr id="10224" name="Google Shape;10224;p8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7" name="Google Shape;10227;p85"/>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8" name="Google Shape;10228;p85"/>
          <p:cNvGrpSpPr/>
          <p:nvPr/>
        </p:nvGrpSpPr>
        <p:grpSpPr>
          <a:xfrm>
            <a:off x="6216367" y="1795906"/>
            <a:ext cx="361147" cy="361147"/>
            <a:chOff x="6216367" y="1970156"/>
            <a:chExt cx="361147" cy="361147"/>
          </a:xfrm>
        </p:grpSpPr>
        <p:sp>
          <p:nvSpPr>
            <p:cNvPr id="10229" name="Google Shape;10229;p8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85"/>
          <p:cNvGrpSpPr/>
          <p:nvPr/>
        </p:nvGrpSpPr>
        <p:grpSpPr>
          <a:xfrm>
            <a:off x="1289311" y="2751972"/>
            <a:ext cx="408156" cy="299783"/>
            <a:chOff x="1289311" y="2926222"/>
            <a:chExt cx="408156" cy="299783"/>
          </a:xfrm>
        </p:grpSpPr>
        <p:sp>
          <p:nvSpPr>
            <p:cNvPr id="10234" name="Google Shape;10234;p8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85"/>
          <p:cNvGrpSpPr/>
          <p:nvPr/>
        </p:nvGrpSpPr>
        <p:grpSpPr>
          <a:xfrm>
            <a:off x="7978465" y="1795142"/>
            <a:ext cx="361147" cy="360797"/>
            <a:chOff x="7978465" y="1969392"/>
            <a:chExt cx="361147" cy="360797"/>
          </a:xfrm>
        </p:grpSpPr>
        <p:sp>
          <p:nvSpPr>
            <p:cNvPr id="10237" name="Google Shape;10237;p8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85"/>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7" name="Google Shape;10247;p85"/>
          <p:cNvGrpSpPr/>
          <p:nvPr/>
        </p:nvGrpSpPr>
        <p:grpSpPr>
          <a:xfrm>
            <a:off x="854261" y="2734563"/>
            <a:ext cx="377474" cy="335748"/>
            <a:chOff x="854261" y="2908813"/>
            <a:chExt cx="377474" cy="335748"/>
          </a:xfrm>
        </p:grpSpPr>
        <p:sp>
          <p:nvSpPr>
            <p:cNvPr id="10248" name="Google Shape;10248;p8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85"/>
          <p:cNvGrpSpPr/>
          <p:nvPr/>
        </p:nvGrpSpPr>
        <p:grpSpPr>
          <a:xfrm>
            <a:off x="1749728" y="2720527"/>
            <a:ext cx="386927" cy="363438"/>
            <a:chOff x="1749728" y="2894777"/>
            <a:chExt cx="386927" cy="363438"/>
          </a:xfrm>
        </p:grpSpPr>
        <p:sp>
          <p:nvSpPr>
            <p:cNvPr id="10254" name="Google Shape;10254;p8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85"/>
          <p:cNvGrpSpPr/>
          <p:nvPr/>
        </p:nvGrpSpPr>
        <p:grpSpPr>
          <a:xfrm>
            <a:off x="7098912" y="1795142"/>
            <a:ext cx="359651" cy="361560"/>
            <a:chOff x="7098912" y="1969392"/>
            <a:chExt cx="359651" cy="361560"/>
          </a:xfrm>
        </p:grpSpPr>
        <p:sp>
          <p:nvSpPr>
            <p:cNvPr id="10262" name="Google Shape;10262;p8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5" name="Google Shape;10275;p85"/>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6" name="Google Shape;10276;p85"/>
          <p:cNvGrpSpPr/>
          <p:nvPr/>
        </p:nvGrpSpPr>
        <p:grpSpPr>
          <a:xfrm>
            <a:off x="5352728" y="1815989"/>
            <a:ext cx="327091" cy="322508"/>
            <a:chOff x="5352728" y="1990239"/>
            <a:chExt cx="327091" cy="322508"/>
          </a:xfrm>
        </p:grpSpPr>
        <p:sp>
          <p:nvSpPr>
            <p:cNvPr id="10277" name="Google Shape;10277;p8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85"/>
          <p:cNvGrpSpPr/>
          <p:nvPr/>
        </p:nvGrpSpPr>
        <p:grpSpPr>
          <a:xfrm>
            <a:off x="7538896" y="1795906"/>
            <a:ext cx="361147" cy="361529"/>
            <a:chOff x="7538896" y="1970156"/>
            <a:chExt cx="361147" cy="361529"/>
          </a:xfrm>
        </p:grpSpPr>
        <p:sp>
          <p:nvSpPr>
            <p:cNvPr id="10281" name="Google Shape;10281;p8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85"/>
          <p:cNvGrpSpPr/>
          <p:nvPr/>
        </p:nvGrpSpPr>
        <p:grpSpPr>
          <a:xfrm>
            <a:off x="4896099" y="1796670"/>
            <a:ext cx="358155" cy="358123"/>
            <a:chOff x="4896099" y="1970920"/>
            <a:chExt cx="358155" cy="358123"/>
          </a:xfrm>
        </p:grpSpPr>
        <p:sp>
          <p:nvSpPr>
            <p:cNvPr id="10288" name="Google Shape;10288;p8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85"/>
          <p:cNvGrpSpPr/>
          <p:nvPr/>
        </p:nvGrpSpPr>
        <p:grpSpPr>
          <a:xfrm>
            <a:off x="4048787" y="2802769"/>
            <a:ext cx="283488" cy="198604"/>
            <a:chOff x="4048787" y="2977019"/>
            <a:chExt cx="283488" cy="198604"/>
          </a:xfrm>
        </p:grpSpPr>
        <p:sp>
          <p:nvSpPr>
            <p:cNvPr id="10292" name="Google Shape;10292;p8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8" name="Google Shape;10298;p85"/>
          <p:cNvGrpSpPr/>
          <p:nvPr/>
        </p:nvGrpSpPr>
        <p:grpSpPr>
          <a:xfrm>
            <a:off x="4054103" y="2255941"/>
            <a:ext cx="218687" cy="349052"/>
            <a:chOff x="4054103" y="2430191"/>
            <a:chExt cx="218687" cy="349052"/>
          </a:xfrm>
        </p:grpSpPr>
        <p:sp>
          <p:nvSpPr>
            <p:cNvPr id="10299" name="Google Shape;10299;p8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85"/>
          <p:cNvGrpSpPr/>
          <p:nvPr/>
        </p:nvGrpSpPr>
        <p:grpSpPr>
          <a:xfrm>
            <a:off x="2185128" y="2253299"/>
            <a:ext cx="382758" cy="356595"/>
            <a:chOff x="2185128" y="2427549"/>
            <a:chExt cx="382758" cy="356595"/>
          </a:xfrm>
        </p:grpSpPr>
        <p:sp>
          <p:nvSpPr>
            <p:cNvPr id="10302" name="Google Shape;10302;p8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5"/>
          <p:cNvGrpSpPr/>
          <p:nvPr/>
        </p:nvGrpSpPr>
        <p:grpSpPr>
          <a:xfrm>
            <a:off x="2656907" y="2265043"/>
            <a:ext cx="332757" cy="332343"/>
            <a:chOff x="2656907" y="2439293"/>
            <a:chExt cx="332757" cy="332343"/>
          </a:xfrm>
        </p:grpSpPr>
        <p:sp>
          <p:nvSpPr>
            <p:cNvPr id="10307" name="Google Shape;10307;p8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85"/>
          <p:cNvGrpSpPr/>
          <p:nvPr/>
        </p:nvGrpSpPr>
        <p:grpSpPr>
          <a:xfrm>
            <a:off x="1731523" y="2248366"/>
            <a:ext cx="399435" cy="365698"/>
            <a:chOff x="1731523" y="2422616"/>
            <a:chExt cx="399435" cy="365698"/>
          </a:xfrm>
        </p:grpSpPr>
        <p:sp>
          <p:nvSpPr>
            <p:cNvPr id="10315" name="Google Shape;10315;p8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85"/>
          <p:cNvGrpSpPr/>
          <p:nvPr/>
        </p:nvGrpSpPr>
        <p:grpSpPr>
          <a:xfrm>
            <a:off x="3097241" y="2259314"/>
            <a:ext cx="344883" cy="343387"/>
            <a:chOff x="3097241" y="2433564"/>
            <a:chExt cx="344883" cy="343387"/>
          </a:xfrm>
        </p:grpSpPr>
        <p:sp>
          <p:nvSpPr>
            <p:cNvPr id="10319" name="Google Shape;10319;p8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85"/>
          <p:cNvGrpSpPr/>
          <p:nvPr/>
        </p:nvGrpSpPr>
        <p:grpSpPr>
          <a:xfrm>
            <a:off x="1278299" y="2265043"/>
            <a:ext cx="410829" cy="332343"/>
            <a:chOff x="1278299" y="2439293"/>
            <a:chExt cx="410829" cy="332343"/>
          </a:xfrm>
        </p:grpSpPr>
        <p:sp>
          <p:nvSpPr>
            <p:cNvPr id="10329" name="Google Shape;10329;p8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85"/>
          <p:cNvGrpSpPr/>
          <p:nvPr/>
        </p:nvGrpSpPr>
        <p:grpSpPr>
          <a:xfrm>
            <a:off x="2661459" y="1840751"/>
            <a:ext cx="322508" cy="273494"/>
            <a:chOff x="2661459" y="2015001"/>
            <a:chExt cx="322508" cy="273494"/>
          </a:xfrm>
        </p:grpSpPr>
        <p:sp>
          <p:nvSpPr>
            <p:cNvPr id="10338" name="Google Shape;10338;p8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5"/>
          <p:cNvGrpSpPr/>
          <p:nvPr/>
        </p:nvGrpSpPr>
        <p:grpSpPr>
          <a:xfrm>
            <a:off x="870939" y="2265043"/>
            <a:ext cx="331993" cy="331993"/>
            <a:chOff x="870939" y="2439293"/>
            <a:chExt cx="331993" cy="331993"/>
          </a:xfrm>
        </p:grpSpPr>
        <p:sp>
          <p:nvSpPr>
            <p:cNvPr id="10341" name="Google Shape;10341;p8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85"/>
          <p:cNvGrpSpPr/>
          <p:nvPr/>
        </p:nvGrpSpPr>
        <p:grpSpPr>
          <a:xfrm>
            <a:off x="6644957" y="2282103"/>
            <a:ext cx="371395" cy="278904"/>
            <a:chOff x="6644957" y="2456353"/>
            <a:chExt cx="371395" cy="278904"/>
          </a:xfrm>
        </p:grpSpPr>
        <p:sp>
          <p:nvSpPr>
            <p:cNvPr id="10358" name="Google Shape;10358;p8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85"/>
          <p:cNvGrpSpPr/>
          <p:nvPr/>
        </p:nvGrpSpPr>
        <p:grpSpPr>
          <a:xfrm>
            <a:off x="5388757" y="2240409"/>
            <a:ext cx="260349" cy="362292"/>
            <a:chOff x="5388757" y="2414659"/>
            <a:chExt cx="260349" cy="362292"/>
          </a:xfrm>
        </p:grpSpPr>
        <p:sp>
          <p:nvSpPr>
            <p:cNvPr id="10364" name="Google Shape;10364;p8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85"/>
          <p:cNvGrpSpPr/>
          <p:nvPr/>
        </p:nvGrpSpPr>
        <p:grpSpPr>
          <a:xfrm>
            <a:off x="3567142" y="2731507"/>
            <a:ext cx="348288" cy="340331"/>
            <a:chOff x="3567142" y="2905757"/>
            <a:chExt cx="348288" cy="340331"/>
          </a:xfrm>
        </p:grpSpPr>
        <p:sp>
          <p:nvSpPr>
            <p:cNvPr id="10385" name="Google Shape;10385;p8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85"/>
          <p:cNvGrpSpPr/>
          <p:nvPr/>
        </p:nvGrpSpPr>
        <p:grpSpPr>
          <a:xfrm>
            <a:off x="870939" y="1801571"/>
            <a:ext cx="332375" cy="350071"/>
            <a:chOff x="870939" y="1975821"/>
            <a:chExt cx="332375" cy="350071"/>
          </a:xfrm>
        </p:grpSpPr>
        <p:sp>
          <p:nvSpPr>
            <p:cNvPr id="10391" name="Google Shape;10391;p8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85"/>
          <p:cNvGrpSpPr/>
          <p:nvPr/>
        </p:nvGrpSpPr>
        <p:grpSpPr>
          <a:xfrm>
            <a:off x="7967103" y="2240791"/>
            <a:ext cx="355863" cy="361911"/>
            <a:chOff x="7967103" y="2415041"/>
            <a:chExt cx="355863" cy="361911"/>
          </a:xfrm>
        </p:grpSpPr>
        <p:sp>
          <p:nvSpPr>
            <p:cNvPr id="10396" name="Google Shape;10396;p8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85"/>
          <p:cNvGrpSpPr/>
          <p:nvPr/>
        </p:nvGrpSpPr>
        <p:grpSpPr>
          <a:xfrm>
            <a:off x="7529411" y="2240409"/>
            <a:ext cx="355863" cy="362292"/>
            <a:chOff x="7529411" y="2414659"/>
            <a:chExt cx="355863" cy="362292"/>
          </a:xfrm>
        </p:grpSpPr>
        <p:sp>
          <p:nvSpPr>
            <p:cNvPr id="10408" name="Google Shape;10408;p8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85"/>
          <p:cNvGrpSpPr/>
          <p:nvPr/>
        </p:nvGrpSpPr>
        <p:grpSpPr>
          <a:xfrm>
            <a:off x="5733194" y="2257468"/>
            <a:ext cx="446826" cy="327059"/>
            <a:chOff x="5733194" y="2431718"/>
            <a:chExt cx="446826" cy="327059"/>
          </a:xfrm>
        </p:grpSpPr>
        <p:sp>
          <p:nvSpPr>
            <p:cNvPr id="10421" name="Google Shape;10421;p8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85"/>
          <p:cNvGrpSpPr/>
          <p:nvPr/>
        </p:nvGrpSpPr>
        <p:grpSpPr>
          <a:xfrm>
            <a:off x="4876780" y="2243814"/>
            <a:ext cx="407774" cy="356627"/>
            <a:chOff x="4876780" y="2418064"/>
            <a:chExt cx="407774" cy="356627"/>
          </a:xfrm>
        </p:grpSpPr>
        <p:sp>
          <p:nvSpPr>
            <p:cNvPr id="10425" name="Google Shape;10425;p8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85"/>
          <p:cNvGrpSpPr/>
          <p:nvPr/>
        </p:nvGrpSpPr>
        <p:grpSpPr>
          <a:xfrm>
            <a:off x="7070872" y="2236621"/>
            <a:ext cx="398321" cy="371013"/>
            <a:chOff x="7070872" y="2410871"/>
            <a:chExt cx="398321" cy="371013"/>
          </a:xfrm>
        </p:grpSpPr>
        <p:sp>
          <p:nvSpPr>
            <p:cNvPr id="10434" name="Google Shape;10434;p8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8" name="Google Shape;10438;p85"/>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9" name="Google Shape;10439;p85"/>
          <p:cNvGrpSpPr/>
          <p:nvPr/>
        </p:nvGrpSpPr>
        <p:grpSpPr>
          <a:xfrm>
            <a:off x="5318259" y="2807861"/>
            <a:ext cx="371013" cy="220787"/>
            <a:chOff x="5318259" y="2982111"/>
            <a:chExt cx="371013" cy="220787"/>
          </a:xfrm>
        </p:grpSpPr>
        <p:sp>
          <p:nvSpPr>
            <p:cNvPr id="10440" name="Google Shape;10440;p8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85"/>
          <p:cNvGrpSpPr/>
          <p:nvPr/>
        </p:nvGrpSpPr>
        <p:grpSpPr>
          <a:xfrm>
            <a:off x="7073928" y="2731507"/>
            <a:ext cx="371395" cy="371809"/>
            <a:chOff x="7073928" y="2905757"/>
            <a:chExt cx="371395" cy="371809"/>
          </a:xfrm>
        </p:grpSpPr>
        <p:sp>
          <p:nvSpPr>
            <p:cNvPr id="10449" name="Google Shape;10449;p8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85"/>
          <p:cNvGrpSpPr/>
          <p:nvPr/>
        </p:nvGrpSpPr>
        <p:grpSpPr>
          <a:xfrm>
            <a:off x="6188327" y="2781158"/>
            <a:ext cx="371395" cy="272857"/>
            <a:chOff x="6188327" y="2955408"/>
            <a:chExt cx="371395" cy="272857"/>
          </a:xfrm>
        </p:grpSpPr>
        <p:sp>
          <p:nvSpPr>
            <p:cNvPr id="10453" name="Google Shape;10453;p8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85"/>
          <p:cNvGrpSpPr/>
          <p:nvPr/>
        </p:nvGrpSpPr>
        <p:grpSpPr>
          <a:xfrm>
            <a:off x="7521454" y="2731889"/>
            <a:ext cx="359651" cy="371013"/>
            <a:chOff x="7521454" y="2906139"/>
            <a:chExt cx="359651" cy="371013"/>
          </a:xfrm>
        </p:grpSpPr>
        <p:sp>
          <p:nvSpPr>
            <p:cNvPr id="10456" name="Google Shape;10456;p8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85"/>
          <p:cNvGrpSpPr/>
          <p:nvPr/>
        </p:nvGrpSpPr>
        <p:grpSpPr>
          <a:xfrm>
            <a:off x="5782845" y="2732271"/>
            <a:ext cx="301661" cy="371013"/>
            <a:chOff x="5782845" y="2906521"/>
            <a:chExt cx="301661" cy="371013"/>
          </a:xfrm>
        </p:grpSpPr>
        <p:sp>
          <p:nvSpPr>
            <p:cNvPr id="10462" name="Google Shape;10462;p8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85"/>
          <p:cNvGrpSpPr/>
          <p:nvPr/>
        </p:nvGrpSpPr>
        <p:grpSpPr>
          <a:xfrm>
            <a:off x="3539102" y="2253299"/>
            <a:ext cx="355099" cy="355481"/>
            <a:chOff x="3539102" y="2427549"/>
            <a:chExt cx="355099" cy="355481"/>
          </a:xfrm>
        </p:grpSpPr>
        <p:sp>
          <p:nvSpPr>
            <p:cNvPr id="10466" name="Google Shape;10466;p8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85"/>
          <p:cNvGrpSpPr/>
          <p:nvPr/>
        </p:nvGrpSpPr>
        <p:grpSpPr>
          <a:xfrm>
            <a:off x="6630539" y="2743252"/>
            <a:ext cx="371777" cy="349434"/>
            <a:chOff x="6630539" y="2917502"/>
            <a:chExt cx="371777" cy="349434"/>
          </a:xfrm>
        </p:grpSpPr>
        <p:sp>
          <p:nvSpPr>
            <p:cNvPr id="10469" name="Google Shape;10469;p8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6" name="Google Shape;10476;p85"/>
          <p:cNvGrpSpPr/>
          <p:nvPr/>
        </p:nvGrpSpPr>
        <p:grpSpPr>
          <a:xfrm>
            <a:off x="2171474" y="3194979"/>
            <a:ext cx="408156" cy="343737"/>
            <a:chOff x="2171474" y="3369229"/>
            <a:chExt cx="408156" cy="343737"/>
          </a:xfrm>
        </p:grpSpPr>
        <p:sp>
          <p:nvSpPr>
            <p:cNvPr id="10477" name="Google Shape;10477;p8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85"/>
          <p:cNvGrpSpPr/>
          <p:nvPr/>
        </p:nvGrpSpPr>
        <p:grpSpPr>
          <a:xfrm>
            <a:off x="4891198" y="2750858"/>
            <a:ext cx="334634" cy="334634"/>
            <a:chOff x="4891198" y="2925108"/>
            <a:chExt cx="334634" cy="334634"/>
          </a:xfrm>
        </p:grpSpPr>
        <p:sp>
          <p:nvSpPr>
            <p:cNvPr id="10482" name="Google Shape;10482;p8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5"/>
          <p:cNvGrpSpPr/>
          <p:nvPr/>
        </p:nvGrpSpPr>
        <p:grpSpPr>
          <a:xfrm>
            <a:off x="7976174" y="2750858"/>
            <a:ext cx="334666" cy="334634"/>
            <a:chOff x="7976174" y="2925108"/>
            <a:chExt cx="334666" cy="334634"/>
          </a:xfrm>
        </p:grpSpPr>
        <p:sp>
          <p:nvSpPr>
            <p:cNvPr id="10491" name="Google Shape;10491;p8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0" name="Google Shape;10500;p85"/>
          <p:cNvGrpSpPr/>
          <p:nvPr/>
        </p:nvGrpSpPr>
        <p:grpSpPr>
          <a:xfrm>
            <a:off x="3091957" y="3199881"/>
            <a:ext cx="354717" cy="332757"/>
            <a:chOff x="3091957" y="3374131"/>
            <a:chExt cx="354717" cy="332757"/>
          </a:xfrm>
        </p:grpSpPr>
        <p:sp>
          <p:nvSpPr>
            <p:cNvPr id="10501" name="Google Shape;10501;p8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85"/>
          <p:cNvGrpSpPr/>
          <p:nvPr/>
        </p:nvGrpSpPr>
        <p:grpSpPr>
          <a:xfrm>
            <a:off x="3988156" y="3205960"/>
            <a:ext cx="353954" cy="318880"/>
            <a:chOff x="3988156" y="3380210"/>
            <a:chExt cx="353954" cy="318880"/>
          </a:xfrm>
        </p:grpSpPr>
        <p:sp>
          <p:nvSpPr>
            <p:cNvPr id="10508" name="Google Shape;10508;p8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85"/>
          <p:cNvGrpSpPr/>
          <p:nvPr/>
        </p:nvGrpSpPr>
        <p:grpSpPr>
          <a:xfrm>
            <a:off x="3541011" y="3193070"/>
            <a:ext cx="348257" cy="346188"/>
            <a:chOff x="3541011" y="3367320"/>
            <a:chExt cx="348257" cy="346188"/>
          </a:xfrm>
        </p:grpSpPr>
        <p:sp>
          <p:nvSpPr>
            <p:cNvPr id="10514" name="Google Shape;10514;p8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5"/>
          <p:cNvGrpSpPr/>
          <p:nvPr/>
        </p:nvGrpSpPr>
        <p:grpSpPr>
          <a:xfrm>
            <a:off x="1314678" y="3183967"/>
            <a:ext cx="334666" cy="365348"/>
            <a:chOff x="1314678" y="3358217"/>
            <a:chExt cx="334666" cy="365348"/>
          </a:xfrm>
        </p:grpSpPr>
        <p:sp>
          <p:nvSpPr>
            <p:cNvPr id="10519" name="Google Shape;10519;p8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85"/>
          <p:cNvGrpSpPr/>
          <p:nvPr/>
        </p:nvGrpSpPr>
        <p:grpSpPr>
          <a:xfrm>
            <a:off x="1748582" y="3198385"/>
            <a:ext cx="359269" cy="335780"/>
            <a:chOff x="1748582" y="3372635"/>
            <a:chExt cx="359269" cy="335780"/>
          </a:xfrm>
        </p:grpSpPr>
        <p:sp>
          <p:nvSpPr>
            <p:cNvPr id="10525" name="Google Shape;10525;p8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6" name="Google Shape;10526;p85"/>
            <p:cNvGrpSpPr/>
            <p:nvPr/>
          </p:nvGrpSpPr>
          <p:grpSpPr>
            <a:xfrm>
              <a:off x="1748582" y="3372635"/>
              <a:ext cx="333520" cy="335780"/>
              <a:chOff x="1748582" y="3372635"/>
              <a:chExt cx="333520" cy="335780"/>
            </a:xfrm>
          </p:grpSpPr>
          <p:sp>
            <p:nvSpPr>
              <p:cNvPr id="10527" name="Google Shape;10527;p8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30" name="Google Shape;10530;p85"/>
          <p:cNvGrpSpPr/>
          <p:nvPr/>
        </p:nvGrpSpPr>
        <p:grpSpPr>
          <a:xfrm>
            <a:off x="2640993" y="3183585"/>
            <a:ext cx="365348" cy="364966"/>
            <a:chOff x="2640993" y="3357835"/>
            <a:chExt cx="365348" cy="364966"/>
          </a:xfrm>
        </p:grpSpPr>
        <p:sp>
          <p:nvSpPr>
            <p:cNvPr id="10531" name="Google Shape;10531;p8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85"/>
          <p:cNvGrpSpPr/>
          <p:nvPr/>
        </p:nvGrpSpPr>
        <p:grpSpPr>
          <a:xfrm>
            <a:off x="4886264" y="3191924"/>
            <a:ext cx="350548" cy="350198"/>
            <a:chOff x="4886264" y="3366174"/>
            <a:chExt cx="350548" cy="350198"/>
          </a:xfrm>
        </p:grpSpPr>
        <p:sp>
          <p:nvSpPr>
            <p:cNvPr id="10542" name="Google Shape;10542;p8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85"/>
          <p:cNvGrpSpPr/>
          <p:nvPr/>
        </p:nvGrpSpPr>
        <p:grpSpPr>
          <a:xfrm>
            <a:off x="5331913" y="3239697"/>
            <a:ext cx="347143" cy="254684"/>
            <a:chOff x="5331913" y="3413947"/>
            <a:chExt cx="347143" cy="254684"/>
          </a:xfrm>
        </p:grpSpPr>
        <p:sp>
          <p:nvSpPr>
            <p:cNvPr id="10556" name="Google Shape;10556;p8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85"/>
          <p:cNvGrpSpPr/>
          <p:nvPr/>
        </p:nvGrpSpPr>
        <p:grpSpPr>
          <a:xfrm>
            <a:off x="5776798" y="3235528"/>
            <a:ext cx="346379" cy="264518"/>
            <a:chOff x="5776798" y="3409778"/>
            <a:chExt cx="346379" cy="264518"/>
          </a:xfrm>
        </p:grpSpPr>
        <p:sp>
          <p:nvSpPr>
            <p:cNvPr id="10563" name="Google Shape;10563;p8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85"/>
          <p:cNvGrpSpPr/>
          <p:nvPr/>
        </p:nvGrpSpPr>
        <p:grpSpPr>
          <a:xfrm>
            <a:off x="7108015" y="3222255"/>
            <a:ext cx="344883" cy="290299"/>
            <a:chOff x="7108015" y="3396505"/>
            <a:chExt cx="344883" cy="290299"/>
          </a:xfrm>
        </p:grpSpPr>
        <p:sp>
          <p:nvSpPr>
            <p:cNvPr id="10570" name="Google Shape;10570;p8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85"/>
          <p:cNvGrpSpPr/>
          <p:nvPr/>
        </p:nvGrpSpPr>
        <p:grpSpPr>
          <a:xfrm>
            <a:off x="7551754" y="3216558"/>
            <a:ext cx="344883" cy="301311"/>
            <a:chOff x="7551754" y="3390808"/>
            <a:chExt cx="344883" cy="301311"/>
          </a:xfrm>
        </p:grpSpPr>
        <p:sp>
          <p:nvSpPr>
            <p:cNvPr id="10575" name="Google Shape;10575;p8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85"/>
          <p:cNvGrpSpPr/>
          <p:nvPr/>
        </p:nvGrpSpPr>
        <p:grpSpPr>
          <a:xfrm>
            <a:off x="6707084" y="3213153"/>
            <a:ext cx="261145" cy="308504"/>
            <a:chOff x="6707084" y="3387403"/>
            <a:chExt cx="261145" cy="308504"/>
          </a:xfrm>
        </p:grpSpPr>
        <p:sp>
          <p:nvSpPr>
            <p:cNvPr id="10587" name="Google Shape;10587;p8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85"/>
          <p:cNvGrpSpPr/>
          <p:nvPr/>
        </p:nvGrpSpPr>
        <p:grpSpPr>
          <a:xfrm>
            <a:off x="848978" y="4123387"/>
            <a:ext cx="377824" cy="324418"/>
            <a:chOff x="848978" y="4297637"/>
            <a:chExt cx="377824" cy="324418"/>
          </a:xfrm>
        </p:grpSpPr>
        <p:sp>
          <p:nvSpPr>
            <p:cNvPr id="10592" name="Google Shape;10592;p8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85"/>
          <p:cNvGrpSpPr/>
          <p:nvPr/>
        </p:nvGrpSpPr>
        <p:grpSpPr>
          <a:xfrm>
            <a:off x="1754279" y="4112343"/>
            <a:ext cx="351439" cy="345965"/>
            <a:chOff x="1754279" y="4286593"/>
            <a:chExt cx="351439" cy="345965"/>
          </a:xfrm>
        </p:grpSpPr>
        <p:sp>
          <p:nvSpPr>
            <p:cNvPr id="10595" name="Google Shape;10595;p8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0" name="Google Shape;10600;p85"/>
          <p:cNvGrpSpPr/>
          <p:nvPr/>
        </p:nvGrpSpPr>
        <p:grpSpPr>
          <a:xfrm>
            <a:off x="3996113" y="4116926"/>
            <a:ext cx="336512" cy="335048"/>
            <a:chOff x="3996113" y="4291176"/>
            <a:chExt cx="336512" cy="335048"/>
          </a:xfrm>
        </p:grpSpPr>
        <p:sp>
          <p:nvSpPr>
            <p:cNvPr id="10601" name="Google Shape;10601;p8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4" name="Google Shape;10604;p85"/>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5" name="Google Shape;10605;p85"/>
          <p:cNvGrpSpPr/>
          <p:nvPr/>
        </p:nvGrpSpPr>
        <p:grpSpPr>
          <a:xfrm>
            <a:off x="2179081" y="4111261"/>
            <a:ext cx="397525" cy="348670"/>
            <a:chOff x="2179081" y="4285511"/>
            <a:chExt cx="397525" cy="348670"/>
          </a:xfrm>
        </p:grpSpPr>
        <p:sp>
          <p:nvSpPr>
            <p:cNvPr id="10606" name="Google Shape;10606;p8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85"/>
          <p:cNvGrpSpPr/>
          <p:nvPr/>
        </p:nvGrpSpPr>
        <p:grpSpPr>
          <a:xfrm>
            <a:off x="3584201" y="4120746"/>
            <a:ext cx="267574" cy="329415"/>
            <a:chOff x="3584201" y="4294996"/>
            <a:chExt cx="267574" cy="329415"/>
          </a:xfrm>
        </p:grpSpPr>
        <p:sp>
          <p:nvSpPr>
            <p:cNvPr id="10609" name="Google Shape;10609;p8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85"/>
          <p:cNvGrpSpPr/>
          <p:nvPr/>
        </p:nvGrpSpPr>
        <p:grpSpPr>
          <a:xfrm>
            <a:off x="3082855" y="4121478"/>
            <a:ext cx="375946" cy="327823"/>
            <a:chOff x="3082855" y="4295728"/>
            <a:chExt cx="375946" cy="327823"/>
          </a:xfrm>
        </p:grpSpPr>
        <p:sp>
          <p:nvSpPr>
            <p:cNvPr id="10614" name="Google Shape;10614;p8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85"/>
          <p:cNvGrpSpPr/>
          <p:nvPr/>
        </p:nvGrpSpPr>
        <p:grpSpPr>
          <a:xfrm>
            <a:off x="2749016" y="4116926"/>
            <a:ext cx="150831" cy="336926"/>
            <a:chOff x="2749016" y="4291176"/>
            <a:chExt cx="150831" cy="336926"/>
          </a:xfrm>
        </p:grpSpPr>
        <p:sp>
          <p:nvSpPr>
            <p:cNvPr id="10626" name="Google Shape;10626;p8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85"/>
          <p:cNvGrpSpPr/>
          <p:nvPr/>
        </p:nvGrpSpPr>
        <p:grpSpPr>
          <a:xfrm>
            <a:off x="7127716" y="4105182"/>
            <a:ext cx="248254" cy="361942"/>
            <a:chOff x="7127716" y="4279432"/>
            <a:chExt cx="248254" cy="361942"/>
          </a:xfrm>
        </p:grpSpPr>
        <p:sp>
          <p:nvSpPr>
            <p:cNvPr id="10631" name="Google Shape;10631;p8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85"/>
          <p:cNvGrpSpPr/>
          <p:nvPr/>
        </p:nvGrpSpPr>
        <p:grpSpPr>
          <a:xfrm>
            <a:off x="7565408" y="4105182"/>
            <a:ext cx="248255" cy="361942"/>
            <a:chOff x="7565408" y="4279432"/>
            <a:chExt cx="248255" cy="361942"/>
          </a:xfrm>
        </p:grpSpPr>
        <p:sp>
          <p:nvSpPr>
            <p:cNvPr id="10641" name="Google Shape;10641;p8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85"/>
          <p:cNvGrpSpPr/>
          <p:nvPr/>
        </p:nvGrpSpPr>
        <p:grpSpPr>
          <a:xfrm>
            <a:off x="6264109" y="4105182"/>
            <a:ext cx="225498" cy="361560"/>
            <a:chOff x="6264109" y="4279432"/>
            <a:chExt cx="225498" cy="361560"/>
          </a:xfrm>
        </p:grpSpPr>
        <p:sp>
          <p:nvSpPr>
            <p:cNvPr id="10650" name="Google Shape;10650;p8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85"/>
          <p:cNvGrpSpPr/>
          <p:nvPr/>
        </p:nvGrpSpPr>
        <p:grpSpPr>
          <a:xfrm>
            <a:off x="7929578" y="4110115"/>
            <a:ext cx="395266" cy="351312"/>
            <a:chOff x="7929578" y="4284365"/>
            <a:chExt cx="395266" cy="351312"/>
          </a:xfrm>
        </p:grpSpPr>
        <p:sp>
          <p:nvSpPr>
            <p:cNvPr id="10653" name="Google Shape;10653;p8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85"/>
          <p:cNvGrpSpPr/>
          <p:nvPr/>
        </p:nvGrpSpPr>
        <p:grpSpPr>
          <a:xfrm>
            <a:off x="6595502" y="4149527"/>
            <a:ext cx="426315" cy="332826"/>
            <a:chOff x="6639652" y="4323777"/>
            <a:chExt cx="426315" cy="332826"/>
          </a:xfrm>
        </p:grpSpPr>
        <p:sp>
          <p:nvSpPr>
            <p:cNvPr id="10658" name="Google Shape;10658;p8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85"/>
          <p:cNvGrpSpPr/>
          <p:nvPr/>
        </p:nvGrpSpPr>
        <p:grpSpPr>
          <a:xfrm>
            <a:off x="5357662" y="4123387"/>
            <a:ext cx="287275" cy="326296"/>
            <a:chOff x="5357662" y="4297637"/>
            <a:chExt cx="287275" cy="326296"/>
          </a:xfrm>
        </p:grpSpPr>
        <p:sp>
          <p:nvSpPr>
            <p:cNvPr id="10669" name="Google Shape;10669;p8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85"/>
          <p:cNvGrpSpPr/>
          <p:nvPr/>
        </p:nvGrpSpPr>
        <p:grpSpPr>
          <a:xfrm>
            <a:off x="5774124" y="4120300"/>
            <a:ext cx="331611" cy="331674"/>
            <a:chOff x="5774124" y="4294550"/>
            <a:chExt cx="331611" cy="331674"/>
          </a:xfrm>
        </p:grpSpPr>
        <p:sp>
          <p:nvSpPr>
            <p:cNvPr id="10675" name="Google Shape;10675;p8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85"/>
          <p:cNvGrpSpPr/>
          <p:nvPr/>
        </p:nvGrpSpPr>
        <p:grpSpPr>
          <a:xfrm>
            <a:off x="4890434" y="4113139"/>
            <a:ext cx="345997" cy="346029"/>
            <a:chOff x="4890434" y="4287389"/>
            <a:chExt cx="345997" cy="346029"/>
          </a:xfrm>
        </p:grpSpPr>
        <p:sp>
          <p:nvSpPr>
            <p:cNvPr id="10678" name="Google Shape;10678;p8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85"/>
          <p:cNvGrpSpPr/>
          <p:nvPr/>
        </p:nvGrpSpPr>
        <p:grpSpPr>
          <a:xfrm>
            <a:off x="2165809" y="3636809"/>
            <a:ext cx="422542" cy="342973"/>
            <a:chOff x="2165809" y="3811059"/>
            <a:chExt cx="422542" cy="342973"/>
          </a:xfrm>
        </p:grpSpPr>
        <p:sp>
          <p:nvSpPr>
            <p:cNvPr id="10686" name="Google Shape;10686;p8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4" name="Google Shape;10704;p85"/>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5" name="Google Shape;10705;p85"/>
          <p:cNvGrpSpPr/>
          <p:nvPr/>
        </p:nvGrpSpPr>
        <p:grpSpPr>
          <a:xfrm>
            <a:off x="903530" y="3631875"/>
            <a:ext cx="264550" cy="353222"/>
            <a:chOff x="903530" y="3806125"/>
            <a:chExt cx="264550" cy="353222"/>
          </a:xfrm>
        </p:grpSpPr>
        <p:sp>
          <p:nvSpPr>
            <p:cNvPr id="10706" name="Google Shape;10706;p8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0" name="Google Shape;10710;p85"/>
          <p:cNvGrpSpPr/>
          <p:nvPr/>
        </p:nvGrpSpPr>
        <p:grpSpPr>
          <a:xfrm>
            <a:off x="850092" y="3178684"/>
            <a:ext cx="369517" cy="375660"/>
            <a:chOff x="850092" y="3352934"/>
            <a:chExt cx="369517" cy="375660"/>
          </a:xfrm>
        </p:grpSpPr>
        <p:sp>
          <p:nvSpPr>
            <p:cNvPr id="10711" name="Google Shape;10711;p8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5"/>
          <p:cNvGrpSpPr/>
          <p:nvPr/>
        </p:nvGrpSpPr>
        <p:grpSpPr>
          <a:xfrm>
            <a:off x="2611458" y="3642124"/>
            <a:ext cx="426329" cy="332375"/>
            <a:chOff x="2611458" y="3816374"/>
            <a:chExt cx="426329" cy="332375"/>
          </a:xfrm>
        </p:grpSpPr>
        <p:sp>
          <p:nvSpPr>
            <p:cNvPr id="10717" name="Google Shape;10717;p8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7" name="Google Shape;10727;p85"/>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8" name="Google Shape;10728;p85"/>
          <p:cNvGrpSpPr/>
          <p:nvPr/>
        </p:nvGrpSpPr>
        <p:grpSpPr>
          <a:xfrm>
            <a:off x="4019984" y="3631143"/>
            <a:ext cx="293704" cy="353954"/>
            <a:chOff x="4019984" y="3805393"/>
            <a:chExt cx="293704" cy="353954"/>
          </a:xfrm>
        </p:grpSpPr>
        <p:sp>
          <p:nvSpPr>
            <p:cNvPr id="10729" name="Google Shape;10729;p8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85"/>
          <p:cNvGrpSpPr/>
          <p:nvPr/>
        </p:nvGrpSpPr>
        <p:grpSpPr>
          <a:xfrm>
            <a:off x="8006505" y="3215794"/>
            <a:ext cx="323654" cy="303189"/>
            <a:chOff x="8006505" y="3390044"/>
            <a:chExt cx="323654" cy="303189"/>
          </a:xfrm>
        </p:grpSpPr>
        <p:sp>
          <p:nvSpPr>
            <p:cNvPr id="10732" name="Google Shape;10732;p8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85"/>
          <p:cNvGrpSpPr/>
          <p:nvPr/>
        </p:nvGrpSpPr>
        <p:grpSpPr>
          <a:xfrm>
            <a:off x="1299146" y="3632257"/>
            <a:ext cx="367990" cy="351312"/>
            <a:chOff x="1299146" y="3806507"/>
            <a:chExt cx="367990" cy="351312"/>
          </a:xfrm>
        </p:grpSpPr>
        <p:sp>
          <p:nvSpPr>
            <p:cNvPr id="10739" name="Google Shape;10739;p8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1" name="Google Shape;10741;p85"/>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2" name="Google Shape;10742;p85"/>
          <p:cNvGrpSpPr/>
          <p:nvPr/>
        </p:nvGrpSpPr>
        <p:grpSpPr>
          <a:xfrm>
            <a:off x="7550258" y="3658420"/>
            <a:ext cx="371395" cy="301279"/>
            <a:chOff x="7550258" y="3832670"/>
            <a:chExt cx="371395" cy="301279"/>
          </a:xfrm>
        </p:grpSpPr>
        <p:sp>
          <p:nvSpPr>
            <p:cNvPr id="10743" name="Google Shape;10743;p8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1" name="Google Shape;10761;p85"/>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2" name="Google Shape;10762;p85"/>
          <p:cNvGrpSpPr/>
          <p:nvPr/>
        </p:nvGrpSpPr>
        <p:grpSpPr>
          <a:xfrm>
            <a:off x="6659725" y="3633785"/>
            <a:ext cx="367608" cy="350548"/>
            <a:chOff x="6659725" y="3808035"/>
            <a:chExt cx="367608" cy="350548"/>
          </a:xfrm>
        </p:grpSpPr>
        <p:sp>
          <p:nvSpPr>
            <p:cNvPr id="10763" name="Google Shape;10763;p8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85"/>
          <p:cNvGrpSpPr/>
          <p:nvPr/>
        </p:nvGrpSpPr>
        <p:grpSpPr>
          <a:xfrm>
            <a:off x="6219391" y="3642506"/>
            <a:ext cx="356627" cy="334252"/>
            <a:chOff x="6219391" y="3816756"/>
            <a:chExt cx="356627" cy="334252"/>
          </a:xfrm>
        </p:grpSpPr>
        <p:sp>
          <p:nvSpPr>
            <p:cNvPr id="10766" name="Google Shape;10766;p8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85"/>
          <p:cNvGrpSpPr/>
          <p:nvPr/>
        </p:nvGrpSpPr>
        <p:grpSpPr>
          <a:xfrm>
            <a:off x="5778676" y="3652722"/>
            <a:ext cx="349052" cy="313055"/>
            <a:chOff x="5778676" y="3826972"/>
            <a:chExt cx="349052" cy="313055"/>
          </a:xfrm>
        </p:grpSpPr>
        <p:sp>
          <p:nvSpPr>
            <p:cNvPr id="10771" name="Google Shape;10771;p8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5"/>
          <p:cNvGrpSpPr/>
          <p:nvPr/>
        </p:nvGrpSpPr>
        <p:grpSpPr>
          <a:xfrm>
            <a:off x="5355784" y="3660297"/>
            <a:ext cx="299019" cy="297905"/>
            <a:chOff x="5355784" y="3834547"/>
            <a:chExt cx="299019" cy="297905"/>
          </a:xfrm>
        </p:grpSpPr>
        <p:sp>
          <p:nvSpPr>
            <p:cNvPr id="10777" name="Google Shape;10777;p8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5"/>
          <p:cNvGrpSpPr/>
          <p:nvPr/>
        </p:nvGrpSpPr>
        <p:grpSpPr>
          <a:xfrm>
            <a:off x="8036455" y="3633021"/>
            <a:ext cx="292176" cy="353985"/>
            <a:chOff x="8036455" y="3807271"/>
            <a:chExt cx="292176" cy="353985"/>
          </a:xfrm>
        </p:grpSpPr>
        <p:sp>
          <p:nvSpPr>
            <p:cNvPr id="10782" name="Google Shape;10782;p8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4" name="Google Shape;10784;p85"/>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785" name="Google Shape;10785;p85"/>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786" name="Google Shape;10786;p85"/>
          <p:cNvGrpSpPr/>
          <p:nvPr/>
        </p:nvGrpSpPr>
        <p:grpSpPr>
          <a:xfrm>
            <a:off x="4874902" y="3634549"/>
            <a:ext cx="345615" cy="350835"/>
            <a:chOff x="4874902" y="3808799"/>
            <a:chExt cx="345615" cy="350835"/>
          </a:xfrm>
        </p:grpSpPr>
        <p:sp>
          <p:nvSpPr>
            <p:cNvPr id="10787" name="Google Shape;10787;p8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4" name="Google Shape;10804;p85"/>
          <p:cNvGrpSpPr/>
          <p:nvPr/>
        </p:nvGrpSpPr>
        <p:grpSpPr>
          <a:xfrm>
            <a:off x="3095745" y="3631143"/>
            <a:ext cx="352840" cy="354717"/>
            <a:chOff x="3095745" y="3805393"/>
            <a:chExt cx="352840" cy="354717"/>
          </a:xfrm>
        </p:grpSpPr>
        <p:sp>
          <p:nvSpPr>
            <p:cNvPr id="10805" name="Google Shape;10805;p8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14"/>
        <p:cNvGrpSpPr/>
        <p:nvPr/>
      </p:nvGrpSpPr>
      <p:grpSpPr>
        <a:xfrm>
          <a:off x="0" y="0"/>
          <a:ext cx="0" cy="0"/>
          <a:chOff x="0" y="0"/>
          <a:chExt cx="0" cy="0"/>
        </a:xfrm>
      </p:grpSpPr>
      <p:grpSp>
        <p:nvGrpSpPr>
          <p:cNvPr id="10815" name="Google Shape;10815;p86"/>
          <p:cNvGrpSpPr/>
          <p:nvPr/>
        </p:nvGrpSpPr>
        <p:grpSpPr>
          <a:xfrm>
            <a:off x="2733780" y="4039081"/>
            <a:ext cx="342144" cy="362704"/>
            <a:chOff x="2704005" y="4258781"/>
            <a:chExt cx="342144" cy="362704"/>
          </a:xfrm>
        </p:grpSpPr>
        <p:sp>
          <p:nvSpPr>
            <p:cNvPr id="10816" name="Google Shape;10816;p8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86"/>
          <p:cNvGrpSpPr/>
          <p:nvPr/>
        </p:nvGrpSpPr>
        <p:grpSpPr>
          <a:xfrm>
            <a:off x="2157462" y="4083096"/>
            <a:ext cx="347435" cy="363370"/>
            <a:chOff x="2157462" y="4258496"/>
            <a:chExt cx="347435" cy="363370"/>
          </a:xfrm>
        </p:grpSpPr>
        <p:sp>
          <p:nvSpPr>
            <p:cNvPr id="10824" name="Google Shape;10824;p8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86"/>
          <p:cNvGrpSpPr/>
          <p:nvPr/>
        </p:nvGrpSpPr>
        <p:grpSpPr>
          <a:xfrm>
            <a:off x="4010963" y="3588381"/>
            <a:ext cx="343665" cy="363211"/>
            <a:chOff x="4010963" y="3763781"/>
            <a:chExt cx="343665" cy="363211"/>
          </a:xfrm>
        </p:grpSpPr>
        <p:sp>
          <p:nvSpPr>
            <p:cNvPr id="10828" name="Google Shape;10828;p8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86"/>
          <p:cNvGrpSpPr/>
          <p:nvPr/>
        </p:nvGrpSpPr>
        <p:grpSpPr>
          <a:xfrm>
            <a:off x="2214042" y="3635109"/>
            <a:ext cx="368153" cy="311193"/>
            <a:chOff x="2214042" y="3810509"/>
            <a:chExt cx="368153" cy="311193"/>
          </a:xfrm>
        </p:grpSpPr>
        <p:sp>
          <p:nvSpPr>
            <p:cNvPr id="10834" name="Google Shape;10834;p8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86"/>
          <p:cNvGrpSpPr/>
          <p:nvPr/>
        </p:nvGrpSpPr>
        <p:grpSpPr>
          <a:xfrm>
            <a:off x="1797413" y="3606819"/>
            <a:ext cx="367805" cy="367773"/>
            <a:chOff x="1768938" y="3782219"/>
            <a:chExt cx="367805" cy="367773"/>
          </a:xfrm>
        </p:grpSpPr>
        <p:sp>
          <p:nvSpPr>
            <p:cNvPr id="10837" name="Google Shape;10837;p8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86"/>
          <p:cNvGrpSpPr/>
          <p:nvPr/>
        </p:nvGrpSpPr>
        <p:grpSpPr>
          <a:xfrm>
            <a:off x="2681385" y="3623039"/>
            <a:ext cx="325544" cy="327413"/>
            <a:chOff x="2681385" y="3798439"/>
            <a:chExt cx="325544" cy="327413"/>
          </a:xfrm>
        </p:grpSpPr>
        <p:sp>
          <p:nvSpPr>
            <p:cNvPr id="10843" name="Google Shape;10843;p8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86"/>
          <p:cNvGrpSpPr/>
          <p:nvPr/>
        </p:nvGrpSpPr>
        <p:grpSpPr>
          <a:xfrm>
            <a:off x="6243928" y="4088102"/>
            <a:ext cx="274254" cy="350824"/>
            <a:chOff x="6243928" y="4263502"/>
            <a:chExt cx="274254" cy="350824"/>
          </a:xfrm>
        </p:grpSpPr>
        <p:sp>
          <p:nvSpPr>
            <p:cNvPr id="10851" name="Google Shape;10851;p8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9" name="Google Shape;10859;p86"/>
          <p:cNvGrpSpPr/>
          <p:nvPr/>
        </p:nvGrpSpPr>
        <p:grpSpPr>
          <a:xfrm>
            <a:off x="3560600" y="3587938"/>
            <a:ext cx="352345" cy="363655"/>
            <a:chOff x="3560600" y="3763338"/>
            <a:chExt cx="352345" cy="363655"/>
          </a:xfrm>
        </p:grpSpPr>
        <p:sp>
          <p:nvSpPr>
            <p:cNvPr id="10860" name="Google Shape;10860;p8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3" name="Google Shape;10863;p86"/>
          <p:cNvGrpSpPr/>
          <p:nvPr/>
        </p:nvGrpSpPr>
        <p:grpSpPr>
          <a:xfrm>
            <a:off x="5790556" y="4085852"/>
            <a:ext cx="279513" cy="356083"/>
            <a:chOff x="5790556" y="4261252"/>
            <a:chExt cx="279513" cy="356083"/>
          </a:xfrm>
        </p:grpSpPr>
        <p:sp>
          <p:nvSpPr>
            <p:cNvPr id="10864" name="Google Shape;10864;p8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86"/>
          <p:cNvGrpSpPr/>
          <p:nvPr/>
        </p:nvGrpSpPr>
        <p:grpSpPr>
          <a:xfrm>
            <a:off x="5341333" y="4085852"/>
            <a:ext cx="278752" cy="356463"/>
            <a:chOff x="5341333" y="4261252"/>
            <a:chExt cx="278752" cy="356463"/>
          </a:xfrm>
        </p:grpSpPr>
        <p:sp>
          <p:nvSpPr>
            <p:cNvPr id="10872" name="Google Shape;10872;p8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9" name="Google Shape;10879;p86"/>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0" name="Google Shape;10880;p86"/>
          <p:cNvGrpSpPr/>
          <p:nvPr/>
        </p:nvGrpSpPr>
        <p:grpSpPr>
          <a:xfrm>
            <a:off x="3103646" y="3590676"/>
            <a:ext cx="360233" cy="362451"/>
            <a:chOff x="3107608" y="3763401"/>
            <a:chExt cx="360233" cy="362451"/>
          </a:xfrm>
        </p:grpSpPr>
        <p:sp>
          <p:nvSpPr>
            <p:cNvPr id="10881" name="Google Shape;10881;p8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86"/>
          <p:cNvGrpSpPr/>
          <p:nvPr/>
        </p:nvGrpSpPr>
        <p:grpSpPr>
          <a:xfrm>
            <a:off x="889343" y="3625827"/>
            <a:ext cx="351585" cy="339705"/>
            <a:chOff x="889343" y="3801227"/>
            <a:chExt cx="351585" cy="339705"/>
          </a:xfrm>
        </p:grpSpPr>
        <p:sp>
          <p:nvSpPr>
            <p:cNvPr id="10885" name="Google Shape;10885;p8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86"/>
          <p:cNvGrpSpPr/>
          <p:nvPr/>
        </p:nvGrpSpPr>
        <p:grpSpPr>
          <a:xfrm>
            <a:off x="4896609" y="4085472"/>
            <a:ext cx="278784" cy="355323"/>
            <a:chOff x="4896609" y="4260872"/>
            <a:chExt cx="278784" cy="355323"/>
          </a:xfrm>
        </p:grpSpPr>
        <p:sp>
          <p:nvSpPr>
            <p:cNvPr id="10891" name="Google Shape;10891;p8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86"/>
          <p:cNvGrpSpPr/>
          <p:nvPr/>
        </p:nvGrpSpPr>
        <p:grpSpPr>
          <a:xfrm>
            <a:off x="7598438" y="4090731"/>
            <a:ext cx="260283" cy="345914"/>
            <a:chOff x="7598438" y="4266131"/>
            <a:chExt cx="260283" cy="345914"/>
          </a:xfrm>
        </p:grpSpPr>
        <p:sp>
          <p:nvSpPr>
            <p:cNvPr id="10898" name="Google Shape;10898;p8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5" name="Google Shape;10905;p86"/>
          <p:cNvGrpSpPr/>
          <p:nvPr/>
        </p:nvGrpSpPr>
        <p:grpSpPr>
          <a:xfrm>
            <a:off x="1767069" y="3184746"/>
            <a:ext cx="286324" cy="348163"/>
            <a:chOff x="1767069" y="3360146"/>
            <a:chExt cx="286324" cy="348163"/>
          </a:xfrm>
        </p:grpSpPr>
        <p:sp>
          <p:nvSpPr>
            <p:cNvPr id="10906" name="Google Shape;10906;p8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86"/>
          <p:cNvGrpSpPr/>
          <p:nvPr/>
        </p:nvGrpSpPr>
        <p:grpSpPr>
          <a:xfrm>
            <a:off x="7149944" y="4090731"/>
            <a:ext cx="260283" cy="345914"/>
            <a:chOff x="7149944" y="4266131"/>
            <a:chExt cx="260283" cy="345914"/>
          </a:xfrm>
        </p:grpSpPr>
        <p:sp>
          <p:nvSpPr>
            <p:cNvPr id="10914" name="Google Shape;10914;p8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86"/>
          <p:cNvGrpSpPr/>
          <p:nvPr/>
        </p:nvGrpSpPr>
        <p:grpSpPr>
          <a:xfrm>
            <a:off x="6695051" y="4083951"/>
            <a:ext cx="270104" cy="360233"/>
            <a:chOff x="6695051" y="4259351"/>
            <a:chExt cx="270104" cy="360233"/>
          </a:xfrm>
        </p:grpSpPr>
        <p:sp>
          <p:nvSpPr>
            <p:cNvPr id="10921" name="Google Shape;10921;p8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86"/>
          <p:cNvGrpSpPr/>
          <p:nvPr/>
        </p:nvGrpSpPr>
        <p:grpSpPr>
          <a:xfrm>
            <a:off x="8047661" y="4082051"/>
            <a:ext cx="277263" cy="362514"/>
            <a:chOff x="8047661" y="4257451"/>
            <a:chExt cx="277263" cy="362514"/>
          </a:xfrm>
        </p:grpSpPr>
        <p:sp>
          <p:nvSpPr>
            <p:cNvPr id="10926" name="Google Shape;10926;p8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86"/>
          <p:cNvGrpSpPr/>
          <p:nvPr/>
        </p:nvGrpSpPr>
        <p:grpSpPr>
          <a:xfrm>
            <a:off x="6248078" y="3609068"/>
            <a:ext cx="277263" cy="356115"/>
            <a:chOff x="6248078" y="3784468"/>
            <a:chExt cx="277263" cy="356115"/>
          </a:xfrm>
        </p:grpSpPr>
        <p:sp>
          <p:nvSpPr>
            <p:cNvPr id="10931" name="Google Shape;10931;p8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6" name="Google Shape;10936;p86"/>
          <p:cNvGrpSpPr/>
          <p:nvPr/>
        </p:nvGrpSpPr>
        <p:grpSpPr>
          <a:xfrm>
            <a:off x="5800725" y="3610589"/>
            <a:ext cx="277644" cy="354594"/>
            <a:chOff x="5800725" y="3785989"/>
            <a:chExt cx="277644" cy="354594"/>
          </a:xfrm>
        </p:grpSpPr>
        <p:sp>
          <p:nvSpPr>
            <p:cNvPr id="10937" name="Google Shape;10937;p8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86"/>
          <p:cNvGrpSpPr/>
          <p:nvPr/>
        </p:nvGrpSpPr>
        <p:grpSpPr>
          <a:xfrm>
            <a:off x="2206122" y="3185348"/>
            <a:ext cx="308183" cy="347561"/>
            <a:chOff x="2206122" y="3360748"/>
            <a:chExt cx="308183" cy="347561"/>
          </a:xfrm>
        </p:grpSpPr>
        <p:sp>
          <p:nvSpPr>
            <p:cNvPr id="10945" name="Google Shape;10945;p8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86"/>
          <p:cNvGrpSpPr/>
          <p:nvPr/>
        </p:nvGrpSpPr>
        <p:grpSpPr>
          <a:xfrm>
            <a:off x="5353403" y="3610209"/>
            <a:ext cx="277992" cy="354974"/>
            <a:chOff x="5353403" y="3785609"/>
            <a:chExt cx="277992" cy="354974"/>
          </a:xfrm>
        </p:grpSpPr>
        <p:sp>
          <p:nvSpPr>
            <p:cNvPr id="10951" name="Google Shape;10951;p8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86"/>
          <p:cNvGrpSpPr/>
          <p:nvPr/>
        </p:nvGrpSpPr>
        <p:grpSpPr>
          <a:xfrm>
            <a:off x="4896229" y="3610589"/>
            <a:ext cx="278784" cy="354594"/>
            <a:chOff x="4896229" y="3785989"/>
            <a:chExt cx="278784" cy="354594"/>
          </a:xfrm>
        </p:grpSpPr>
        <p:sp>
          <p:nvSpPr>
            <p:cNvPr id="10958" name="Google Shape;10958;p8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86"/>
          <p:cNvGrpSpPr/>
          <p:nvPr/>
        </p:nvGrpSpPr>
        <p:grpSpPr>
          <a:xfrm>
            <a:off x="7592387" y="3612458"/>
            <a:ext cx="273874" cy="351204"/>
            <a:chOff x="7592387" y="3787858"/>
            <a:chExt cx="273874" cy="351204"/>
          </a:xfrm>
        </p:grpSpPr>
        <p:sp>
          <p:nvSpPr>
            <p:cNvPr id="10965" name="Google Shape;10965;p8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86"/>
          <p:cNvGrpSpPr/>
          <p:nvPr/>
        </p:nvGrpSpPr>
        <p:grpSpPr>
          <a:xfrm>
            <a:off x="7145794" y="3612458"/>
            <a:ext cx="274254" cy="350444"/>
            <a:chOff x="7145794" y="3787858"/>
            <a:chExt cx="274254" cy="350444"/>
          </a:xfrm>
        </p:grpSpPr>
        <p:sp>
          <p:nvSpPr>
            <p:cNvPr id="10970" name="Google Shape;10970;p8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86"/>
          <p:cNvGrpSpPr/>
          <p:nvPr/>
        </p:nvGrpSpPr>
        <p:grpSpPr>
          <a:xfrm>
            <a:off x="8054060" y="3611698"/>
            <a:ext cx="266334" cy="353834"/>
            <a:chOff x="8054060" y="3787098"/>
            <a:chExt cx="266334" cy="353834"/>
          </a:xfrm>
        </p:grpSpPr>
        <p:sp>
          <p:nvSpPr>
            <p:cNvPr id="10977" name="Google Shape;10977;p8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86"/>
          <p:cNvGrpSpPr/>
          <p:nvPr/>
        </p:nvGrpSpPr>
        <p:grpSpPr>
          <a:xfrm>
            <a:off x="6702211" y="3607199"/>
            <a:ext cx="270104" cy="361754"/>
            <a:chOff x="6702211" y="3782599"/>
            <a:chExt cx="270104" cy="361754"/>
          </a:xfrm>
        </p:grpSpPr>
        <p:sp>
          <p:nvSpPr>
            <p:cNvPr id="10982" name="Google Shape;10982;p8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86"/>
          <p:cNvGrpSpPr/>
          <p:nvPr/>
        </p:nvGrpSpPr>
        <p:grpSpPr>
          <a:xfrm>
            <a:off x="3516886" y="3263327"/>
            <a:ext cx="391854" cy="269922"/>
            <a:chOff x="3516850" y="3406526"/>
            <a:chExt cx="369674" cy="254644"/>
          </a:xfrm>
        </p:grpSpPr>
        <p:sp>
          <p:nvSpPr>
            <p:cNvPr id="10988" name="Google Shape;10988;p8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86"/>
          <p:cNvGrpSpPr/>
          <p:nvPr/>
        </p:nvGrpSpPr>
        <p:grpSpPr>
          <a:xfrm>
            <a:off x="1310655" y="3185127"/>
            <a:ext cx="306314" cy="347403"/>
            <a:chOff x="1310655" y="3360527"/>
            <a:chExt cx="306314" cy="347403"/>
          </a:xfrm>
        </p:grpSpPr>
        <p:sp>
          <p:nvSpPr>
            <p:cNvPr id="10993" name="Google Shape;10993;p8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86"/>
          <p:cNvGrpSpPr/>
          <p:nvPr/>
        </p:nvGrpSpPr>
        <p:grpSpPr>
          <a:xfrm>
            <a:off x="3119678" y="3184746"/>
            <a:ext cx="269343" cy="348543"/>
            <a:chOff x="3119678" y="3360146"/>
            <a:chExt cx="269343" cy="348543"/>
          </a:xfrm>
        </p:grpSpPr>
        <p:sp>
          <p:nvSpPr>
            <p:cNvPr id="10999" name="Google Shape;10999;p8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86"/>
          <p:cNvGrpSpPr/>
          <p:nvPr/>
        </p:nvGrpSpPr>
        <p:grpSpPr>
          <a:xfrm>
            <a:off x="3967213" y="3181547"/>
            <a:ext cx="368185" cy="354753"/>
            <a:chOff x="3967213" y="3356947"/>
            <a:chExt cx="368185" cy="354753"/>
          </a:xfrm>
        </p:grpSpPr>
        <p:sp>
          <p:nvSpPr>
            <p:cNvPr id="11007" name="Google Shape;11007;p8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86"/>
          <p:cNvGrpSpPr/>
          <p:nvPr/>
        </p:nvGrpSpPr>
        <p:grpSpPr>
          <a:xfrm>
            <a:off x="871254" y="3184746"/>
            <a:ext cx="285183" cy="347023"/>
            <a:chOff x="871254" y="3360146"/>
            <a:chExt cx="285183" cy="347023"/>
          </a:xfrm>
        </p:grpSpPr>
        <p:sp>
          <p:nvSpPr>
            <p:cNvPr id="11013" name="Google Shape;11013;p8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86"/>
          <p:cNvGrpSpPr/>
          <p:nvPr/>
        </p:nvGrpSpPr>
        <p:grpSpPr>
          <a:xfrm>
            <a:off x="2665165" y="3184746"/>
            <a:ext cx="281794" cy="349684"/>
            <a:chOff x="2665165" y="3360146"/>
            <a:chExt cx="281794" cy="349684"/>
          </a:xfrm>
        </p:grpSpPr>
        <p:sp>
          <p:nvSpPr>
            <p:cNvPr id="11018" name="Google Shape;11018;p8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86"/>
          <p:cNvGrpSpPr/>
          <p:nvPr/>
        </p:nvGrpSpPr>
        <p:grpSpPr>
          <a:xfrm>
            <a:off x="7156344" y="3172296"/>
            <a:ext cx="264465" cy="353074"/>
            <a:chOff x="7156344" y="3347696"/>
            <a:chExt cx="264465" cy="353074"/>
          </a:xfrm>
        </p:grpSpPr>
        <p:sp>
          <p:nvSpPr>
            <p:cNvPr id="11024" name="Google Shape;11024;p8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86"/>
          <p:cNvGrpSpPr/>
          <p:nvPr/>
        </p:nvGrpSpPr>
        <p:grpSpPr>
          <a:xfrm>
            <a:off x="6703732" y="3171536"/>
            <a:ext cx="264813" cy="352693"/>
            <a:chOff x="6703732" y="3346936"/>
            <a:chExt cx="264813" cy="352693"/>
          </a:xfrm>
        </p:grpSpPr>
        <p:sp>
          <p:nvSpPr>
            <p:cNvPr id="11030" name="Google Shape;11030;p8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86"/>
          <p:cNvGrpSpPr/>
          <p:nvPr/>
        </p:nvGrpSpPr>
        <p:grpSpPr>
          <a:xfrm>
            <a:off x="6252228" y="3171536"/>
            <a:ext cx="265193" cy="352693"/>
            <a:chOff x="6252228" y="3346936"/>
            <a:chExt cx="265193" cy="352693"/>
          </a:xfrm>
        </p:grpSpPr>
        <p:sp>
          <p:nvSpPr>
            <p:cNvPr id="11036" name="Google Shape;11036;p8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6"/>
          <p:cNvGrpSpPr/>
          <p:nvPr/>
        </p:nvGrpSpPr>
        <p:grpSpPr>
          <a:xfrm>
            <a:off x="5801105" y="3172296"/>
            <a:ext cx="264813" cy="351933"/>
            <a:chOff x="5801105" y="3347696"/>
            <a:chExt cx="264813" cy="351933"/>
          </a:xfrm>
        </p:grpSpPr>
        <p:sp>
          <p:nvSpPr>
            <p:cNvPr id="11040" name="Google Shape;11040;p8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86"/>
          <p:cNvGrpSpPr/>
          <p:nvPr/>
        </p:nvGrpSpPr>
        <p:grpSpPr>
          <a:xfrm>
            <a:off x="5349253" y="3171536"/>
            <a:ext cx="265922" cy="352693"/>
            <a:chOff x="5349253" y="3346936"/>
            <a:chExt cx="265922" cy="352693"/>
          </a:xfrm>
        </p:grpSpPr>
        <p:sp>
          <p:nvSpPr>
            <p:cNvPr id="11045" name="Google Shape;11045;p8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86"/>
          <p:cNvGrpSpPr/>
          <p:nvPr/>
        </p:nvGrpSpPr>
        <p:grpSpPr>
          <a:xfrm>
            <a:off x="4907159" y="3171536"/>
            <a:ext cx="264845" cy="354214"/>
            <a:chOff x="4907159" y="3346936"/>
            <a:chExt cx="264845" cy="354214"/>
          </a:xfrm>
        </p:grpSpPr>
        <p:sp>
          <p:nvSpPr>
            <p:cNvPr id="11052" name="Google Shape;11052;p8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86"/>
          <p:cNvGrpSpPr/>
          <p:nvPr/>
        </p:nvGrpSpPr>
        <p:grpSpPr>
          <a:xfrm>
            <a:off x="8048421" y="3159086"/>
            <a:ext cx="276503" cy="369674"/>
            <a:chOff x="8048421" y="3334486"/>
            <a:chExt cx="276503" cy="369674"/>
          </a:xfrm>
        </p:grpSpPr>
        <p:sp>
          <p:nvSpPr>
            <p:cNvPr id="11055" name="Google Shape;11055;p8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86"/>
          <p:cNvGrpSpPr/>
          <p:nvPr/>
        </p:nvGrpSpPr>
        <p:grpSpPr>
          <a:xfrm>
            <a:off x="7575787" y="3154555"/>
            <a:ext cx="295384" cy="376834"/>
            <a:chOff x="7575787" y="3329955"/>
            <a:chExt cx="295384" cy="376834"/>
          </a:xfrm>
        </p:grpSpPr>
        <p:sp>
          <p:nvSpPr>
            <p:cNvPr id="11062" name="Google Shape;11062;p8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86"/>
          <p:cNvGrpSpPr/>
          <p:nvPr/>
        </p:nvGrpSpPr>
        <p:grpSpPr>
          <a:xfrm>
            <a:off x="864062" y="2709103"/>
            <a:ext cx="264084" cy="347783"/>
            <a:chOff x="864062" y="2884503"/>
            <a:chExt cx="264084" cy="347783"/>
          </a:xfrm>
        </p:grpSpPr>
        <p:sp>
          <p:nvSpPr>
            <p:cNvPr id="11069" name="Google Shape;11069;p8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86"/>
          <p:cNvGrpSpPr/>
          <p:nvPr/>
        </p:nvGrpSpPr>
        <p:grpSpPr>
          <a:xfrm>
            <a:off x="3978523" y="2709261"/>
            <a:ext cx="348955" cy="346516"/>
            <a:chOff x="3978523" y="2884661"/>
            <a:chExt cx="348955" cy="346516"/>
          </a:xfrm>
        </p:grpSpPr>
        <p:sp>
          <p:nvSpPr>
            <p:cNvPr id="11080" name="Google Shape;11080;p8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86"/>
          <p:cNvGrpSpPr/>
          <p:nvPr/>
        </p:nvGrpSpPr>
        <p:grpSpPr>
          <a:xfrm>
            <a:off x="3556255" y="2709863"/>
            <a:ext cx="347435" cy="345534"/>
            <a:chOff x="3527780" y="2885263"/>
            <a:chExt cx="347435" cy="345534"/>
          </a:xfrm>
        </p:grpSpPr>
        <p:sp>
          <p:nvSpPr>
            <p:cNvPr id="11089" name="Google Shape;11089;p8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86"/>
          <p:cNvGrpSpPr/>
          <p:nvPr/>
        </p:nvGrpSpPr>
        <p:grpSpPr>
          <a:xfrm>
            <a:off x="2239671" y="2709103"/>
            <a:ext cx="218053" cy="348543"/>
            <a:chOff x="2239671" y="2884503"/>
            <a:chExt cx="218053" cy="348543"/>
          </a:xfrm>
        </p:grpSpPr>
        <p:sp>
          <p:nvSpPr>
            <p:cNvPr id="11113" name="Google Shape;11113;p8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86"/>
          <p:cNvGrpSpPr/>
          <p:nvPr/>
        </p:nvGrpSpPr>
        <p:grpSpPr>
          <a:xfrm>
            <a:off x="2691555" y="2709103"/>
            <a:ext cx="215044" cy="348924"/>
            <a:chOff x="2691555" y="2884503"/>
            <a:chExt cx="215044" cy="348924"/>
          </a:xfrm>
        </p:grpSpPr>
        <p:sp>
          <p:nvSpPr>
            <p:cNvPr id="11119" name="Google Shape;11119;p8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86"/>
          <p:cNvGrpSpPr/>
          <p:nvPr/>
        </p:nvGrpSpPr>
        <p:grpSpPr>
          <a:xfrm>
            <a:off x="1770459" y="2709103"/>
            <a:ext cx="254644" cy="348828"/>
            <a:chOff x="1770459" y="2884503"/>
            <a:chExt cx="254644" cy="348828"/>
          </a:xfrm>
        </p:grpSpPr>
        <p:sp>
          <p:nvSpPr>
            <p:cNvPr id="11123" name="Google Shape;11123;p8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86"/>
          <p:cNvGrpSpPr/>
          <p:nvPr/>
        </p:nvGrpSpPr>
        <p:grpSpPr>
          <a:xfrm>
            <a:off x="1317466" y="2709483"/>
            <a:ext cx="258382" cy="348543"/>
            <a:chOff x="1317466" y="2884883"/>
            <a:chExt cx="258382" cy="348543"/>
          </a:xfrm>
        </p:grpSpPr>
        <p:sp>
          <p:nvSpPr>
            <p:cNvPr id="11132" name="Google Shape;11132;p8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86"/>
          <p:cNvGrpSpPr/>
          <p:nvPr/>
        </p:nvGrpSpPr>
        <p:grpSpPr>
          <a:xfrm>
            <a:off x="3121167" y="2709483"/>
            <a:ext cx="258414" cy="348543"/>
            <a:chOff x="3121167" y="2884883"/>
            <a:chExt cx="258414" cy="348543"/>
          </a:xfrm>
        </p:grpSpPr>
        <p:sp>
          <p:nvSpPr>
            <p:cNvPr id="11141" name="Google Shape;11141;p8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86"/>
          <p:cNvGrpSpPr/>
          <p:nvPr/>
        </p:nvGrpSpPr>
        <p:grpSpPr>
          <a:xfrm>
            <a:off x="4899999" y="2706695"/>
            <a:ext cx="271244" cy="346801"/>
            <a:chOff x="4899999" y="2882095"/>
            <a:chExt cx="271244" cy="346801"/>
          </a:xfrm>
        </p:grpSpPr>
        <p:sp>
          <p:nvSpPr>
            <p:cNvPr id="11150" name="Google Shape;11150;p8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6"/>
          <p:cNvGrpSpPr/>
          <p:nvPr/>
        </p:nvGrpSpPr>
        <p:grpSpPr>
          <a:xfrm>
            <a:off x="7162775" y="2705713"/>
            <a:ext cx="259523" cy="346294"/>
            <a:chOff x="7162775" y="2881113"/>
            <a:chExt cx="259523" cy="346294"/>
          </a:xfrm>
        </p:grpSpPr>
        <p:sp>
          <p:nvSpPr>
            <p:cNvPr id="11161" name="Google Shape;11161;p8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86"/>
          <p:cNvGrpSpPr/>
          <p:nvPr/>
        </p:nvGrpSpPr>
        <p:grpSpPr>
          <a:xfrm>
            <a:off x="6709751" y="2706442"/>
            <a:ext cx="261075" cy="347815"/>
            <a:chOff x="6709751" y="2881842"/>
            <a:chExt cx="261075" cy="347815"/>
          </a:xfrm>
        </p:grpSpPr>
        <p:sp>
          <p:nvSpPr>
            <p:cNvPr id="11168" name="Google Shape;11168;p8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86"/>
          <p:cNvGrpSpPr/>
          <p:nvPr/>
        </p:nvGrpSpPr>
        <p:grpSpPr>
          <a:xfrm>
            <a:off x="5807156" y="2705713"/>
            <a:ext cx="261043" cy="348163"/>
            <a:chOff x="5807156" y="2881113"/>
            <a:chExt cx="261043" cy="348163"/>
          </a:xfrm>
        </p:grpSpPr>
        <p:sp>
          <p:nvSpPr>
            <p:cNvPr id="11175" name="Google Shape;11175;p8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86"/>
          <p:cNvGrpSpPr/>
          <p:nvPr/>
        </p:nvGrpSpPr>
        <p:grpSpPr>
          <a:xfrm>
            <a:off x="5355653" y="2706093"/>
            <a:ext cx="262184" cy="346643"/>
            <a:chOff x="5355653" y="2881493"/>
            <a:chExt cx="262184" cy="346643"/>
          </a:xfrm>
        </p:grpSpPr>
        <p:sp>
          <p:nvSpPr>
            <p:cNvPr id="11181" name="Google Shape;11181;p8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86"/>
          <p:cNvGrpSpPr/>
          <p:nvPr/>
        </p:nvGrpSpPr>
        <p:grpSpPr>
          <a:xfrm>
            <a:off x="8055961" y="2706442"/>
            <a:ext cx="260283" cy="345914"/>
            <a:chOff x="8055961" y="2881842"/>
            <a:chExt cx="260283" cy="345914"/>
          </a:xfrm>
        </p:grpSpPr>
        <p:sp>
          <p:nvSpPr>
            <p:cNvPr id="11187" name="Google Shape;11187;p8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86"/>
          <p:cNvGrpSpPr/>
          <p:nvPr/>
        </p:nvGrpSpPr>
        <p:grpSpPr>
          <a:xfrm>
            <a:off x="7609368" y="2718512"/>
            <a:ext cx="264813" cy="353105"/>
            <a:chOff x="7609368" y="2893912"/>
            <a:chExt cx="264813" cy="353105"/>
          </a:xfrm>
        </p:grpSpPr>
        <p:sp>
          <p:nvSpPr>
            <p:cNvPr id="11192" name="Google Shape;11192;p8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86"/>
          <p:cNvGrpSpPr/>
          <p:nvPr/>
        </p:nvGrpSpPr>
        <p:grpSpPr>
          <a:xfrm>
            <a:off x="6248458" y="2694372"/>
            <a:ext cx="270864" cy="360645"/>
            <a:chOff x="6248458" y="2869772"/>
            <a:chExt cx="270864" cy="360645"/>
          </a:xfrm>
        </p:grpSpPr>
        <p:sp>
          <p:nvSpPr>
            <p:cNvPr id="11199" name="Google Shape;11199;p8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86"/>
          <p:cNvGrpSpPr/>
          <p:nvPr/>
        </p:nvGrpSpPr>
        <p:grpSpPr>
          <a:xfrm>
            <a:off x="3075928" y="2270398"/>
            <a:ext cx="363243" cy="300675"/>
            <a:chOff x="3075928" y="2445798"/>
            <a:chExt cx="363243" cy="300675"/>
          </a:xfrm>
        </p:grpSpPr>
        <p:sp>
          <p:nvSpPr>
            <p:cNvPr id="11205" name="Google Shape;11205;p8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86"/>
          <p:cNvGrpSpPr/>
          <p:nvPr/>
        </p:nvGrpSpPr>
        <p:grpSpPr>
          <a:xfrm>
            <a:off x="2633105" y="2256459"/>
            <a:ext cx="363243" cy="328585"/>
            <a:chOff x="2633105" y="2431859"/>
            <a:chExt cx="363243" cy="328585"/>
          </a:xfrm>
        </p:grpSpPr>
        <p:sp>
          <p:nvSpPr>
            <p:cNvPr id="11217" name="Google Shape;11217;p8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86"/>
          <p:cNvGrpSpPr/>
          <p:nvPr/>
        </p:nvGrpSpPr>
        <p:grpSpPr>
          <a:xfrm>
            <a:off x="2189142" y="2245910"/>
            <a:ext cx="365904" cy="350064"/>
            <a:chOff x="2189142" y="2421310"/>
            <a:chExt cx="365904" cy="350064"/>
          </a:xfrm>
        </p:grpSpPr>
        <p:sp>
          <p:nvSpPr>
            <p:cNvPr id="11226" name="Google Shape;11226;p8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5" name="Google Shape;11235;p86"/>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6" name="Google Shape;11236;p86"/>
          <p:cNvGrpSpPr/>
          <p:nvPr/>
        </p:nvGrpSpPr>
        <p:grpSpPr>
          <a:xfrm>
            <a:off x="3961923" y="2310917"/>
            <a:ext cx="364415" cy="220936"/>
            <a:chOff x="3961923" y="2486317"/>
            <a:chExt cx="364415" cy="220936"/>
          </a:xfrm>
        </p:grpSpPr>
        <p:sp>
          <p:nvSpPr>
            <p:cNvPr id="11237" name="Google Shape;11237;p8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1" name="Google Shape;11241;p86"/>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2" name="Google Shape;11242;p86"/>
          <p:cNvGrpSpPr/>
          <p:nvPr/>
        </p:nvGrpSpPr>
        <p:grpSpPr>
          <a:xfrm>
            <a:off x="1303876" y="2243977"/>
            <a:ext cx="363275" cy="354626"/>
            <a:chOff x="1303876" y="2419377"/>
            <a:chExt cx="363275" cy="354626"/>
          </a:xfrm>
        </p:grpSpPr>
        <p:sp>
          <p:nvSpPr>
            <p:cNvPr id="11243" name="Google Shape;11243;p8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86"/>
          <p:cNvGrpSpPr/>
          <p:nvPr/>
        </p:nvGrpSpPr>
        <p:grpSpPr>
          <a:xfrm>
            <a:off x="861053" y="2239510"/>
            <a:ext cx="362134" cy="363623"/>
            <a:chOff x="861053" y="2414910"/>
            <a:chExt cx="362134" cy="363623"/>
          </a:xfrm>
        </p:grpSpPr>
        <p:sp>
          <p:nvSpPr>
            <p:cNvPr id="11252" name="Google Shape;11252;p8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86"/>
          <p:cNvGrpSpPr/>
          <p:nvPr/>
        </p:nvGrpSpPr>
        <p:grpSpPr>
          <a:xfrm>
            <a:off x="7594288" y="2239859"/>
            <a:ext cx="279513" cy="355735"/>
            <a:chOff x="7594288" y="2415259"/>
            <a:chExt cx="279513" cy="355735"/>
          </a:xfrm>
        </p:grpSpPr>
        <p:sp>
          <p:nvSpPr>
            <p:cNvPr id="11258" name="Google Shape;11258;p8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86"/>
          <p:cNvGrpSpPr/>
          <p:nvPr/>
        </p:nvGrpSpPr>
        <p:grpSpPr>
          <a:xfrm>
            <a:off x="7145794" y="2240239"/>
            <a:ext cx="278784" cy="355735"/>
            <a:chOff x="7145794" y="2415639"/>
            <a:chExt cx="278784" cy="355735"/>
          </a:xfrm>
        </p:grpSpPr>
        <p:sp>
          <p:nvSpPr>
            <p:cNvPr id="11265" name="Google Shape;11265;p8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86"/>
          <p:cNvGrpSpPr/>
          <p:nvPr/>
        </p:nvGrpSpPr>
        <p:grpSpPr>
          <a:xfrm>
            <a:off x="6698441" y="2239130"/>
            <a:ext cx="277644" cy="357984"/>
            <a:chOff x="6698441" y="2414530"/>
            <a:chExt cx="277644" cy="357984"/>
          </a:xfrm>
        </p:grpSpPr>
        <p:sp>
          <p:nvSpPr>
            <p:cNvPr id="11276" name="Google Shape;11276;p8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86"/>
          <p:cNvGrpSpPr/>
          <p:nvPr/>
        </p:nvGrpSpPr>
        <p:grpSpPr>
          <a:xfrm>
            <a:off x="4897750" y="2240239"/>
            <a:ext cx="279513" cy="357255"/>
            <a:chOff x="4897750" y="2415639"/>
            <a:chExt cx="279513" cy="357255"/>
          </a:xfrm>
        </p:grpSpPr>
        <p:sp>
          <p:nvSpPr>
            <p:cNvPr id="11283" name="Google Shape;11283;p8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86"/>
          <p:cNvGrpSpPr/>
          <p:nvPr/>
        </p:nvGrpSpPr>
        <p:grpSpPr>
          <a:xfrm>
            <a:off x="5812066" y="2240619"/>
            <a:ext cx="264813" cy="353454"/>
            <a:chOff x="5812066" y="2416019"/>
            <a:chExt cx="264813" cy="353454"/>
          </a:xfrm>
        </p:grpSpPr>
        <p:sp>
          <p:nvSpPr>
            <p:cNvPr id="11292" name="Google Shape;11292;p8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86"/>
          <p:cNvGrpSpPr/>
          <p:nvPr/>
        </p:nvGrpSpPr>
        <p:grpSpPr>
          <a:xfrm>
            <a:off x="8054820" y="2240999"/>
            <a:ext cx="264433" cy="353454"/>
            <a:chOff x="8054820" y="2416399"/>
            <a:chExt cx="264433" cy="353454"/>
          </a:xfrm>
        </p:grpSpPr>
        <p:sp>
          <p:nvSpPr>
            <p:cNvPr id="11300" name="Google Shape;11300;p8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6"/>
          <p:cNvGrpSpPr/>
          <p:nvPr/>
        </p:nvGrpSpPr>
        <p:grpSpPr>
          <a:xfrm>
            <a:off x="5356413" y="2237990"/>
            <a:ext cx="271212" cy="361374"/>
            <a:chOff x="5356413" y="2413390"/>
            <a:chExt cx="271212" cy="361374"/>
          </a:xfrm>
        </p:grpSpPr>
        <p:sp>
          <p:nvSpPr>
            <p:cNvPr id="11307" name="Google Shape;11307;p8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86"/>
          <p:cNvGrpSpPr/>
          <p:nvPr/>
        </p:nvGrpSpPr>
        <p:grpSpPr>
          <a:xfrm>
            <a:off x="6255238" y="2236849"/>
            <a:ext cx="271244" cy="360994"/>
            <a:chOff x="6255238" y="2412249"/>
            <a:chExt cx="271244" cy="360994"/>
          </a:xfrm>
        </p:grpSpPr>
        <p:sp>
          <p:nvSpPr>
            <p:cNvPr id="11313" name="Google Shape;11313;p8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6"/>
          <p:cNvGrpSpPr/>
          <p:nvPr/>
        </p:nvGrpSpPr>
        <p:grpSpPr>
          <a:xfrm>
            <a:off x="2185372" y="1782399"/>
            <a:ext cx="366664" cy="366981"/>
            <a:chOff x="2185372" y="1957799"/>
            <a:chExt cx="366664" cy="366981"/>
          </a:xfrm>
        </p:grpSpPr>
        <p:sp>
          <p:nvSpPr>
            <p:cNvPr id="11320" name="Google Shape;11320;p8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86"/>
          <p:cNvGrpSpPr/>
          <p:nvPr/>
        </p:nvGrpSpPr>
        <p:grpSpPr>
          <a:xfrm>
            <a:off x="1737258" y="1812971"/>
            <a:ext cx="370814" cy="307359"/>
            <a:chOff x="1737258" y="1988371"/>
            <a:chExt cx="370814" cy="307359"/>
          </a:xfrm>
        </p:grpSpPr>
        <p:sp>
          <p:nvSpPr>
            <p:cNvPr id="11329" name="Google Shape;11329;p8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86"/>
          <p:cNvGrpSpPr/>
          <p:nvPr/>
        </p:nvGrpSpPr>
        <p:grpSpPr>
          <a:xfrm>
            <a:off x="848983" y="1814111"/>
            <a:ext cx="369294" cy="304350"/>
            <a:chOff x="848983" y="1989511"/>
            <a:chExt cx="369294" cy="304350"/>
          </a:xfrm>
        </p:grpSpPr>
        <p:sp>
          <p:nvSpPr>
            <p:cNvPr id="11334" name="Google Shape;11334;p8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86"/>
          <p:cNvGrpSpPr/>
          <p:nvPr/>
        </p:nvGrpSpPr>
        <p:grpSpPr>
          <a:xfrm>
            <a:off x="3074027" y="1808377"/>
            <a:ext cx="380604" cy="313854"/>
            <a:chOff x="3074027" y="1983777"/>
            <a:chExt cx="380604" cy="313854"/>
          </a:xfrm>
        </p:grpSpPr>
        <p:sp>
          <p:nvSpPr>
            <p:cNvPr id="11340" name="Google Shape;11340;p8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86"/>
          <p:cNvGrpSpPr/>
          <p:nvPr/>
        </p:nvGrpSpPr>
        <p:grpSpPr>
          <a:xfrm>
            <a:off x="3522521" y="1800457"/>
            <a:ext cx="367013" cy="331278"/>
            <a:chOff x="3522521" y="1975857"/>
            <a:chExt cx="367013" cy="331278"/>
          </a:xfrm>
        </p:grpSpPr>
        <p:sp>
          <p:nvSpPr>
            <p:cNvPr id="11346" name="Google Shape;11346;p8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6"/>
          <p:cNvGrpSpPr/>
          <p:nvPr/>
        </p:nvGrpSpPr>
        <p:grpSpPr>
          <a:xfrm>
            <a:off x="2630824" y="1801566"/>
            <a:ext cx="368185" cy="330454"/>
            <a:chOff x="2630824" y="1976966"/>
            <a:chExt cx="368185" cy="330454"/>
          </a:xfrm>
        </p:grpSpPr>
        <p:sp>
          <p:nvSpPr>
            <p:cNvPr id="11354" name="Google Shape;11354;p8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6"/>
          <p:cNvGrpSpPr/>
          <p:nvPr/>
        </p:nvGrpSpPr>
        <p:grpSpPr>
          <a:xfrm>
            <a:off x="1293706" y="1791016"/>
            <a:ext cx="369294" cy="350444"/>
            <a:chOff x="1293706" y="1966416"/>
            <a:chExt cx="369294" cy="350444"/>
          </a:xfrm>
        </p:grpSpPr>
        <p:sp>
          <p:nvSpPr>
            <p:cNvPr id="11363" name="Google Shape;11363;p8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6"/>
          <p:cNvGrpSpPr/>
          <p:nvPr/>
        </p:nvGrpSpPr>
        <p:grpSpPr>
          <a:xfrm>
            <a:off x="3967213" y="1800077"/>
            <a:ext cx="368185" cy="331816"/>
            <a:chOff x="3967213" y="1975477"/>
            <a:chExt cx="368185" cy="331816"/>
          </a:xfrm>
        </p:grpSpPr>
        <p:sp>
          <p:nvSpPr>
            <p:cNvPr id="11372" name="Google Shape;11372;p8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86"/>
          <p:cNvGrpSpPr/>
          <p:nvPr/>
        </p:nvGrpSpPr>
        <p:grpSpPr>
          <a:xfrm>
            <a:off x="8047661" y="1793646"/>
            <a:ext cx="279132" cy="356875"/>
            <a:chOff x="8047661" y="1969046"/>
            <a:chExt cx="279132" cy="356875"/>
          </a:xfrm>
        </p:grpSpPr>
        <p:sp>
          <p:nvSpPr>
            <p:cNvPr id="11376" name="Google Shape;11376;p8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6"/>
          <p:cNvGrpSpPr/>
          <p:nvPr/>
        </p:nvGrpSpPr>
        <p:grpSpPr>
          <a:xfrm>
            <a:off x="7596157" y="1792759"/>
            <a:ext cx="279544" cy="358142"/>
            <a:chOff x="7596157" y="1968159"/>
            <a:chExt cx="279544" cy="358142"/>
          </a:xfrm>
        </p:grpSpPr>
        <p:sp>
          <p:nvSpPr>
            <p:cNvPr id="11381" name="Google Shape;11381;p8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86"/>
          <p:cNvGrpSpPr/>
          <p:nvPr/>
        </p:nvGrpSpPr>
        <p:grpSpPr>
          <a:xfrm>
            <a:off x="7147315" y="1793646"/>
            <a:ext cx="279513" cy="357636"/>
            <a:chOff x="7147315" y="1969046"/>
            <a:chExt cx="279513" cy="357636"/>
          </a:xfrm>
        </p:grpSpPr>
        <p:sp>
          <p:nvSpPr>
            <p:cNvPr id="11388" name="Google Shape;11388;p8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86"/>
          <p:cNvGrpSpPr/>
          <p:nvPr/>
        </p:nvGrpSpPr>
        <p:grpSpPr>
          <a:xfrm>
            <a:off x="6697681" y="1792917"/>
            <a:ext cx="280305" cy="359093"/>
            <a:chOff x="6697681" y="1968317"/>
            <a:chExt cx="280305" cy="359093"/>
          </a:xfrm>
        </p:grpSpPr>
        <p:sp>
          <p:nvSpPr>
            <p:cNvPr id="11396" name="Google Shape;11396;p8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86"/>
          <p:cNvGrpSpPr/>
          <p:nvPr/>
        </p:nvGrpSpPr>
        <p:grpSpPr>
          <a:xfrm>
            <a:off x="6248839" y="1792537"/>
            <a:ext cx="280273" cy="358744"/>
            <a:chOff x="6248839" y="1967937"/>
            <a:chExt cx="280273" cy="358744"/>
          </a:xfrm>
        </p:grpSpPr>
        <p:sp>
          <p:nvSpPr>
            <p:cNvPr id="11404" name="Google Shape;11404;p8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86"/>
          <p:cNvGrpSpPr/>
          <p:nvPr/>
        </p:nvGrpSpPr>
        <p:grpSpPr>
          <a:xfrm>
            <a:off x="5801485" y="1793646"/>
            <a:ext cx="279164" cy="357794"/>
            <a:chOff x="5801485" y="1969046"/>
            <a:chExt cx="279164" cy="357794"/>
          </a:xfrm>
        </p:grpSpPr>
        <p:sp>
          <p:nvSpPr>
            <p:cNvPr id="11411" name="Google Shape;11411;p8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86"/>
          <p:cNvGrpSpPr/>
          <p:nvPr/>
        </p:nvGrpSpPr>
        <p:grpSpPr>
          <a:xfrm>
            <a:off x="5352643" y="1793646"/>
            <a:ext cx="278404" cy="358364"/>
            <a:chOff x="5352643" y="1969046"/>
            <a:chExt cx="278404" cy="358364"/>
          </a:xfrm>
        </p:grpSpPr>
        <p:sp>
          <p:nvSpPr>
            <p:cNvPr id="11425" name="Google Shape;11425;p8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6"/>
          <p:cNvGrpSpPr/>
          <p:nvPr/>
        </p:nvGrpSpPr>
        <p:grpSpPr>
          <a:xfrm>
            <a:off x="4897750" y="1792917"/>
            <a:ext cx="279132" cy="358364"/>
            <a:chOff x="4897750" y="1968317"/>
            <a:chExt cx="279132" cy="358364"/>
          </a:xfrm>
        </p:grpSpPr>
        <p:sp>
          <p:nvSpPr>
            <p:cNvPr id="11430" name="Google Shape;11430;p8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3" name="Google Shape;11443;p86"/>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4" name="Google Shape;11444;p86"/>
          <p:cNvGrpSpPr/>
          <p:nvPr/>
        </p:nvGrpSpPr>
        <p:grpSpPr>
          <a:xfrm>
            <a:off x="1767449" y="1337644"/>
            <a:ext cx="324403" cy="347783"/>
            <a:chOff x="1767449" y="1513044"/>
            <a:chExt cx="324403" cy="347783"/>
          </a:xfrm>
        </p:grpSpPr>
        <p:sp>
          <p:nvSpPr>
            <p:cNvPr id="11445" name="Google Shape;11445;p8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86"/>
          <p:cNvGrpSpPr/>
          <p:nvPr/>
        </p:nvGrpSpPr>
        <p:grpSpPr>
          <a:xfrm>
            <a:off x="4007193" y="1337327"/>
            <a:ext cx="320633" cy="348100"/>
            <a:chOff x="4007193" y="1512727"/>
            <a:chExt cx="320633" cy="348100"/>
          </a:xfrm>
        </p:grpSpPr>
        <p:sp>
          <p:nvSpPr>
            <p:cNvPr id="11455" name="Google Shape;11455;p8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86"/>
          <p:cNvGrpSpPr/>
          <p:nvPr/>
        </p:nvGrpSpPr>
        <p:grpSpPr>
          <a:xfrm>
            <a:off x="3530425" y="1333347"/>
            <a:ext cx="368175" cy="344594"/>
            <a:chOff x="3530425" y="1508747"/>
            <a:chExt cx="368175" cy="344594"/>
          </a:xfrm>
        </p:grpSpPr>
        <p:sp>
          <p:nvSpPr>
            <p:cNvPr id="11461" name="Google Shape;11461;p8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86"/>
          <p:cNvGrpSpPr/>
          <p:nvPr/>
        </p:nvGrpSpPr>
        <p:grpSpPr>
          <a:xfrm>
            <a:off x="3127598" y="1337834"/>
            <a:ext cx="289714" cy="347593"/>
            <a:chOff x="3127598" y="1513234"/>
            <a:chExt cx="289714" cy="347593"/>
          </a:xfrm>
        </p:grpSpPr>
        <p:sp>
          <p:nvSpPr>
            <p:cNvPr id="11466" name="Google Shape;11466;p8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6"/>
          <p:cNvGrpSpPr/>
          <p:nvPr/>
        </p:nvGrpSpPr>
        <p:grpSpPr>
          <a:xfrm>
            <a:off x="2662884" y="1337644"/>
            <a:ext cx="322914" cy="348543"/>
            <a:chOff x="2662884" y="1513044"/>
            <a:chExt cx="322914" cy="348543"/>
          </a:xfrm>
        </p:grpSpPr>
        <p:sp>
          <p:nvSpPr>
            <p:cNvPr id="11472" name="Google Shape;11472;p8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86"/>
          <p:cNvGrpSpPr/>
          <p:nvPr/>
        </p:nvGrpSpPr>
        <p:grpSpPr>
          <a:xfrm>
            <a:off x="2232511" y="1337359"/>
            <a:ext cx="299534" cy="348068"/>
            <a:chOff x="2232511" y="1512759"/>
            <a:chExt cx="299534" cy="348068"/>
          </a:xfrm>
        </p:grpSpPr>
        <p:sp>
          <p:nvSpPr>
            <p:cNvPr id="11483" name="Google Shape;11483;p8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86"/>
          <p:cNvGrpSpPr/>
          <p:nvPr/>
        </p:nvGrpSpPr>
        <p:grpSpPr>
          <a:xfrm>
            <a:off x="1331406" y="1337961"/>
            <a:ext cx="301784" cy="348607"/>
            <a:chOff x="1331406" y="1513361"/>
            <a:chExt cx="301784" cy="348607"/>
          </a:xfrm>
        </p:grpSpPr>
        <p:sp>
          <p:nvSpPr>
            <p:cNvPr id="11495" name="Google Shape;11495;p8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6"/>
          <p:cNvGrpSpPr/>
          <p:nvPr/>
        </p:nvGrpSpPr>
        <p:grpSpPr>
          <a:xfrm>
            <a:off x="7144274" y="1324814"/>
            <a:ext cx="282174" cy="355735"/>
            <a:chOff x="7144274" y="1500214"/>
            <a:chExt cx="282174" cy="355735"/>
          </a:xfrm>
        </p:grpSpPr>
        <p:sp>
          <p:nvSpPr>
            <p:cNvPr id="11500" name="Google Shape;11500;p8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86"/>
          <p:cNvGrpSpPr/>
          <p:nvPr/>
        </p:nvGrpSpPr>
        <p:grpSpPr>
          <a:xfrm>
            <a:off x="6685262" y="1324814"/>
            <a:ext cx="289682" cy="354594"/>
            <a:chOff x="6685262" y="1500214"/>
            <a:chExt cx="289682" cy="354594"/>
          </a:xfrm>
        </p:grpSpPr>
        <p:sp>
          <p:nvSpPr>
            <p:cNvPr id="11507" name="Google Shape;11507;p8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86"/>
          <p:cNvGrpSpPr/>
          <p:nvPr/>
        </p:nvGrpSpPr>
        <p:grpSpPr>
          <a:xfrm>
            <a:off x="6200938" y="1325194"/>
            <a:ext cx="322154" cy="355355"/>
            <a:chOff x="6200938" y="1500594"/>
            <a:chExt cx="322154" cy="355355"/>
          </a:xfrm>
        </p:grpSpPr>
        <p:sp>
          <p:nvSpPr>
            <p:cNvPr id="11512" name="Google Shape;11512;p8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86"/>
          <p:cNvGrpSpPr/>
          <p:nvPr/>
        </p:nvGrpSpPr>
        <p:grpSpPr>
          <a:xfrm>
            <a:off x="5289631" y="1324814"/>
            <a:ext cx="332355" cy="354974"/>
            <a:chOff x="5289631" y="1500214"/>
            <a:chExt cx="332355" cy="354974"/>
          </a:xfrm>
        </p:grpSpPr>
        <p:sp>
          <p:nvSpPr>
            <p:cNvPr id="11518" name="Google Shape;11518;p8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86"/>
          <p:cNvGrpSpPr/>
          <p:nvPr/>
        </p:nvGrpSpPr>
        <p:grpSpPr>
          <a:xfrm>
            <a:off x="5748295" y="1324433"/>
            <a:ext cx="323294" cy="356115"/>
            <a:chOff x="5748295" y="1499833"/>
            <a:chExt cx="323294" cy="356115"/>
          </a:xfrm>
        </p:grpSpPr>
        <p:sp>
          <p:nvSpPr>
            <p:cNvPr id="11525" name="Google Shape;11525;p8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6"/>
          <p:cNvGrpSpPr/>
          <p:nvPr/>
        </p:nvGrpSpPr>
        <p:grpSpPr>
          <a:xfrm>
            <a:off x="8047661" y="1325637"/>
            <a:ext cx="278404" cy="355260"/>
            <a:chOff x="8047661" y="1501037"/>
            <a:chExt cx="278404" cy="355260"/>
          </a:xfrm>
        </p:grpSpPr>
        <p:sp>
          <p:nvSpPr>
            <p:cNvPr id="11533" name="Google Shape;11533;p8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86"/>
          <p:cNvGrpSpPr/>
          <p:nvPr/>
        </p:nvGrpSpPr>
        <p:grpSpPr>
          <a:xfrm>
            <a:off x="4903389" y="1324814"/>
            <a:ext cx="267854" cy="355735"/>
            <a:chOff x="4903389" y="1500214"/>
            <a:chExt cx="267854" cy="355735"/>
          </a:xfrm>
        </p:grpSpPr>
        <p:sp>
          <p:nvSpPr>
            <p:cNvPr id="11538" name="Google Shape;11538;p8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86"/>
          <p:cNvGrpSpPr/>
          <p:nvPr/>
        </p:nvGrpSpPr>
        <p:grpSpPr>
          <a:xfrm>
            <a:off x="7613518" y="1325954"/>
            <a:ext cx="264433" cy="353074"/>
            <a:chOff x="7613518" y="1501354"/>
            <a:chExt cx="264433" cy="353074"/>
          </a:xfrm>
        </p:grpSpPr>
        <p:sp>
          <p:nvSpPr>
            <p:cNvPr id="11544" name="Google Shape;11544;p8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0" name="Google Shape;11550;p86"/>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551" name="Google Shape;11551;p86"/>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55"/>
        <p:cNvGrpSpPr/>
        <p:nvPr/>
      </p:nvGrpSpPr>
      <p:grpSpPr>
        <a:xfrm>
          <a:off x="0" y="0"/>
          <a:ext cx="0" cy="0"/>
          <a:chOff x="0" y="0"/>
          <a:chExt cx="0" cy="0"/>
        </a:xfrm>
      </p:grpSpPr>
      <p:grpSp>
        <p:nvGrpSpPr>
          <p:cNvPr id="11556" name="Google Shape;11556;p87"/>
          <p:cNvGrpSpPr/>
          <p:nvPr/>
        </p:nvGrpSpPr>
        <p:grpSpPr>
          <a:xfrm>
            <a:off x="1757085" y="1325225"/>
            <a:ext cx="371069" cy="359396"/>
            <a:chOff x="1757085" y="1500675"/>
            <a:chExt cx="371069" cy="359396"/>
          </a:xfrm>
        </p:grpSpPr>
        <p:sp>
          <p:nvSpPr>
            <p:cNvPr id="11557" name="Google Shape;11557;p8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87"/>
          <p:cNvGrpSpPr/>
          <p:nvPr/>
        </p:nvGrpSpPr>
        <p:grpSpPr>
          <a:xfrm>
            <a:off x="2774209" y="1779241"/>
            <a:ext cx="116693" cy="374186"/>
            <a:chOff x="2774209" y="1954691"/>
            <a:chExt cx="116693" cy="374186"/>
          </a:xfrm>
        </p:grpSpPr>
        <p:sp>
          <p:nvSpPr>
            <p:cNvPr id="11587" name="Google Shape;11587;p8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87"/>
          <p:cNvGrpSpPr/>
          <p:nvPr/>
        </p:nvGrpSpPr>
        <p:grpSpPr>
          <a:xfrm>
            <a:off x="4017435" y="1324462"/>
            <a:ext cx="315092" cy="359397"/>
            <a:chOff x="4017435" y="1499912"/>
            <a:chExt cx="315092" cy="359397"/>
          </a:xfrm>
        </p:grpSpPr>
        <p:sp>
          <p:nvSpPr>
            <p:cNvPr id="11590" name="Google Shape;11590;p8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87"/>
          <p:cNvGrpSpPr/>
          <p:nvPr/>
        </p:nvGrpSpPr>
        <p:grpSpPr>
          <a:xfrm>
            <a:off x="3963652" y="1824309"/>
            <a:ext cx="374154" cy="284050"/>
            <a:chOff x="3963652" y="1999759"/>
            <a:chExt cx="374154" cy="284050"/>
          </a:xfrm>
        </p:grpSpPr>
        <p:sp>
          <p:nvSpPr>
            <p:cNvPr id="11593" name="Google Shape;11593;p8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87"/>
          <p:cNvGrpSpPr/>
          <p:nvPr/>
        </p:nvGrpSpPr>
        <p:grpSpPr>
          <a:xfrm>
            <a:off x="1777536" y="1839416"/>
            <a:ext cx="376444" cy="253772"/>
            <a:chOff x="1777536" y="2014866"/>
            <a:chExt cx="376444" cy="253772"/>
          </a:xfrm>
        </p:grpSpPr>
        <p:sp>
          <p:nvSpPr>
            <p:cNvPr id="11597" name="Google Shape;11597;p8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87"/>
          <p:cNvGrpSpPr/>
          <p:nvPr/>
        </p:nvGrpSpPr>
        <p:grpSpPr>
          <a:xfrm>
            <a:off x="1309875" y="1881876"/>
            <a:ext cx="374154" cy="169680"/>
            <a:chOff x="1309875" y="2057326"/>
            <a:chExt cx="374154" cy="169680"/>
          </a:xfrm>
        </p:grpSpPr>
        <p:sp>
          <p:nvSpPr>
            <p:cNvPr id="11603" name="Google Shape;11603;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4" name="Google Shape;11614;p87"/>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5" name="Google Shape;11615;p87"/>
          <p:cNvGrpSpPr/>
          <p:nvPr/>
        </p:nvGrpSpPr>
        <p:grpSpPr>
          <a:xfrm>
            <a:off x="2347450" y="1779114"/>
            <a:ext cx="113639" cy="373168"/>
            <a:chOff x="2347450" y="1954564"/>
            <a:chExt cx="113639" cy="373168"/>
          </a:xfrm>
        </p:grpSpPr>
        <p:sp>
          <p:nvSpPr>
            <p:cNvPr id="11616" name="Google Shape;11616;p8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8" name="Google Shape;11618;p87"/>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9" name="Google Shape;11619;p87"/>
          <p:cNvGrpSpPr/>
          <p:nvPr/>
        </p:nvGrpSpPr>
        <p:grpSpPr>
          <a:xfrm>
            <a:off x="3110102" y="1324430"/>
            <a:ext cx="330613" cy="358379"/>
            <a:chOff x="3110102" y="1499880"/>
            <a:chExt cx="330613" cy="358379"/>
          </a:xfrm>
        </p:grpSpPr>
        <p:sp>
          <p:nvSpPr>
            <p:cNvPr id="11620" name="Google Shape;11620;p8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7" name="Google Shape;11627;p87"/>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8" name="Google Shape;11628;p87"/>
          <p:cNvGrpSpPr/>
          <p:nvPr/>
        </p:nvGrpSpPr>
        <p:grpSpPr>
          <a:xfrm>
            <a:off x="3485575" y="1824309"/>
            <a:ext cx="373772" cy="284050"/>
            <a:chOff x="3531200" y="1999759"/>
            <a:chExt cx="373772" cy="284050"/>
          </a:xfrm>
        </p:grpSpPr>
        <p:sp>
          <p:nvSpPr>
            <p:cNvPr id="11629" name="Google Shape;11629;p8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87"/>
          <p:cNvGrpSpPr/>
          <p:nvPr/>
        </p:nvGrpSpPr>
        <p:grpSpPr>
          <a:xfrm>
            <a:off x="2667058" y="1324843"/>
            <a:ext cx="330231" cy="359015"/>
            <a:chOff x="2667058" y="1500293"/>
            <a:chExt cx="330231" cy="359015"/>
          </a:xfrm>
        </p:grpSpPr>
        <p:sp>
          <p:nvSpPr>
            <p:cNvPr id="11634" name="Google Shape;11634;p8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87"/>
          <p:cNvGrpSpPr/>
          <p:nvPr/>
        </p:nvGrpSpPr>
        <p:grpSpPr>
          <a:xfrm>
            <a:off x="3567553" y="1324462"/>
            <a:ext cx="320022" cy="359778"/>
            <a:chOff x="3567553" y="1499912"/>
            <a:chExt cx="320022" cy="359778"/>
          </a:xfrm>
        </p:grpSpPr>
        <p:sp>
          <p:nvSpPr>
            <p:cNvPr id="11653" name="Google Shape;11653;p8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7"/>
          <p:cNvGrpSpPr/>
          <p:nvPr/>
        </p:nvGrpSpPr>
        <p:grpSpPr>
          <a:xfrm>
            <a:off x="1309875" y="1324462"/>
            <a:ext cx="359015" cy="358633"/>
            <a:chOff x="1309875" y="1499912"/>
            <a:chExt cx="359015" cy="358633"/>
          </a:xfrm>
        </p:grpSpPr>
        <p:sp>
          <p:nvSpPr>
            <p:cNvPr id="11660" name="Google Shape;11660;p8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7"/>
          <p:cNvGrpSpPr/>
          <p:nvPr/>
        </p:nvGrpSpPr>
        <p:grpSpPr>
          <a:xfrm>
            <a:off x="2219466" y="1324843"/>
            <a:ext cx="330613" cy="359015"/>
            <a:chOff x="2219466" y="1500293"/>
            <a:chExt cx="330613" cy="359015"/>
          </a:xfrm>
        </p:grpSpPr>
        <p:sp>
          <p:nvSpPr>
            <p:cNvPr id="11670" name="Google Shape;11670;p8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87"/>
          <p:cNvGrpSpPr/>
          <p:nvPr/>
        </p:nvGrpSpPr>
        <p:grpSpPr>
          <a:xfrm>
            <a:off x="5343544" y="1333908"/>
            <a:ext cx="244676" cy="351095"/>
            <a:chOff x="5343544" y="1509358"/>
            <a:chExt cx="244676" cy="351095"/>
          </a:xfrm>
        </p:grpSpPr>
        <p:sp>
          <p:nvSpPr>
            <p:cNvPr id="11673" name="Google Shape;11673;p8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87"/>
          <p:cNvGrpSpPr/>
          <p:nvPr/>
        </p:nvGrpSpPr>
        <p:grpSpPr>
          <a:xfrm>
            <a:off x="4882340" y="1333908"/>
            <a:ext cx="246171" cy="351095"/>
            <a:chOff x="4882340" y="1509358"/>
            <a:chExt cx="246171" cy="351095"/>
          </a:xfrm>
        </p:grpSpPr>
        <p:sp>
          <p:nvSpPr>
            <p:cNvPr id="11677" name="Google Shape;11677;p8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7"/>
          <p:cNvGrpSpPr/>
          <p:nvPr/>
        </p:nvGrpSpPr>
        <p:grpSpPr>
          <a:xfrm>
            <a:off x="6273204" y="1333558"/>
            <a:ext cx="236343" cy="351445"/>
            <a:chOff x="6273204" y="1509008"/>
            <a:chExt cx="236343" cy="351445"/>
          </a:xfrm>
        </p:grpSpPr>
        <p:sp>
          <p:nvSpPr>
            <p:cNvPr id="11683" name="Google Shape;11683;p8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5" name="Google Shape;11685;p87"/>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87"/>
          <p:cNvGrpSpPr/>
          <p:nvPr/>
        </p:nvGrpSpPr>
        <p:grpSpPr>
          <a:xfrm>
            <a:off x="7219530" y="1332794"/>
            <a:ext cx="191625" cy="352209"/>
            <a:chOff x="7219530" y="1508244"/>
            <a:chExt cx="191625" cy="352209"/>
          </a:xfrm>
        </p:grpSpPr>
        <p:sp>
          <p:nvSpPr>
            <p:cNvPr id="11687" name="Google Shape;11687;p8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87"/>
          <p:cNvGrpSpPr/>
          <p:nvPr/>
        </p:nvGrpSpPr>
        <p:grpSpPr>
          <a:xfrm>
            <a:off x="7699309" y="1333176"/>
            <a:ext cx="154922" cy="351827"/>
            <a:chOff x="7699309" y="1508626"/>
            <a:chExt cx="154922" cy="351827"/>
          </a:xfrm>
        </p:grpSpPr>
        <p:sp>
          <p:nvSpPr>
            <p:cNvPr id="11690" name="Google Shape;11690;p8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87"/>
          <p:cNvGrpSpPr/>
          <p:nvPr/>
        </p:nvGrpSpPr>
        <p:grpSpPr>
          <a:xfrm>
            <a:off x="8161690" y="1333558"/>
            <a:ext cx="153396" cy="351064"/>
            <a:chOff x="8161690" y="1509008"/>
            <a:chExt cx="153396" cy="351064"/>
          </a:xfrm>
        </p:grpSpPr>
        <p:sp>
          <p:nvSpPr>
            <p:cNvPr id="11698" name="Google Shape;11698;p8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87"/>
          <p:cNvGrpSpPr/>
          <p:nvPr/>
        </p:nvGrpSpPr>
        <p:grpSpPr>
          <a:xfrm>
            <a:off x="6746940" y="1333431"/>
            <a:ext cx="213221" cy="352304"/>
            <a:chOff x="6746940" y="1508881"/>
            <a:chExt cx="213221" cy="352304"/>
          </a:xfrm>
        </p:grpSpPr>
        <p:sp>
          <p:nvSpPr>
            <p:cNvPr id="11703" name="Google Shape;11703;p8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87"/>
          <p:cNvGrpSpPr/>
          <p:nvPr/>
        </p:nvGrpSpPr>
        <p:grpSpPr>
          <a:xfrm>
            <a:off x="5770336" y="1832165"/>
            <a:ext cx="350682" cy="292097"/>
            <a:chOff x="5770336" y="2007615"/>
            <a:chExt cx="350682" cy="292097"/>
          </a:xfrm>
        </p:grpSpPr>
        <p:sp>
          <p:nvSpPr>
            <p:cNvPr id="11708" name="Google Shape;11708;p8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87"/>
          <p:cNvGrpSpPr/>
          <p:nvPr/>
        </p:nvGrpSpPr>
        <p:grpSpPr>
          <a:xfrm>
            <a:off x="5326878" y="1804908"/>
            <a:ext cx="350332" cy="346229"/>
            <a:chOff x="5326878" y="1980358"/>
            <a:chExt cx="350332" cy="346229"/>
          </a:xfrm>
        </p:grpSpPr>
        <p:sp>
          <p:nvSpPr>
            <p:cNvPr id="11713" name="Google Shape;11713;p8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7" name="Google Shape;11717;p87"/>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8" name="Google Shape;11718;p87"/>
          <p:cNvGrpSpPr/>
          <p:nvPr/>
        </p:nvGrpSpPr>
        <p:grpSpPr>
          <a:xfrm>
            <a:off x="4883835" y="1817121"/>
            <a:ext cx="350300" cy="323043"/>
            <a:chOff x="4883835" y="1992571"/>
            <a:chExt cx="350300" cy="323043"/>
          </a:xfrm>
        </p:grpSpPr>
        <p:sp>
          <p:nvSpPr>
            <p:cNvPr id="11719" name="Google Shape;11719;p8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5" name="Google Shape;11725;p87"/>
          <p:cNvGrpSpPr/>
          <p:nvPr/>
        </p:nvGrpSpPr>
        <p:grpSpPr>
          <a:xfrm>
            <a:off x="7548967" y="1803477"/>
            <a:ext cx="333285" cy="349950"/>
            <a:chOff x="7548967" y="1978927"/>
            <a:chExt cx="333285" cy="349950"/>
          </a:xfrm>
        </p:grpSpPr>
        <p:sp>
          <p:nvSpPr>
            <p:cNvPr id="11726" name="Google Shape;11726;p8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87"/>
          <p:cNvGrpSpPr/>
          <p:nvPr/>
        </p:nvGrpSpPr>
        <p:grpSpPr>
          <a:xfrm>
            <a:off x="6214142" y="1803477"/>
            <a:ext cx="346515" cy="350300"/>
            <a:chOff x="6214142" y="1978927"/>
            <a:chExt cx="346515" cy="350300"/>
          </a:xfrm>
        </p:grpSpPr>
        <p:sp>
          <p:nvSpPr>
            <p:cNvPr id="11734" name="Google Shape;11734;p8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87"/>
          <p:cNvGrpSpPr/>
          <p:nvPr/>
        </p:nvGrpSpPr>
        <p:grpSpPr>
          <a:xfrm>
            <a:off x="7105923" y="1803095"/>
            <a:ext cx="333285" cy="350682"/>
            <a:chOff x="7105923" y="1978545"/>
            <a:chExt cx="333285" cy="350682"/>
          </a:xfrm>
        </p:grpSpPr>
        <p:sp>
          <p:nvSpPr>
            <p:cNvPr id="11737" name="Google Shape;11737;p8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4" name="Google Shape;11744;p87"/>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7"/>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6" name="Google Shape;11746;p87"/>
          <p:cNvGrpSpPr/>
          <p:nvPr/>
        </p:nvGrpSpPr>
        <p:grpSpPr>
          <a:xfrm>
            <a:off x="3616406" y="2246902"/>
            <a:ext cx="203393" cy="351827"/>
            <a:chOff x="3616406" y="2422352"/>
            <a:chExt cx="203393" cy="351827"/>
          </a:xfrm>
        </p:grpSpPr>
        <p:sp>
          <p:nvSpPr>
            <p:cNvPr id="11747" name="Google Shape;11747;p8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87"/>
          <p:cNvGrpSpPr/>
          <p:nvPr/>
        </p:nvGrpSpPr>
        <p:grpSpPr>
          <a:xfrm>
            <a:off x="878187" y="2246520"/>
            <a:ext cx="272696" cy="351827"/>
            <a:chOff x="913012" y="2421970"/>
            <a:chExt cx="272696" cy="351827"/>
          </a:xfrm>
        </p:grpSpPr>
        <p:sp>
          <p:nvSpPr>
            <p:cNvPr id="11750" name="Google Shape;11750;p8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87"/>
          <p:cNvGrpSpPr/>
          <p:nvPr/>
        </p:nvGrpSpPr>
        <p:grpSpPr>
          <a:xfrm>
            <a:off x="2274743" y="2246902"/>
            <a:ext cx="255649" cy="351445"/>
            <a:chOff x="2274743" y="2422352"/>
            <a:chExt cx="255649" cy="351445"/>
          </a:xfrm>
        </p:grpSpPr>
        <p:sp>
          <p:nvSpPr>
            <p:cNvPr id="11755" name="Google Shape;11755;p8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87"/>
          <p:cNvGrpSpPr/>
          <p:nvPr/>
        </p:nvGrpSpPr>
        <p:grpSpPr>
          <a:xfrm>
            <a:off x="2708723" y="2245789"/>
            <a:ext cx="246552" cy="352558"/>
            <a:chOff x="2708723" y="2421239"/>
            <a:chExt cx="246552" cy="352558"/>
          </a:xfrm>
        </p:grpSpPr>
        <p:sp>
          <p:nvSpPr>
            <p:cNvPr id="11759" name="Google Shape;11759;p8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87"/>
          <p:cNvGrpSpPr/>
          <p:nvPr/>
        </p:nvGrpSpPr>
        <p:grpSpPr>
          <a:xfrm>
            <a:off x="1835485" y="2246902"/>
            <a:ext cx="259433" cy="350714"/>
            <a:chOff x="1835485" y="2422352"/>
            <a:chExt cx="259433" cy="350714"/>
          </a:xfrm>
        </p:grpSpPr>
        <p:sp>
          <p:nvSpPr>
            <p:cNvPr id="11762" name="Google Shape;11762;p8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7"/>
          <p:cNvGrpSpPr/>
          <p:nvPr/>
        </p:nvGrpSpPr>
        <p:grpSpPr>
          <a:xfrm>
            <a:off x="3150240" y="2246902"/>
            <a:ext cx="212489" cy="351445"/>
            <a:chOff x="3150240" y="2422352"/>
            <a:chExt cx="212489" cy="351445"/>
          </a:xfrm>
        </p:grpSpPr>
        <p:sp>
          <p:nvSpPr>
            <p:cNvPr id="11770" name="Google Shape;11770;p8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87"/>
          <p:cNvGrpSpPr/>
          <p:nvPr/>
        </p:nvGrpSpPr>
        <p:grpSpPr>
          <a:xfrm>
            <a:off x="1367060" y="2246679"/>
            <a:ext cx="269261" cy="352050"/>
            <a:chOff x="1367060" y="2422129"/>
            <a:chExt cx="269261" cy="352050"/>
          </a:xfrm>
        </p:grpSpPr>
        <p:sp>
          <p:nvSpPr>
            <p:cNvPr id="11773" name="Google Shape;11773;p8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7" name="Google Shape;11787;p87"/>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8" name="Google Shape;11788;p87"/>
          <p:cNvGrpSpPr/>
          <p:nvPr/>
        </p:nvGrpSpPr>
        <p:grpSpPr>
          <a:xfrm>
            <a:off x="4882690" y="2249955"/>
            <a:ext cx="274573" cy="350682"/>
            <a:chOff x="4882690" y="2425405"/>
            <a:chExt cx="274573" cy="350682"/>
          </a:xfrm>
        </p:grpSpPr>
        <p:sp>
          <p:nvSpPr>
            <p:cNvPr id="11789" name="Google Shape;11789;p8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87"/>
          <p:cNvGrpSpPr/>
          <p:nvPr/>
        </p:nvGrpSpPr>
        <p:grpSpPr>
          <a:xfrm>
            <a:off x="6627639" y="2268434"/>
            <a:ext cx="355993" cy="313247"/>
            <a:chOff x="6627639" y="2443884"/>
            <a:chExt cx="355993" cy="313247"/>
          </a:xfrm>
        </p:grpSpPr>
        <p:sp>
          <p:nvSpPr>
            <p:cNvPr id="11792" name="Google Shape;11792;p8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87"/>
          <p:cNvGrpSpPr/>
          <p:nvPr/>
        </p:nvGrpSpPr>
        <p:grpSpPr>
          <a:xfrm>
            <a:off x="6183451" y="2286690"/>
            <a:ext cx="351445" cy="277976"/>
            <a:chOff x="6183451" y="2462140"/>
            <a:chExt cx="351445" cy="277976"/>
          </a:xfrm>
        </p:grpSpPr>
        <p:sp>
          <p:nvSpPr>
            <p:cNvPr id="11796" name="Google Shape;11796;p8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87"/>
          <p:cNvGrpSpPr/>
          <p:nvPr/>
        </p:nvGrpSpPr>
        <p:grpSpPr>
          <a:xfrm>
            <a:off x="5735477" y="2254408"/>
            <a:ext cx="353354" cy="341299"/>
            <a:chOff x="5735477" y="2429858"/>
            <a:chExt cx="353354" cy="341299"/>
          </a:xfrm>
        </p:grpSpPr>
        <p:sp>
          <p:nvSpPr>
            <p:cNvPr id="11804" name="Google Shape;11804;p8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87"/>
          <p:cNvGrpSpPr/>
          <p:nvPr/>
        </p:nvGrpSpPr>
        <p:grpSpPr>
          <a:xfrm>
            <a:off x="5243735" y="2271523"/>
            <a:ext cx="405255" cy="275499"/>
            <a:chOff x="5283337" y="2478774"/>
            <a:chExt cx="358633" cy="243913"/>
          </a:xfrm>
        </p:grpSpPr>
        <p:sp>
          <p:nvSpPr>
            <p:cNvPr id="11811" name="Google Shape;11811;p8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87"/>
          <p:cNvGrpSpPr/>
          <p:nvPr/>
        </p:nvGrpSpPr>
        <p:grpSpPr>
          <a:xfrm>
            <a:off x="7964753" y="2295373"/>
            <a:ext cx="362068" cy="258670"/>
            <a:chOff x="7964753" y="2470823"/>
            <a:chExt cx="362068" cy="258670"/>
          </a:xfrm>
        </p:grpSpPr>
        <p:sp>
          <p:nvSpPr>
            <p:cNvPr id="11829" name="Google Shape;11829;p8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8" name="Google Shape;11838;p87"/>
          <p:cNvGrpSpPr/>
          <p:nvPr/>
        </p:nvGrpSpPr>
        <p:grpSpPr>
          <a:xfrm>
            <a:off x="7524349" y="2280997"/>
            <a:ext cx="350332" cy="288948"/>
            <a:chOff x="7524349" y="2456447"/>
            <a:chExt cx="350332" cy="288948"/>
          </a:xfrm>
        </p:grpSpPr>
        <p:sp>
          <p:nvSpPr>
            <p:cNvPr id="11839" name="Google Shape;11839;p8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87"/>
          <p:cNvGrpSpPr/>
          <p:nvPr/>
        </p:nvGrpSpPr>
        <p:grpSpPr>
          <a:xfrm>
            <a:off x="3972749" y="2719143"/>
            <a:ext cx="355230" cy="356725"/>
            <a:chOff x="3972749" y="2894211"/>
            <a:chExt cx="355230" cy="356725"/>
          </a:xfrm>
        </p:grpSpPr>
        <p:sp>
          <p:nvSpPr>
            <p:cNvPr id="11845" name="Google Shape;11845;p8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87"/>
          <p:cNvGrpSpPr/>
          <p:nvPr/>
        </p:nvGrpSpPr>
        <p:grpSpPr>
          <a:xfrm>
            <a:off x="3527797" y="2743553"/>
            <a:ext cx="355993" cy="307904"/>
            <a:chOff x="3527797" y="2918796"/>
            <a:chExt cx="355993" cy="307904"/>
          </a:xfrm>
        </p:grpSpPr>
        <p:sp>
          <p:nvSpPr>
            <p:cNvPr id="11851" name="Google Shape;11851;p8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87"/>
          <p:cNvGrpSpPr/>
          <p:nvPr/>
        </p:nvGrpSpPr>
        <p:grpSpPr>
          <a:xfrm>
            <a:off x="3082845" y="2746336"/>
            <a:ext cx="356375" cy="302338"/>
            <a:chOff x="3082845" y="2920959"/>
            <a:chExt cx="356375" cy="302338"/>
          </a:xfrm>
        </p:grpSpPr>
        <p:sp>
          <p:nvSpPr>
            <p:cNvPr id="11862" name="Google Shape;11862;p8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87"/>
          <p:cNvGrpSpPr/>
          <p:nvPr/>
        </p:nvGrpSpPr>
        <p:grpSpPr>
          <a:xfrm>
            <a:off x="2639038" y="2719699"/>
            <a:ext cx="355612" cy="355612"/>
            <a:chOff x="2639038" y="2894942"/>
            <a:chExt cx="355612" cy="355612"/>
          </a:xfrm>
        </p:grpSpPr>
        <p:sp>
          <p:nvSpPr>
            <p:cNvPr id="11865" name="Google Shape;11865;p8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87"/>
          <p:cNvGrpSpPr/>
          <p:nvPr/>
        </p:nvGrpSpPr>
        <p:grpSpPr>
          <a:xfrm>
            <a:off x="2194468" y="2763622"/>
            <a:ext cx="355993" cy="267766"/>
            <a:chOff x="2194468" y="2938865"/>
            <a:chExt cx="355993" cy="267766"/>
          </a:xfrm>
        </p:grpSpPr>
        <p:sp>
          <p:nvSpPr>
            <p:cNvPr id="11868" name="Google Shape;11868;p8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87"/>
          <p:cNvGrpSpPr/>
          <p:nvPr/>
        </p:nvGrpSpPr>
        <p:grpSpPr>
          <a:xfrm>
            <a:off x="1749897" y="2719699"/>
            <a:ext cx="355993" cy="355612"/>
            <a:chOff x="1749897" y="2894561"/>
            <a:chExt cx="355993" cy="355612"/>
          </a:xfrm>
        </p:grpSpPr>
        <p:sp>
          <p:nvSpPr>
            <p:cNvPr id="11889" name="Google Shape;11889;p8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7"/>
          <p:cNvGrpSpPr/>
          <p:nvPr/>
        </p:nvGrpSpPr>
        <p:grpSpPr>
          <a:xfrm>
            <a:off x="1305327" y="2718761"/>
            <a:ext cx="357520" cy="357488"/>
            <a:chOff x="1305327" y="2894211"/>
            <a:chExt cx="357520" cy="357488"/>
          </a:xfrm>
        </p:grpSpPr>
        <p:sp>
          <p:nvSpPr>
            <p:cNvPr id="11901" name="Google Shape;11901;p8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7"/>
          <p:cNvGrpSpPr/>
          <p:nvPr/>
        </p:nvGrpSpPr>
        <p:grpSpPr>
          <a:xfrm>
            <a:off x="853950" y="2720860"/>
            <a:ext cx="364104" cy="353290"/>
            <a:chOff x="853950" y="2894720"/>
            <a:chExt cx="364104" cy="353290"/>
          </a:xfrm>
        </p:grpSpPr>
        <p:sp>
          <p:nvSpPr>
            <p:cNvPr id="11907" name="Google Shape;11907;p8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87"/>
          <p:cNvGrpSpPr/>
          <p:nvPr/>
        </p:nvGrpSpPr>
        <p:grpSpPr>
          <a:xfrm>
            <a:off x="7066548" y="2737144"/>
            <a:ext cx="352209" cy="334938"/>
            <a:chOff x="7066548" y="2912594"/>
            <a:chExt cx="352209" cy="334938"/>
          </a:xfrm>
        </p:grpSpPr>
        <p:sp>
          <p:nvSpPr>
            <p:cNvPr id="11915" name="Google Shape;11915;p8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1" name="Google Shape;11921;p87"/>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7"/>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3" name="Google Shape;11923;p87"/>
          <p:cNvGrpSpPr/>
          <p:nvPr/>
        </p:nvGrpSpPr>
        <p:grpSpPr>
          <a:xfrm>
            <a:off x="7541397" y="2729352"/>
            <a:ext cx="318495" cy="352209"/>
            <a:chOff x="7541397" y="2904802"/>
            <a:chExt cx="318495" cy="352209"/>
          </a:xfrm>
        </p:grpSpPr>
        <p:sp>
          <p:nvSpPr>
            <p:cNvPr id="11924" name="Google Shape;11924;p8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87"/>
          <p:cNvGrpSpPr/>
          <p:nvPr/>
        </p:nvGrpSpPr>
        <p:grpSpPr>
          <a:xfrm>
            <a:off x="8003015" y="2728589"/>
            <a:ext cx="306759" cy="351445"/>
            <a:chOff x="8003015" y="2904039"/>
            <a:chExt cx="306759" cy="351445"/>
          </a:xfrm>
        </p:grpSpPr>
        <p:sp>
          <p:nvSpPr>
            <p:cNvPr id="11927" name="Google Shape;11927;p8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87"/>
          <p:cNvGrpSpPr/>
          <p:nvPr/>
        </p:nvGrpSpPr>
        <p:grpSpPr>
          <a:xfrm>
            <a:off x="5687770" y="2710046"/>
            <a:ext cx="369638" cy="369606"/>
            <a:chOff x="5687770" y="2885496"/>
            <a:chExt cx="369638" cy="369606"/>
          </a:xfrm>
        </p:grpSpPr>
        <p:sp>
          <p:nvSpPr>
            <p:cNvPr id="11934" name="Google Shape;11934;p8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87"/>
          <p:cNvGrpSpPr/>
          <p:nvPr/>
        </p:nvGrpSpPr>
        <p:grpSpPr>
          <a:xfrm>
            <a:off x="4881958" y="2729352"/>
            <a:ext cx="156417" cy="349537"/>
            <a:chOff x="4881958" y="2904802"/>
            <a:chExt cx="156417" cy="349537"/>
          </a:xfrm>
        </p:grpSpPr>
        <p:sp>
          <p:nvSpPr>
            <p:cNvPr id="11945" name="Google Shape;11945;p8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87"/>
          <p:cNvGrpSpPr/>
          <p:nvPr/>
        </p:nvGrpSpPr>
        <p:grpSpPr>
          <a:xfrm>
            <a:off x="5230318" y="2711064"/>
            <a:ext cx="371133" cy="367443"/>
            <a:chOff x="5230318" y="2886514"/>
            <a:chExt cx="371133" cy="367443"/>
          </a:xfrm>
        </p:grpSpPr>
        <p:sp>
          <p:nvSpPr>
            <p:cNvPr id="11953" name="Google Shape;11953;p8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7"/>
          <p:cNvGrpSpPr/>
          <p:nvPr/>
        </p:nvGrpSpPr>
        <p:grpSpPr>
          <a:xfrm>
            <a:off x="5748358" y="3259128"/>
            <a:ext cx="352590" cy="182561"/>
            <a:chOff x="5748358" y="3434578"/>
            <a:chExt cx="352590" cy="182561"/>
          </a:xfrm>
        </p:grpSpPr>
        <p:sp>
          <p:nvSpPr>
            <p:cNvPr id="11963" name="Google Shape;11963;p8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87"/>
          <p:cNvGrpSpPr/>
          <p:nvPr/>
        </p:nvGrpSpPr>
        <p:grpSpPr>
          <a:xfrm>
            <a:off x="862283" y="4099321"/>
            <a:ext cx="341204" cy="359301"/>
            <a:chOff x="862283" y="4274771"/>
            <a:chExt cx="341204" cy="359301"/>
          </a:xfrm>
        </p:grpSpPr>
        <p:sp>
          <p:nvSpPr>
            <p:cNvPr id="11970" name="Google Shape;11970;p8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7"/>
          <p:cNvGrpSpPr/>
          <p:nvPr/>
        </p:nvGrpSpPr>
        <p:grpSpPr>
          <a:xfrm>
            <a:off x="1396957" y="4111915"/>
            <a:ext cx="301861" cy="332871"/>
            <a:chOff x="1396957" y="4287365"/>
            <a:chExt cx="301861" cy="332871"/>
          </a:xfrm>
        </p:grpSpPr>
        <p:sp>
          <p:nvSpPr>
            <p:cNvPr id="11974" name="Google Shape;11974;p8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87"/>
          <p:cNvGrpSpPr/>
          <p:nvPr/>
        </p:nvGrpSpPr>
        <p:grpSpPr>
          <a:xfrm>
            <a:off x="1865381" y="4102056"/>
            <a:ext cx="396131" cy="355612"/>
            <a:chOff x="1865381" y="4277506"/>
            <a:chExt cx="396131" cy="355612"/>
          </a:xfrm>
        </p:grpSpPr>
        <p:sp>
          <p:nvSpPr>
            <p:cNvPr id="11990" name="Google Shape;11990;p8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87"/>
          <p:cNvGrpSpPr/>
          <p:nvPr/>
        </p:nvGrpSpPr>
        <p:grpSpPr>
          <a:xfrm>
            <a:off x="2411823" y="4128549"/>
            <a:ext cx="334398" cy="299953"/>
            <a:chOff x="2411823" y="4303999"/>
            <a:chExt cx="334398" cy="299953"/>
          </a:xfrm>
        </p:grpSpPr>
        <p:sp>
          <p:nvSpPr>
            <p:cNvPr id="11997" name="Google Shape;11997;p8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87"/>
          <p:cNvGrpSpPr/>
          <p:nvPr/>
        </p:nvGrpSpPr>
        <p:grpSpPr>
          <a:xfrm>
            <a:off x="2903337" y="4103582"/>
            <a:ext cx="382519" cy="350682"/>
            <a:chOff x="2903337" y="4279032"/>
            <a:chExt cx="382519" cy="350682"/>
          </a:xfrm>
        </p:grpSpPr>
        <p:sp>
          <p:nvSpPr>
            <p:cNvPr id="12005" name="Google Shape;12005;p8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0" name="Google Shape;12020;p87"/>
          <p:cNvGrpSpPr/>
          <p:nvPr/>
        </p:nvGrpSpPr>
        <p:grpSpPr>
          <a:xfrm>
            <a:off x="3933342" y="4140317"/>
            <a:ext cx="383632" cy="276449"/>
            <a:chOff x="3933342" y="4315767"/>
            <a:chExt cx="383632" cy="276449"/>
          </a:xfrm>
        </p:grpSpPr>
        <p:sp>
          <p:nvSpPr>
            <p:cNvPr id="12021" name="Google Shape;12021;p8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87"/>
          <p:cNvGrpSpPr/>
          <p:nvPr/>
        </p:nvGrpSpPr>
        <p:grpSpPr>
          <a:xfrm>
            <a:off x="3441065" y="4127055"/>
            <a:ext cx="337069" cy="302593"/>
            <a:chOff x="3441065" y="4302505"/>
            <a:chExt cx="337069" cy="302593"/>
          </a:xfrm>
        </p:grpSpPr>
        <p:sp>
          <p:nvSpPr>
            <p:cNvPr id="12028" name="Google Shape;12028;p8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1" name="Google Shape;12041;p87"/>
          <p:cNvGrpSpPr/>
          <p:nvPr/>
        </p:nvGrpSpPr>
        <p:grpSpPr>
          <a:xfrm>
            <a:off x="3532345" y="3187185"/>
            <a:ext cx="339328" cy="336274"/>
            <a:chOff x="3532345" y="3362635"/>
            <a:chExt cx="339328" cy="336274"/>
          </a:xfrm>
        </p:grpSpPr>
        <p:sp>
          <p:nvSpPr>
            <p:cNvPr id="12042" name="Google Shape;12042;p8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7" name="Google Shape;12047;p87"/>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87"/>
          <p:cNvGrpSpPr/>
          <p:nvPr/>
        </p:nvGrpSpPr>
        <p:grpSpPr>
          <a:xfrm>
            <a:off x="1883955" y="3633250"/>
            <a:ext cx="162873" cy="351445"/>
            <a:chOff x="1883955" y="3808700"/>
            <a:chExt cx="162873" cy="351445"/>
          </a:xfrm>
        </p:grpSpPr>
        <p:sp>
          <p:nvSpPr>
            <p:cNvPr id="12049" name="Google Shape;12049;p8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7"/>
          <p:cNvGrpSpPr/>
          <p:nvPr/>
        </p:nvGrpSpPr>
        <p:grpSpPr>
          <a:xfrm>
            <a:off x="939156" y="3633759"/>
            <a:ext cx="192007" cy="351318"/>
            <a:chOff x="939156" y="3809209"/>
            <a:chExt cx="192007" cy="351318"/>
          </a:xfrm>
        </p:grpSpPr>
        <p:sp>
          <p:nvSpPr>
            <p:cNvPr id="12052" name="Google Shape;12052;p8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87"/>
          <p:cNvGrpSpPr/>
          <p:nvPr/>
        </p:nvGrpSpPr>
        <p:grpSpPr>
          <a:xfrm>
            <a:off x="2306167" y="3634395"/>
            <a:ext cx="193915" cy="349155"/>
            <a:chOff x="2306167" y="3809845"/>
            <a:chExt cx="193915" cy="349155"/>
          </a:xfrm>
        </p:grpSpPr>
        <p:sp>
          <p:nvSpPr>
            <p:cNvPr id="12055" name="Google Shape;12055;p8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87"/>
          <p:cNvGrpSpPr/>
          <p:nvPr/>
        </p:nvGrpSpPr>
        <p:grpSpPr>
          <a:xfrm>
            <a:off x="1323901" y="3631723"/>
            <a:ext cx="356343" cy="356757"/>
            <a:chOff x="1323901" y="3807173"/>
            <a:chExt cx="356343" cy="356757"/>
          </a:xfrm>
        </p:grpSpPr>
        <p:sp>
          <p:nvSpPr>
            <p:cNvPr id="12063" name="Google Shape;12063;p8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7" name="Google Shape;12087;p87"/>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8" name="Google Shape;12088;p87"/>
          <p:cNvGrpSpPr/>
          <p:nvPr/>
        </p:nvGrpSpPr>
        <p:grpSpPr>
          <a:xfrm>
            <a:off x="859262" y="3178470"/>
            <a:ext cx="306759" cy="351445"/>
            <a:chOff x="859262" y="3353920"/>
            <a:chExt cx="306759" cy="351445"/>
          </a:xfrm>
        </p:grpSpPr>
        <p:sp>
          <p:nvSpPr>
            <p:cNvPr id="12089" name="Google Shape;12089;p8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4" name="Google Shape;12094;p87"/>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5" name="Google Shape;12095;p87"/>
          <p:cNvGrpSpPr/>
          <p:nvPr/>
        </p:nvGrpSpPr>
        <p:grpSpPr>
          <a:xfrm>
            <a:off x="3967437" y="3661652"/>
            <a:ext cx="364708" cy="295405"/>
            <a:chOff x="3967437" y="3837102"/>
            <a:chExt cx="364708" cy="295405"/>
          </a:xfrm>
        </p:grpSpPr>
        <p:sp>
          <p:nvSpPr>
            <p:cNvPr id="12096" name="Google Shape;12096;p8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1" name="Google Shape;12101;p87"/>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7"/>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4" name="Google Shape;12104;p87"/>
          <p:cNvGrpSpPr/>
          <p:nvPr/>
        </p:nvGrpSpPr>
        <p:grpSpPr>
          <a:xfrm>
            <a:off x="5811827" y="3631001"/>
            <a:ext cx="283743" cy="308444"/>
            <a:chOff x="5964227" y="3858701"/>
            <a:chExt cx="283743" cy="308444"/>
          </a:xfrm>
        </p:grpSpPr>
        <p:sp>
          <p:nvSpPr>
            <p:cNvPr id="12105" name="Google Shape;12105;p8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87"/>
          <p:cNvGrpSpPr/>
          <p:nvPr/>
        </p:nvGrpSpPr>
        <p:grpSpPr>
          <a:xfrm>
            <a:off x="6243508" y="3697623"/>
            <a:ext cx="320372" cy="213602"/>
            <a:chOff x="6395908" y="3873073"/>
            <a:chExt cx="320372" cy="213602"/>
          </a:xfrm>
        </p:grpSpPr>
        <p:sp>
          <p:nvSpPr>
            <p:cNvPr id="12110" name="Google Shape;12110;p8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87"/>
          <p:cNvGrpSpPr/>
          <p:nvPr/>
        </p:nvGrpSpPr>
        <p:grpSpPr>
          <a:xfrm>
            <a:off x="7262890" y="3627366"/>
            <a:ext cx="357138" cy="352018"/>
            <a:chOff x="7415290" y="3802816"/>
            <a:chExt cx="357138" cy="352018"/>
          </a:xfrm>
        </p:grpSpPr>
        <p:sp>
          <p:nvSpPr>
            <p:cNvPr id="12121" name="Google Shape;12121;p8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87"/>
          <p:cNvGrpSpPr/>
          <p:nvPr/>
        </p:nvGrpSpPr>
        <p:grpSpPr>
          <a:xfrm>
            <a:off x="6737312" y="3657963"/>
            <a:ext cx="355230" cy="293401"/>
            <a:chOff x="6889712" y="3833413"/>
            <a:chExt cx="355230" cy="293401"/>
          </a:xfrm>
        </p:grpSpPr>
        <p:sp>
          <p:nvSpPr>
            <p:cNvPr id="12130" name="Google Shape;12130;p8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87"/>
          <p:cNvGrpSpPr/>
          <p:nvPr/>
        </p:nvGrpSpPr>
        <p:grpSpPr>
          <a:xfrm>
            <a:off x="7707152" y="3660420"/>
            <a:ext cx="282318" cy="337168"/>
            <a:chOff x="1635875" y="237775"/>
            <a:chExt cx="4370250" cy="5219325"/>
          </a:xfrm>
        </p:grpSpPr>
        <p:sp>
          <p:nvSpPr>
            <p:cNvPr id="12136" name="Google Shape;12136;p8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87"/>
          <p:cNvGrpSpPr/>
          <p:nvPr/>
        </p:nvGrpSpPr>
        <p:grpSpPr>
          <a:xfrm>
            <a:off x="3103963" y="3185690"/>
            <a:ext cx="297886" cy="337578"/>
            <a:chOff x="3103963" y="3361140"/>
            <a:chExt cx="297886" cy="337578"/>
          </a:xfrm>
        </p:grpSpPr>
        <p:sp>
          <p:nvSpPr>
            <p:cNvPr id="12139" name="Google Shape;12139;p8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87"/>
          <p:cNvGrpSpPr/>
          <p:nvPr/>
        </p:nvGrpSpPr>
        <p:grpSpPr>
          <a:xfrm>
            <a:off x="2667821" y="3185658"/>
            <a:ext cx="273046" cy="337801"/>
            <a:chOff x="2667821" y="3361108"/>
            <a:chExt cx="273046" cy="337801"/>
          </a:xfrm>
        </p:grpSpPr>
        <p:sp>
          <p:nvSpPr>
            <p:cNvPr id="12164" name="Google Shape;12164;p8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87"/>
          <p:cNvGrpSpPr/>
          <p:nvPr/>
        </p:nvGrpSpPr>
        <p:grpSpPr>
          <a:xfrm>
            <a:off x="2212469" y="3184863"/>
            <a:ext cx="282715" cy="338660"/>
            <a:chOff x="2212469" y="3360313"/>
            <a:chExt cx="282715" cy="338660"/>
          </a:xfrm>
        </p:grpSpPr>
        <p:sp>
          <p:nvSpPr>
            <p:cNvPr id="12184" name="Google Shape;12184;p8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87"/>
          <p:cNvGrpSpPr/>
          <p:nvPr/>
        </p:nvGrpSpPr>
        <p:grpSpPr>
          <a:xfrm>
            <a:off x="1768821" y="3185658"/>
            <a:ext cx="278739" cy="339073"/>
            <a:chOff x="1768821" y="3361108"/>
            <a:chExt cx="278739" cy="339073"/>
          </a:xfrm>
        </p:grpSpPr>
        <p:sp>
          <p:nvSpPr>
            <p:cNvPr id="12188" name="Google Shape;12188;p8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87"/>
          <p:cNvGrpSpPr/>
          <p:nvPr/>
        </p:nvGrpSpPr>
        <p:grpSpPr>
          <a:xfrm>
            <a:off x="5337883" y="3161423"/>
            <a:ext cx="307141" cy="376826"/>
            <a:chOff x="5337883" y="3336873"/>
            <a:chExt cx="307141" cy="376826"/>
          </a:xfrm>
        </p:grpSpPr>
        <p:sp>
          <p:nvSpPr>
            <p:cNvPr id="12200" name="Google Shape;12200;p8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2" name="Google Shape;12202;p87"/>
          <p:cNvGrpSpPr/>
          <p:nvPr/>
        </p:nvGrpSpPr>
        <p:grpSpPr>
          <a:xfrm>
            <a:off x="4883835" y="3161805"/>
            <a:ext cx="323425" cy="377557"/>
            <a:chOff x="4883835" y="3337255"/>
            <a:chExt cx="323425" cy="377557"/>
          </a:xfrm>
        </p:grpSpPr>
        <p:sp>
          <p:nvSpPr>
            <p:cNvPr id="12203" name="Google Shape;12203;p8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87"/>
          <p:cNvGrpSpPr/>
          <p:nvPr/>
        </p:nvGrpSpPr>
        <p:grpSpPr>
          <a:xfrm>
            <a:off x="6193310" y="3231839"/>
            <a:ext cx="352590" cy="237488"/>
            <a:chOff x="6193310" y="3407289"/>
            <a:chExt cx="352590" cy="237488"/>
          </a:xfrm>
        </p:grpSpPr>
        <p:sp>
          <p:nvSpPr>
            <p:cNvPr id="12207" name="Google Shape;12207;p8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7"/>
          <p:cNvGrpSpPr/>
          <p:nvPr/>
        </p:nvGrpSpPr>
        <p:grpSpPr>
          <a:xfrm>
            <a:off x="6637117" y="3222393"/>
            <a:ext cx="353735" cy="254504"/>
            <a:chOff x="6637117" y="3397843"/>
            <a:chExt cx="353735" cy="254504"/>
          </a:xfrm>
        </p:grpSpPr>
        <p:sp>
          <p:nvSpPr>
            <p:cNvPr id="12213" name="Google Shape;12213;p8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87"/>
          <p:cNvGrpSpPr/>
          <p:nvPr/>
        </p:nvGrpSpPr>
        <p:grpSpPr>
          <a:xfrm>
            <a:off x="7075994" y="3174081"/>
            <a:ext cx="360637" cy="352336"/>
            <a:chOff x="7075994" y="3349531"/>
            <a:chExt cx="360637" cy="352336"/>
          </a:xfrm>
        </p:grpSpPr>
        <p:sp>
          <p:nvSpPr>
            <p:cNvPr id="12220" name="Google Shape;12220;p8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7"/>
          <p:cNvGrpSpPr/>
          <p:nvPr/>
        </p:nvGrpSpPr>
        <p:grpSpPr>
          <a:xfrm>
            <a:off x="7651983" y="3173731"/>
            <a:ext cx="107183" cy="352399"/>
            <a:chOff x="7651983" y="3349181"/>
            <a:chExt cx="107183" cy="352399"/>
          </a:xfrm>
        </p:grpSpPr>
        <p:sp>
          <p:nvSpPr>
            <p:cNvPr id="12228" name="Google Shape;12228;p8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87"/>
          <p:cNvGrpSpPr/>
          <p:nvPr/>
        </p:nvGrpSpPr>
        <p:grpSpPr>
          <a:xfrm>
            <a:off x="7973468" y="3206872"/>
            <a:ext cx="352590" cy="287072"/>
            <a:chOff x="7973468" y="3382322"/>
            <a:chExt cx="352590" cy="287072"/>
          </a:xfrm>
        </p:grpSpPr>
        <p:sp>
          <p:nvSpPr>
            <p:cNvPr id="12231" name="Google Shape;12231;p8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3" name="Google Shape;12243;p87"/>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244" name="Google Shape;12244;p87"/>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48"/>
        <p:cNvGrpSpPr/>
        <p:nvPr/>
      </p:nvGrpSpPr>
      <p:grpSpPr>
        <a:xfrm>
          <a:off x="0" y="0"/>
          <a:ext cx="0" cy="0"/>
          <a:chOff x="0" y="0"/>
          <a:chExt cx="0" cy="0"/>
        </a:xfrm>
      </p:grpSpPr>
      <p:grpSp>
        <p:nvGrpSpPr>
          <p:cNvPr id="12249" name="Google Shape;12249;p88"/>
          <p:cNvGrpSpPr/>
          <p:nvPr/>
        </p:nvGrpSpPr>
        <p:grpSpPr>
          <a:xfrm>
            <a:off x="821808" y="1576858"/>
            <a:ext cx="347872" cy="347488"/>
            <a:chOff x="849677" y="1500658"/>
            <a:chExt cx="347872" cy="347488"/>
          </a:xfrm>
        </p:grpSpPr>
        <p:sp>
          <p:nvSpPr>
            <p:cNvPr id="12250" name="Google Shape;12250;p8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88"/>
          <p:cNvGrpSpPr/>
          <p:nvPr/>
        </p:nvGrpSpPr>
        <p:grpSpPr>
          <a:xfrm>
            <a:off x="1387984" y="1576858"/>
            <a:ext cx="315872" cy="347488"/>
            <a:chOff x="1415853" y="1500658"/>
            <a:chExt cx="315872" cy="347488"/>
          </a:xfrm>
        </p:grpSpPr>
        <p:sp>
          <p:nvSpPr>
            <p:cNvPr id="12257" name="Google Shape;12257;p8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8"/>
          <p:cNvGrpSpPr/>
          <p:nvPr/>
        </p:nvGrpSpPr>
        <p:grpSpPr>
          <a:xfrm>
            <a:off x="4669520" y="1576858"/>
            <a:ext cx="347520" cy="347104"/>
            <a:chOff x="4697389" y="1500658"/>
            <a:chExt cx="347520" cy="347104"/>
          </a:xfrm>
        </p:grpSpPr>
        <p:sp>
          <p:nvSpPr>
            <p:cNvPr id="12262" name="Google Shape;12262;p8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5" name="Google Shape;12265;p88"/>
          <p:cNvGrpSpPr/>
          <p:nvPr/>
        </p:nvGrpSpPr>
        <p:grpSpPr>
          <a:xfrm>
            <a:off x="3575664" y="2041146"/>
            <a:ext cx="347520" cy="353760"/>
            <a:chOff x="3603533" y="1964946"/>
            <a:chExt cx="347520" cy="353760"/>
          </a:xfrm>
        </p:grpSpPr>
        <p:sp>
          <p:nvSpPr>
            <p:cNvPr id="12266" name="Google Shape;12266;p8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88"/>
          <p:cNvGrpSpPr/>
          <p:nvPr/>
        </p:nvGrpSpPr>
        <p:grpSpPr>
          <a:xfrm>
            <a:off x="1922896" y="2040538"/>
            <a:ext cx="357792" cy="352448"/>
            <a:chOff x="1950765" y="1964338"/>
            <a:chExt cx="357792" cy="352448"/>
          </a:xfrm>
        </p:grpSpPr>
        <p:sp>
          <p:nvSpPr>
            <p:cNvPr id="12270" name="Google Shape;12270;p8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4" name="Google Shape;12274;p88"/>
          <p:cNvGrpSpPr/>
          <p:nvPr/>
        </p:nvGrpSpPr>
        <p:grpSpPr>
          <a:xfrm>
            <a:off x="7407760" y="2040890"/>
            <a:ext cx="367712" cy="353248"/>
            <a:chOff x="7435629" y="1964690"/>
            <a:chExt cx="367712" cy="353248"/>
          </a:xfrm>
        </p:grpSpPr>
        <p:sp>
          <p:nvSpPr>
            <p:cNvPr id="12275" name="Google Shape;12275;p8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88"/>
          <p:cNvGrpSpPr/>
          <p:nvPr/>
        </p:nvGrpSpPr>
        <p:grpSpPr>
          <a:xfrm>
            <a:off x="2484880" y="2041242"/>
            <a:ext cx="333024" cy="352896"/>
            <a:chOff x="2512749" y="1965042"/>
            <a:chExt cx="333024" cy="352896"/>
          </a:xfrm>
        </p:grpSpPr>
        <p:sp>
          <p:nvSpPr>
            <p:cNvPr id="12280" name="Google Shape;12280;p8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8"/>
          <p:cNvGrpSpPr/>
          <p:nvPr/>
        </p:nvGrpSpPr>
        <p:grpSpPr>
          <a:xfrm>
            <a:off x="1370448" y="2057978"/>
            <a:ext cx="365792" cy="335392"/>
            <a:chOff x="1398317" y="1981778"/>
            <a:chExt cx="365792" cy="335392"/>
          </a:xfrm>
        </p:grpSpPr>
        <p:sp>
          <p:nvSpPr>
            <p:cNvPr id="12286" name="Google Shape;12286;p8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88"/>
          <p:cNvGrpSpPr/>
          <p:nvPr/>
        </p:nvGrpSpPr>
        <p:grpSpPr>
          <a:xfrm>
            <a:off x="3024368" y="2079770"/>
            <a:ext cx="353600" cy="314752"/>
            <a:chOff x="3052237" y="2003570"/>
            <a:chExt cx="353600" cy="314752"/>
          </a:xfrm>
        </p:grpSpPr>
        <p:sp>
          <p:nvSpPr>
            <p:cNvPr id="12293" name="Google Shape;12293;p8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6" name="Google Shape;12296;p88"/>
          <p:cNvGrpSpPr/>
          <p:nvPr/>
        </p:nvGrpSpPr>
        <p:grpSpPr>
          <a:xfrm>
            <a:off x="1376144" y="3034266"/>
            <a:ext cx="368096" cy="223968"/>
            <a:chOff x="1404013" y="2958066"/>
            <a:chExt cx="368096" cy="223968"/>
          </a:xfrm>
        </p:grpSpPr>
        <p:sp>
          <p:nvSpPr>
            <p:cNvPr id="12297" name="Google Shape;12297;p8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9" name="Google Shape;12299;p88"/>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8"/>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1" name="Google Shape;12301;p88"/>
          <p:cNvGrpSpPr/>
          <p:nvPr/>
        </p:nvGrpSpPr>
        <p:grpSpPr>
          <a:xfrm>
            <a:off x="1923280" y="2961402"/>
            <a:ext cx="370368" cy="367328"/>
            <a:chOff x="1951149" y="2885202"/>
            <a:chExt cx="370368" cy="367328"/>
          </a:xfrm>
        </p:grpSpPr>
        <p:sp>
          <p:nvSpPr>
            <p:cNvPr id="12302" name="Google Shape;12302;p8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88"/>
          <p:cNvGrpSpPr/>
          <p:nvPr/>
        </p:nvGrpSpPr>
        <p:grpSpPr>
          <a:xfrm>
            <a:off x="2473808" y="2982362"/>
            <a:ext cx="367328" cy="327296"/>
            <a:chOff x="2501677" y="2906162"/>
            <a:chExt cx="367328" cy="327296"/>
          </a:xfrm>
        </p:grpSpPr>
        <p:sp>
          <p:nvSpPr>
            <p:cNvPr id="12306" name="Google Shape;12306;p8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09" name="Google Shape;12309;p88"/>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0" name="Google Shape;12310;p88"/>
          <p:cNvGrpSpPr/>
          <p:nvPr/>
        </p:nvGrpSpPr>
        <p:grpSpPr>
          <a:xfrm>
            <a:off x="3022448" y="2969914"/>
            <a:ext cx="367712" cy="354240"/>
            <a:chOff x="3050317" y="2893714"/>
            <a:chExt cx="367712" cy="354240"/>
          </a:xfrm>
        </p:grpSpPr>
        <p:sp>
          <p:nvSpPr>
            <p:cNvPr id="12311" name="Google Shape;12311;p8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3" name="Google Shape;12313;p88"/>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8"/>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5" name="Google Shape;12315;p88"/>
          <p:cNvGrpSpPr/>
          <p:nvPr/>
        </p:nvGrpSpPr>
        <p:grpSpPr>
          <a:xfrm>
            <a:off x="7503408" y="2962554"/>
            <a:ext cx="185184" cy="367296"/>
            <a:chOff x="7531277" y="2886354"/>
            <a:chExt cx="185184" cy="367296"/>
          </a:xfrm>
        </p:grpSpPr>
        <p:sp>
          <p:nvSpPr>
            <p:cNvPr id="12316" name="Google Shape;12316;p8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88"/>
          <p:cNvGrpSpPr/>
          <p:nvPr/>
        </p:nvGrpSpPr>
        <p:grpSpPr>
          <a:xfrm>
            <a:off x="6898768" y="2962938"/>
            <a:ext cx="297184" cy="367296"/>
            <a:chOff x="6926637" y="2886738"/>
            <a:chExt cx="297184" cy="367296"/>
          </a:xfrm>
        </p:grpSpPr>
        <p:sp>
          <p:nvSpPr>
            <p:cNvPr id="12320" name="Google Shape;12320;p8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88"/>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8"/>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5" name="Google Shape;12325;p88"/>
          <p:cNvGrpSpPr/>
          <p:nvPr/>
        </p:nvGrpSpPr>
        <p:grpSpPr>
          <a:xfrm>
            <a:off x="6312784" y="2962554"/>
            <a:ext cx="370368" cy="368064"/>
            <a:chOff x="6340653" y="2886354"/>
            <a:chExt cx="370368" cy="368064"/>
          </a:xfrm>
        </p:grpSpPr>
        <p:sp>
          <p:nvSpPr>
            <p:cNvPr id="12326" name="Google Shape;12326;p8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88"/>
          <p:cNvGrpSpPr/>
          <p:nvPr/>
        </p:nvGrpSpPr>
        <p:grpSpPr>
          <a:xfrm>
            <a:off x="5218928" y="2057626"/>
            <a:ext cx="354752" cy="336512"/>
            <a:chOff x="5246797" y="1981426"/>
            <a:chExt cx="354752" cy="336512"/>
          </a:xfrm>
        </p:grpSpPr>
        <p:sp>
          <p:nvSpPr>
            <p:cNvPr id="12333" name="Google Shape;12333;p8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88"/>
          <p:cNvGrpSpPr/>
          <p:nvPr/>
        </p:nvGrpSpPr>
        <p:grpSpPr>
          <a:xfrm>
            <a:off x="4120880" y="2178266"/>
            <a:ext cx="355136" cy="216256"/>
            <a:chOff x="4148749" y="2102066"/>
            <a:chExt cx="355136" cy="216256"/>
          </a:xfrm>
        </p:grpSpPr>
        <p:sp>
          <p:nvSpPr>
            <p:cNvPr id="12336" name="Google Shape;12336;p8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88"/>
          <p:cNvGrpSpPr/>
          <p:nvPr/>
        </p:nvGrpSpPr>
        <p:grpSpPr>
          <a:xfrm>
            <a:off x="5766800" y="2077626"/>
            <a:ext cx="354752" cy="315360"/>
            <a:chOff x="5794669" y="2001426"/>
            <a:chExt cx="354752" cy="315360"/>
          </a:xfrm>
        </p:grpSpPr>
        <p:sp>
          <p:nvSpPr>
            <p:cNvPr id="12339" name="Google Shape;12339;p8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88"/>
          <p:cNvGrpSpPr/>
          <p:nvPr/>
        </p:nvGrpSpPr>
        <p:grpSpPr>
          <a:xfrm>
            <a:off x="6317360" y="2106042"/>
            <a:ext cx="352832" cy="289216"/>
            <a:chOff x="6345229" y="2029842"/>
            <a:chExt cx="352832" cy="289216"/>
          </a:xfrm>
        </p:grpSpPr>
        <p:sp>
          <p:nvSpPr>
            <p:cNvPr id="12342" name="Google Shape;12342;p8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8"/>
          <p:cNvGrpSpPr/>
          <p:nvPr/>
        </p:nvGrpSpPr>
        <p:grpSpPr>
          <a:xfrm>
            <a:off x="4669520" y="2112538"/>
            <a:ext cx="354752" cy="281984"/>
            <a:chOff x="4697389" y="2036338"/>
            <a:chExt cx="354752" cy="281984"/>
          </a:xfrm>
        </p:grpSpPr>
        <p:sp>
          <p:nvSpPr>
            <p:cNvPr id="12345" name="Google Shape;12345;p8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88"/>
          <p:cNvGrpSpPr/>
          <p:nvPr/>
        </p:nvGrpSpPr>
        <p:grpSpPr>
          <a:xfrm>
            <a:off x="1376144" y="2500954"/>
            <a:ext cx="353600" cy="354944"/>
            <a:chOff x="1404013" y="2424754"/>
            <a:chExt cx="353600" cy="354944"/>
          </a:xfrm>
        </p:grpSpPr>
        <p:sp>
          <p:nvSpPr>
            <p:cNvPr id="12348" name="Google Shape;12348;p8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88"/>
          <p:cNvGrpSpPr/>
          <p:nvPr/>
        </p:nvGrpSpPr>
        <p:grpSpPr>
          <a:xfrm>
            <a:off x="826384" y="2504474"/>
            <a:ext cx="355104" cy="351040"/>
            <a:chOff x="854253" y="2428274"/>
            <a:chExt cx="355104" cy="351040"/>
          </a:xfrm>
        </p:grpSpPr>
        <p:sp>
          <p:nvSpPr>
            <p:cNvPr id="12354" name="Google Shape;12354;p8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8"/>
          <p:cNvGrpSpPr/>
          <p:nvPr/>
        </p:nvGrpSpPr>
        <p:grpSpPr>
          <a:xfrm>
            <a:off x="6869040" y="2517146"/>
            <a:ext cx="354752" cy="275904"/>
            <a:chOff x="6896909" y="2440946"/>
            <a:chExt cx="354752" cy="275904"/>
          </a:xfrm>
        </p:grpSpPr>
        <p:sp>
          <p:nvSpPr>
            <p:cNvPr id="12357" name="Google Shape;12357;p8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9" name="Google Shape;12359;p88"/>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0" name="Google Shape;12360;p88"/>
          <p:cNvGrpSpPr/>
          <p:nvPr/>
        </p:nvGrpSpPr>
        <p:grpSpPr>
          <a:xfrm>
            <a:off x="5237200" y="2500954"/>
            <a:ext cx="321984" cy="354560"/>
            <a:chOff x="5265069" y="2424754"/>
            <a:chExt cx="321984" cy="354560"/>
          </a:xfrm>
        </p:grpSpPr>
        <p:sp>
          <p:nvSpPr>
            <p:cNvPr id="12361" name="Google Shape;12361;p8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88"/>
          <p:cNvGrpSpPr/>
          <p:nvPr/>
        </p:nvGrpSpPr>
        <p:grpSpPr>
          <a:xfrm>
            <a:off x="4122800" y="2542970"/>
            <a:ext cx="355104" cy="259584"/>
            <a:chOff x="4150669" y="2466770"/>
            <a:chExt cx="355104" cy="259584"/>
          </a:xfrm>
        </p:grpSpPr>
        <p:sp>
          <p:nvSpPr>
            <p:cNvPr id="12364" name="Google Shape;12364;p8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88"/>
          <p:cNvGrpSpPr/>
          <p:nvPr/>
        </p:nvGrpSpPr>
        <p:grpSpPr>
          <a:xfrm>
            <a:off x="4671824" y="2501146"/>
            <a:ext cx="354336" cy="353984"/>
            <a:chOff x="4699693" y="2424946"/>
            <a:chExt cx="354336" cy="353984"/>
          </a:xfrm>
        </p:grpSpPr>
        <p:sp>
          <p:nvSpPr>
            <p:cNvPr id="12369" name="Google Shape;12369;p8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1" name="Google Shape;12371;p88"/>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8"/>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3" name="Google Shape;12373;p88"/>
          <p:cNvGrpSpPr/>
          <p:nvPr/>
        </p:nvGrpSpPr>
        <p:grpSpPr>
          <a:xfrm>
            <a:off x="1925168" y="2628442"/>
            <a:ext cx="355136" cy="227072"/>
            <a:chOff x="1953037" y="2552242"/>
            <a:chExt cx="355136" cy="227072"/>
          </a:xfrm>
        </p:grpSpPr>
        <p:sp>
          <p:nvSpPr>
            <p:cNvPr id="12374" name="Google Shape;12374;p8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6" name="Google Shape;12376;p88"/>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7" name="Google Shape;12377;p88"/>
          <p:cNvGrpSpPr/>
          <p:nvPr/>
        </p:nvGrpSpPr>
        <p:grpSpPr>
          <a:xfrm>
            <a:off x="2473072" y="2603418"/>
            <a:ext cx="355104" cy="250944"/>
            <a:chOff x="2500941" y="2527218"/>
            <a:chExt cx="355104" cy="250944"/>
          </a:xfrm>
        </p:grpSpPr>
        <p:sp>
          <p:nvSpPr>
            <p:cNvPr id="12378" name="Google Shape;12378;p8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3" name="Google Shape;12383;p88"/>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4" name="Google Shape;12384;p88"/>
          <p:cNvGrpSpPr/>
          <p:nvPr/>
        </p:nvGrpSpPr>
        <p:grpSpPr>
          <a:xfrm>
            <a:off x="7965936" y="2503322"/>
            <a:ext cx="356256" cy="351808"/>
            <a:chOff x="7993805" y="2427122"/>
            <a:chExt cx="356256" cy="351808"/>
          </a:xfrm>
        </p:grpSpPr>
        <p:sp>
          <p:nvSpPr>
            <p:cNvPr id="12385" name="Google Shape;12385;p8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88"/>
          <p:cNvGrpSpPr/>
          <p:nvPr/>
        </p:nvGrpSpPr>
        <p:grpSpPr>
          <a:xfrm>
            <a:off x="850768" y="2041210"/>
            <a:ext cx="308640" cy="353312"/>
            <a:chOff x="878637" y="1965010"/>
            <a:chExt cx="308640" cy="353312"/>
          </a:xfrm>
        </p:grpSpPr>
        <p:sp>
          <p:nvSpPr>
            <p:cNvPr id="12389" name="Google Shape;12389;p8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88"/>
          <p:cNvGrpSpPr/>
          <p:nvPr/>
        </p:nvGrpSpPr>
        <p:grpSpPr>
          <a:xfrm>
            <a:off x="6868272" y="2040922"/>
            <a:ext cx="348256" cy="352448"/>
            <a:chOff x="6896141" y="1964722"/>
            <a:chExt cx="348256" cy="352448"/>
          </a:xfrm>
        </p:grpSpPr>
        <p:sp>
          <p:nvSpPr>
            <p:cNvPr id="12393" name="Google Shape;12393;p8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88"/>
          <p:cNvGrpSpPr/>
          <p:nvPr/>
        </p:nvGrpSpPr>
        <p:grpSpPr>
          <a:xfrm>
            <a:off x="7962128" y="2091578"/>
            <a:ext cx="355136" cy="303328"/>
            <a:chOff x="7989997" y="2015378"/>
            <a:chExt cx="355136" cy="303328"/>
          </a:xfrm>
        </p:grpSpPr>
        <p:sp>
          <p:nvSpPr>
            <p:cNvPr id="12397" name="Google Shape;12397;p8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8"/>
          <p:cNvGrpSpPr/>
          <p:nvPr/>
        </p:nvGrpSpPr>
        <p:grpSpPr>
          <a:xfrm>
            <a:off x="3570352" y="1585562"/>
            <a:ext cx="348640" cy="330784"/>
            <a:chOff x="3598221" y="1509362"/>
            <a:chExt cx="348640" cy="330784"/>
          </a:xfrm>
        </p:grpSpPr>
        <p:sp>
          <p:nvSpPr>
            <p:cNvPr id="12401" name="Google Shape;12401;p8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88"/>
          <p:cNvGrpSpPr/>
          <p:nvPr/>
        </p:nvGrpSpPr>
        <p:grpSpPr>
          <a:xfrm>
            <a:off x="5218928" y="1576858"/>
            <a:ext cx="347872" cy="347488"/>
            <a:chOff x="5246797" y="1500658"/>
            <a:chExt cx="347872" cy="347488"/>
          </a:xfrm>
        </p:grpSpPr>
        <p:sp>
          <p:nvSpPr>
            <p:cNvPr id="12406" name="Google Shape;12406;p8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88"/>
          <p:cNvGrpSpPr/>
          <p:nvPr/>
        </p:nvGrpSpPr>
        <p:grpSpPr>
          <a:xfrm>
            <a:off x="5768720" y="1576858"/>
            <a:ext cx="349024" cy="346752"/>
            <a:chOff x="5796589" y="1500658"/>
            <a:chExt cx="349024" cy="346752"/>
          </a:xfrm>
        </p:grpSpPr>
        <p:sp>
          <p:nvSpPr>
            <p:cNvPr id="12411" name="Google Shape;12411;p8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12" name="Google Shape;12412;p88"/>
            <p:cNvGrpSpPr/>
            <p:nvPr/>
          </p:nvGrpSpPr>
          <p:grpSpPr>
            <a:xfrm>
              <a:off x="5796589" y="1500658"/>
              <a:ext cx="349024" cy="346752"/>
              <a:chOff x="5796589" y="1500658"/>
              <a:chExt cx="349024" cy="346752"/>
            </a:xfrm>
          </p:grpSpPr>
          <p:sp>
            <p:nvSpPr>
              <p:cNvPr id="12413" name="Google Shape;12413;p8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17" name="Google Shape;12417;p88"/>
          <p:cNvGrpSpPr/>
          <p:nvPr/>
        </p:nvGrpSpPr>
        <p:grpSpPr>
          <a:xfrm>
            <a:off x="6867504" y="1578778"/>
            <a:ext cx="348640" cy="343296"/>
            <a:chOff x="6895373" y="1502578"/>
            <a:chExt cx="348640" cy="343296"/>
          </a:xfrm>
        </p:grpSpPr>
        <p:sp>
          <p:nvSpPr>
            <p:cNvPr id="12418" name="Google Shape;12418;p8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88"/>
          <p:cNvGrpSpPr/>
          <p:nvPr/>
        </p:nvGrpSpPr>
        <p:grpSpPr>
          <a:xfrm>
            <a:off x="4119728" y="1581658"/>
            <a:ext cx="347904" cy="336992"/>
            <a:chOff x="4147597" y="1505458"/>
            <a:chExt cx="347904" cy="336992"/>
          </a:xfrm>
        </p:grpSpPr>
        <p:sp>
          <p:nvSpPr>
            <p:cNvPr id="12422" name="Google Shape;12422;p8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88"/>
          <p:cNvGrpSpPr/>
          <p:nvPr/>
        </p:nvGrpSpPr>
        <p:grpSpPr>
          <a:xfrm>
            <a:off x="2471536" y="1576090"/>
            <a:ext cx="347488" cy="348256"/>
            <a:chOff x="2499405" y="1499890"/>
            <a:chExt cx="347488" cy="348256"/>
          </a:xfrm>
        </p:grpSpPr>
        <p:sp>
          <p:nvSpPr>
            <p:cNvPr id="12430" name="Google Shape;12430;p8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88"/>
          <p:cNvGrpSpPr/>
          <p:nvPr/>
        </p:nvGrpSpPr>
        <p:grpSpPr>
          <a:xfrm>
            <a:off x="1928976" y="1576698"/>
            <a:ext cx="331520" cy="348032"/>
            <a:chOff x="1956845" y="1500498"/>
            <a:chExt cx="331520" cy="348032"/>
          </a:xfrm>
        </p:grpSpPr>
        <p:sp>
          <p:nvSpPr>
            <p:cNvPr id="12436" name="Google Shape;12436;p8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88"/>
          <p:cNvGrpSpPr/>
          <p:nvPr/>
        </p:nvGrpSpPr>
        <p:grpSpPr>
          <a:xfrm>
            <a:off x="6317744" y="1626074"/>
            <a:ext cx="348640" cy="250656"/>
            <a:chOff x="6345613" y="1549874"/>
            <a:chExt cx="348640" cy="250656"/>
          </a:xfrm>
        </p:grpSpPr>
        <p:sp>
          <p:nvSpPr>
            <p:cNvPr id="12449" name="Google Shape;12449;p8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5" name="Google Shape;12455;p88"/>
          <p:cNvGrpSpPr/>
          <p:nvPr/>
        </p:nvGrpSpPr>
        <p:grpSpPr>
          <a:xfrm>
            <a:off x="7416912" y="1583226"/>
            <a:ext cx="348640" cy="334272"/>
            <a:chOff x="7444781" y="1507026"/>
            <a:chExt cx="348640" cy="334272"/>
          </a:xfrm>
        </p:grpSpPr>
        <p:sp>
          <p:nvSpPr>
            <p:cNvPr id="12456" name="Google Shape;12456;p8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1" name="Google Shape;12461;p88"/>
          <p:cNvGrpSpPr/>
          <p:nvPr/>
        </p:nvGrpSpPr>
        <p:grpSpPr>
          <a:xfrm>
            <a:off x="7967472" y="1582938"/>
            <a:ext cx="347872" cy="334944"/>
            <a:chOff x="7995341" y="1506738"/>
            <a:chExt cx="347872" cy="334944"/>
          </a:xfrm>
        </p:grpSpPr>
        <p:sp>
          <p:nvSpPr>
            <p:cNvPr id="12462" name="Google Shape;12462;p8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88"/>
          <p:cNvGrpSpPr/>
          <p:nvPr/>
        </p:nvGrpSpPr>
        <p:grpSpPr>
          <a:xfrm>
            <a:off x="3020176" y="1599130"/>
            <a:ext cx="347872" cy="303904"/>
            <a:chOff x="3048045" y="1522930"/>
            <a:chExt cx="347872" cy="303904"/>
          </a:xfrm>
        </p:grpSpPr>
        <p:sp>
          <p:nvSpPr>
            <p:cNvPr id="12469" name="Google Shape;12469;p8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0" name="Google Shape;12470;p88"/>
            <p:cNvGrpSpPr/>
            <p:nvPr/>
          </p:nvGrpSpPr>
          <p:grpSpPr>
            <a:xfrm>
              <a:off x="3048045" y="1522930"/>
              <a:ext cx="347872" cy="303904"/>
              <a:chOff x="3048045" y="1522930"/>
              <a:chExt cx="347872" cy="303904"/>
            </a:xfrm>
          </p:grpSpPr>
          <p:sp>
            <p:nvSpPr>
              <p:cNvPr id="12471" name="Google Shape;12471;p8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73" name="Google Shape;12473;p88"/>
          <p:cNvGrpSpPr/>
          <p:nvPr/>
        </p:nvGrpSpPr>
        <p:grpSpPr>
          <a:xfrm>
            <a:off x="1105264" y="3428122"/>
            <a:ext cx="313984" cy="358560"/>
            <a:chOff x="1133133" y="3351922"/>
            <a:chExt cx="313984" cy="358560"/>
          </a:xfrm>
        </p:grpSpPr>
        <p:sp>
          <p:nvSpPr>
            <p:cNvPr id="12474" name="Google Shape;12474;p8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0" name="Google Shape;12490;p88"/>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1" name="Google Shape;12491;p88"/>
          <p:cNvGrpSpPr/>
          <p:nvPr/>
        </p:nvGrpSpPr>
        <p:grpSpPr>
          <a:xfrm>
            <a:off x="2767184" y="3428794"/>
            <a:ext cx="288448" cy="357120"/>
            <a:chOff x="2795053" y="3352594"/>
            <a:chExt cx="288448" cy="357120"/>
          </a:xfrm>
        </p:grpSpPr>
        <p:sp>
          <p:nvSpPr>
            <p:cNvPr id="12492" name="Google Shape;12492;p8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8"/>
          <p:cNvGrpSpPr/>
          <p:nvPr/>
        </p:nvGrpSpPr>
        <p:grpSpPr>
          <a:xfrm>
            <a:off x="2208656" y="3429402"/>
            <a:ext cx="304832" cy="356512"/>
            <a:chOff x="2236525" y="3353202"/>
            <a:chExt cx="304832" cy="356512"/>
          </a:xfrm>
        </p:grpSpPr>
        <p:sp>
          <p:nvSpPr>
            <p:cNvPr id="12502" name="Google Shape;12502;p8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8"/>
          <p:cNvGrpSpPr/>
          <p:nvPr/>
        </p:nvGrpSpPr>
        <p:grpSpPr>
          <a:xfrm>
            <a:off x="3882768" y="3428890"/>
            <a:ext cx="256800" cy="357024"/>
            <a:chOff x="3910637" y="3352690"/>
            <a:chExt cx="256800" cy="357024"/>
          </a:xfrm>
        </p:grpSpPr>
        <p:sp>
          <p:nvSpPr>
            <p:cNvPr id="12506" name="Google Shape;12506;p8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88"/>
          <p:cNvGrpSpPr/>
          <p:nvPr/>
        </p:nvGrpSpPr>
        <p:grpSpPr>
          <a:xfrm>
            <a:off x="6028560" y="3428122"/>
            <a:ext cx="360064" cy="360096"/>
            <a:chOff x="6056429" y="3351922"/>
            <a:chExt cx="360064" cy="360096"/>
          </a:xfrm>
        </p:grpSpPr>
        <p:sp>
          <p:nvSpPr>
            <p:cNvPr id="12510" name="Google Shape;12510;p8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88"/>
          <p:cNvGrpSpPr/>
          <p:nvPr/>
        </p:nvGrpSpPr>
        <p:grpSpPr>
          <a:xfrm>
            <a:off x="6581008" y="3429274"/>
            <a:ext cx="357408" cy="357408"/>
            <a:chOff x="6608877" y="3353074"/>
            <a:chExt cx="357408" cy="357408"/>
          </a:xfrm>
        </p:grpSpPr>
        <p:sp>
          <p:nvSpPr>
            <p:cNvPr id="12514" name="Google Shape;12514;p8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1" name="Google Shape;12521;p88"/>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8"/>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3" name="Google Shape;12523;p88"/>
          <p:cNvGrpSpPr/>
          <p:nvPr/>
        </p:nvGrpSpPr>
        <p:grpSpPr>
          <a:xfrm>
            <a:off x="4931664" y="3446426"/>
            <a:ext cx="357408" cy="323488"/>
            <a:chOff x="4959533" y="3370226"/>
            <a:chExt cx="357408" cy="323488"/>
          </a:xfrm>
        </p:grpSpPr>
        <p:sp>
          <p:nvSpPr>
            <p:cNvPr id="12524" name="Google Shape;12524;p8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88"/>
          <p:cNvGrpSpPr/>
          <p:nvPr/>
        </p:nvGrpSpPr>
        <p:grpSpPr>
          <a:xfrm>
            <a:off x="7130768" y="3429274"/>
            <a:ext cx="357056" cy="357408"/>
            <a:chOff x="7158637" y="3353074"/>
            <a:chExt cx="357056" cy="357408"/>
          </a:xfrm>
        </p:grpSpPr>
        <p:sp>
          <p:nvSpPr>
            <p:cNvPr id="12527" name="Google Shape;12527;p8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8"/>
          <p:cNvGrpSpPr/>
          <p:nvPr/>
        </p:nvGrpSpPr>
        <p:grpSpPr>
          <a:xfrm>
            <a:off x="3288400" y="3428602"/>
            <a:ext cx="344832" cy="356544"/>
            <a:chOff x="3316269" y="3352402"/>
            <a:chExt cx="344832" cy="356544"/>
          </a:xfrm>
        </p:grpSpPr>
        <p:sp>
          <p:nvSpPr>
            <p:cNvPr id="12532" name="Google Shape;12532;p8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88"/>
          <p:cNvGrpSpPr/>
          <p:nvPr/>
        </p:nvGrpSpPr>
        <p:grpSpPr>
          <a:xfrm>
            <a:off x="5481040" y="3447706"/>
            <a:ext cx="358560" cy="319552"/>
            <a:chOff x="5508909" y="3371506"/>
            <a:chExt cx="358560" cy="319552"/>
          </a:xfrm>
        </p:grpSpPr>
        <p:sp>
          <p:nvSpPr>
            <p:cNvPr id="12536" name="Google Shape;12536;p8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6" name="Google Shape;12546;p8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50"/>
        <p:cNvGrpSpPr/>
        <p:nvPr/>
      </p:nvGrpSpPr>
      <p:grpSpPr>
        <a:xfrm>
          <a:off x="0" y="0"/>
          <a:ext cx="0" cy="0"/>
          <a:chOff x="0" y="0"/>
          <a:chExt cx="0" cy="0"/>
        </a:xfrm>
      </p:grpSpPr>
      <p:sp>
        <p:nvSpPr>
          <p:cNvPr id="12551" name="Google Shape;12551;p89"/>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2" name="Google Shape;12552;p89"/>
          <p:cNvGrpSpPr/>
          <p:nvPr/>
        </p:nvGrpSpPr>
        <p:grpSpPr>
          <a:xfrm>
            <a:off x="3026217" y="3893352"/>
            <a:ext cx="346056" cy="345674"/>
            <a:chOff x="3303268" y="3817349"/>
            <a:chExt cx="346056" cy="345674"/>
          </a:xfrm>
        </p:grpSpPr>
        <p:sp>
          <p:nvSpPr>
            <p:cNvPr id="12553" name="Google Shape;12553;p8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89"/>
          <p:cNvGrpSpPr/>
          <p:nvPr/>
        </p:nvGrpSpPr>
        <p:grpSpPr>
          <a:xfrm>
            <a:off x="3475306" y="3893352"/>
            <a:ext cx="346056" cy="345674"/>
            <a:chOff x="3752358" y="3817349"/>
            <a:chExt cx="346056" cy="345674"/>
          </a:xfrm>
        </p:grpSpPr>
        <p:sp>
          <p:nvSpPr>
            <p:cNvPr id="12558" name="Google Shape;12558;p8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9"/>
          <p:cNvGrpSpPr/>
          <p:nvPr/>
        </p:nvGrpSpPr>
        <p:grpSpPr>
          <a:xfrm>
            <a:off x="4822956" y="3893352"/>
            <a:ext cx="346024" cy="345674"/>
            <a:chOff x="5100008" y="3817349"/>
            <a:chExt cx="346024" cy="345674"/>
          </a:xfrm>
        </p:grpSpPr>
        <p:sp>
          <p:nvSpPr>
            <p:cNvPr id="12563" name="Google Shape;12563;p8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89"/>
          <p:cNvGrpSpPr/>
          <p:nvPr/>
        </p:nvGrpSpPr>
        <p:grpSpPr>
          <a:xfrm>
            <a:off x="5721867" y="3893352"/>
            <a:ext cx="345674" cy="345674"/>
            <a:chOff x="5998919" y="3817349"/>
            <a:chExt cx="345674" cy="345674"/>
          </a:xfrm>
        </p:grpSpPr>
        <p:sp>
          <p:nvSpPr>
            <p:cNvPr id="12567" name="Google Shape;12567;p8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89"/>
          <p:cNvGrpSpPr/>
          <p:nvPr/>
        </p:nvGrpSpPr>
        <p:grpSpPr>
          <a:xfrm>
            <a:off x="3924396" y="3893352"/>
            <a:ext cx="346024" cy="345674"/>
            <a:chOff x="4201447" y="3817349"/>
            <a:chExt cx="346024" cy="345674"/>
          </a:xfrm>
        </p:grpSpPr>
        <p:sp>
          <p:nvSpPr>
            <p:cNvPr id="12571" name="Google Shape;12571;p8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9"/>
          <p:cNvGrpSpPr/>
          <p:nvPr/>
        </p:nvGrpSpPr>
        <p:grpSpPr>
          <a:xfrm>
            <a:off x="4373867" y="3893352"/>
            <a:ext cx="346024" cy="345674"/>
            <a:chOff x="4650919" y="3817349"/>
            <a:chExt cx="346024" cy="345674"/>
          </a:xfrm>
        </p:grpSpPr>
        <p:sp>
          <p:nvSpPr>
            <p:cNvPr id="12574" name="Google Shape;12574;p8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89"/>
          <p:cNvGrpSpPr/>
          <p:nvPr/>
        </p:nvGrpSpPr>
        <p:grpSpPr>
          <a:xfrm>
            <a:off x="5272810" y="3893352"/>
            <a:ext cx="345642" cy="345674"/>
            <a:chOff x="5549861" y="3817349"/>
            <a:chExt cx="345642" cy="345674"/>
          </a:xfrm>
        </p:grpSpPr>
        <p:sp>
          <p:nvSpPr>
            <p:cNvPr id="12578" name="Google Shape;12578;p8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89"/>
          <p:cNvGrpSpPr/>
          <p:nvPr/>
        </p:nvGrpSpPr>
        <p:grpSpPr>
          <a:xfrm>
            <a:off x="1281335" y="3474029"/>
            <a:ext cx="367255" cy="269855"/>
            <a:chOff x="1306445" y="3397829"/>
            <a:chExt cx="367255" cy="269855"/>
          </a:xfrm>
        </p:grpSpPr>
        <p:sp>
          <p:nvSpPr>
            <p:cNvPr id="12582" name="Google Shape;12582;p8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89"/>
          <p:cNvGrpSpPr/>
          <p:nvPr/>
        </p:nvGrpSpPr>
        <p:grpSpPr>
          <a:xfrm>
            <a:off x="1756207" y="3467600"/>
            <a:ext cx="367255" cy="282364"/>
            <a:chOff x="1781317" y="3391400"/>
            <a:chExt cx="367255" cy="282364"/>
          </a:xfrm>
        </p:grpSpPr>
        <p:sp>
          <p:nvSpPr>
            <p:cNvPr id="12589" name="Google Shape;12589;p8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89"/>
          <p:cNvGrpSpPr/>
          <p:nvPr/>
        </p:nvGrpSpPr>
        <p:grpSpPr>
          <a:xfrm>
            <a:off x="3653720" y="3447133"/>
            <a:ext cx="369164" cy="323297"/>
            <a:chOff x="3678830" y="3370933"/>
            <a:chExt cx="369164" cy="323297"/>
          </a:xfrm>
        </p:grpSpPr>
        <p:sp>
          <p:nvSpPr>
            <p:cNvPr id="12596" name="Google Shape;12596;p8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89"/>
          <p:cNvGrpSpPr/>
          <p:nvPr/>
        </p:nvGrpSpPr>
        <p:grpSpPr>
          <a:xfrm>
            <a:off x="834155" y="3424375"/>
            <a:ext cx="312316" cy="368400"/>
            <a:chOff x="859265" y="3348175"/>
            <a:chExt cx="312316" cy="368400"/>
          </a:xfrm>
        </p:grpSpPr>
        <p:sp>
          <p:nvSpPr>
            <p:cNvPr id="12608" name="Google Shape;12608;p8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3" name="Google Shape;12613;p89"/>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4" name="Google Shape;12614;p89"/>
          <p:cNvGrpSpPr/>
          <p:nvPr/>
        </p:nvGrpSpPr>
        <p:grpSpPr>
          <a:xfrm>
            <a:off x="2741264" y="3437213"/>
            <a:ext cx="330110" cy="308908"/>
            <a:chOff x="2766264" y="3394042"/>
            <a:chExt cx="294873" cy="275934"/>
          </a:xfrm>
        </p:grpSpPr>
        <p:sp>
          <p:nvSpPr>
            <p:cNvPr id="12615" name="Google Shape;12615;p8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9"/>
          <p:cNvGrpSpPr/>
          <p:nvPr/>
        </p:nvGrpSpPr>
        <p:grpSpPr>
          <a:xfrm>
            <a:off x="3189862" y="3435388"/>
            <a:ext cx="346406" cy="347552"/>
            <a:chOff x="3214972" y="3359188"/>
            <a:chExt cx="346406" cy="347552"/>
          </a:xfrm>
        </p:grpSpPr>
        <p:sp>
          <p:nvSpPr>
            <p:cNvPr id="12620" name="Google Shape;12620;p8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89"/>
          <p:cNvGrpSpPr/>
          <p:nvPr/>
        </p:nvGrpSpPr>
        <p:grpSpPr>
          <a:xfrm>
            <a:off x="4604196" y="3485393"/>
            <a:ext cx="367255" cy="244486"/>
            <a:chOff x="4629306" y="3409193"/>
            <a:chExt cx="367255" cy="244486"/>
          </a:xfrm>
        </p:grpSpPr>
        <p:sp>
          <p:nvSpPr>
            <p:cNvPr id="12635" name="Google Shape;12635;p8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89"/>
          <p:cNvGrpSpPr/>
          <p:nvPr/>
        </p:nvGrpSpPr>
        <p:grpSpPr>
          <a:xfrm>
            <a:off x="4168380" y="3426284"/>
            <a:ext cx="289939" cy="334661"/>
            <a:chOff x="4193490" y="3350084"/>
            <a:chExt cx="289939" cy="334661"/>
          </a:xfrm>
        </p:grpSpPr>
        <p:sp>
          <p:nvSpPr>
            <p:cNvPr id="12646" name="Google Shape;12646;p8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6" name="Google Shape;12656;p89"/>
          <p:cNvGrpSpPr/>
          <p:nvPr/>
        </p:nvGrpSpPr>
        <p:grpSpPr>
          <a:xfrm>
            <a:off x="6508171" y="3427430"/>
            <a:ext cx="357037" cy="357005"/>
            <a:chOff x="6533281" y="3351230"/>
            <a:chExt cx="357037" cy="357005"/>
          </a:xfrm>
        </p:grpSpPr>
        <p:sp>
          <p:nvSpPr>
            <p:cNvPr id="12657" name="Google Shape;12657;p8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9"/>
          <p:cNvGrpSpPr/>
          <p:nvPr/>
        </p:nvGrpSpPr>
        <p:grpSpPr>
          <a:xfrm>
            <a:off x="6033331" y="3427430"/>
            <a:ext cx="357387" cy="357005"/>
            <a:chOff x="6058441" y="3351230"/>
            <a:chExt cx="357387" cy="357005"/>
          </a:xfrm>
        </p:grpSpPr>
        <p:sp>
          <p:nvSpPr>
            <p:cNvPr id="12661" name="Google Shape;12661;p8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3" name="Google Shape;12663;p89"/>
          <p:cNvGrpSpPr/>
          <p:nvPr/>
        </p:nvGrpSpPr>
        <p:grpSpPr>
          <a:xfrm>
            <a:off x="7932373" y="3427048"/>
            <a:ext cx="357387" cy="357387"/>
            <a:chOff x="7957483" y="3350848"/>
            <a:chExt cx="357387" cy="357387"/>
          </a:xfrm>
        </p:grpSpPr>
        <p:sp>
          <p:nvSpPr>
            <p:cNvPr id="12664" name="Google Shape;12664;p8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89"/>
          <p:cNvGrpSpPr/>
          <p:nvPr/>
        </p:nvGrpSpPr>
        <p:grpSpPr>
          <a:xfrm>
            <a:off x="6982661" y="3427430"/>
            <a:ext cx="357387" cy="357005"/>
            <a:chOff x="7007771" y="3351230"/>
            <a:chExt cx="357387" cy="357005"/>
          </a:xfrm>
        </p:grpSpPr>
        <p:sp>
          <p:nvSpPr>
            <p:cNvPr id="12668" name="Google Shape;12668;p8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3" name="Google Shape;12673;p89"/>
          <p:cNvGrpSpPr/>
          <p:nvPr/>
        </p:nvGrpSpPr>
        <p:grpSpPr>
          <a:xfrm>
            <a:off x="5083620" y="3427430"/>
            <a:ext cx="357005" cy="357005"/>
            <a:chOff x="5108729" y="3351230"/>
            <a:chExt cx="357005" cy="357005"/>
          </a:xfrm>
        </p:grpSpPr>
        <p:sp>
          <p:nvSpPr>
            <p:cNvPr id="12674" name="Google Shape;12674;p8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89"/>
          <p:cNvGrpSpPr/>
          <p:nvPr/>
        </p:nvGrpSpPr>
        <p:grpSpPr>
          <a:xfrm>
            <a:off x="5558459" y="3427430"/>
            <a:ext cx="357419" cy="357005"/>
            <a:chOff x="5583569" y="3351230"/>
            <a:chExt cx="357419" cy="357005"/>
          </a:xfrm>
        </p:grpSpPr>
        <p:sp>
          <p:nvSpPr>
            <p:cNvPr id="12677" name="Google Shape;12677;p8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89"/>
          <p:cNvGrpSpPr/>
          <p:nvPr/>
        </p:nvGrpSpPr>
        <p:grpSpPr>
          <a:xfrm>
            <a:off x="7457119" y="3427430"/>
            <a:ext cx="357419" cy="357005"/>
            <a:chOff x="7482229" y="3351230"/>
            <a:chExt cx="357419" cy="357005"/>
          </a:xfrm>
        </p:grpSpPr>
        <p:sp>
          <p:nvSpPr>
            <p:cNvPr id="12680" name="Google Shape;12680;p8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5" name="Google Shape;12685;p89"/>
          <p:cNvGrpSpPr/>
          <p:nvPr/>
        </p:nvGrpSpPr>
        <p:grpSpPr>
          <a:xfrm>
            <a:off x="3739375" y="2966882"/>
            <a:ext cx="222874" cy="345737"/>
            <a:chOff x="3764485" y="2890682"/>
            <a:chExt cx="222874" cy="345737"/>
          </a:xfrm>
        </p:grpSpPr>
        <p:sp>
          <p:nvSpPr>
            <p:cNvPr id="12686" name="Google Shape;12686;p8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89"/>
          <p:cNvGrpSpPr/>
          <p:nvPr/>
        </p:nvGrpSpPr>
        <p:grpSpPr>
          <a:xfrm>
            <a:off x="2213507" y="2984331"/>
            <a:ext cx="422596" cy="310382"/>
            <a:chOff x="2278533" y="2937377"/>
            <a:chExt cx="346788" cy="254704"/>
          </a:xfrm>
        </p:grpSpPr>
        <p:sp>
          <p:nvSpPr>
            <p:cNvPr id="12690" name="Google Shape;12690;p8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2" name="Google Shape;12692;p89"/>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3" name="Google Shape;12693;p89"/>
          <p:cNvGrpSpPr/>
          <p:nvPr/>
        </p:nvGrpSpPr>
        <p:grpSpPr>
          <a:xfrm>
            <a:off x="1811527" y="2967710"/>
            <a:ext cx="286152" cy="346438"/>
            <a:chOff x="1836637" y="2891510"/>
            <a:chExt cx="286152" cy="346438"/>
          </a:xfrm>
        </p:grpSpPr>
        <p:sp>
          <p:nvSpPr>
            <p:cNvPr id="12694" name="Google Shape;12694;p8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9"/>
          <p:cNvGrpSpPr/>
          <p:nvPr/>
        </p:nvGrpSpPr>
        <p:grpSpPr>
          <a:xfrm>
            <a:off x="5560751" y="2982129"/>
            <a:ext cx="379764" cy="337684"/>
            <a:chOff x="5585861" y="2905929"/>
            <a:chExt cx="379764" cy="337684"/>
          </a:xfrm>
        </p:grpSpPr>
        <p:sp>
          <p:nvSpPr>
            <p:cNvPr id="12698" name="Google Shape;12698;p8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89"/>
          <p:cNvGrpSpPr/>
          <p:nvPr/>
        </p:nvGrpSpPr>
        <p:grpSpPr>
          <a:xfrm>
            <a:off x="1302566" y="2986680"/>
            <a:ext cx="347934" cy="310024"/>
            <a:chOff x="1327676" y="2910480"/>
            <a:chExt cx="347934" cy="310024"/>
          </a:xfrm>
        </p:grpSpPr>
        <p:sp>
          <p:nvSpPr>
            <p:cNvPr id="12703" name="Google Shape;12703;p8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8" name="Google Shape;12708;p89"/>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9" name="Google Shape;12709;p89"/>
          <p:cNvGrpSpPr/>
          <p:nvPr/>
        </p:nvGrpSpPr>
        <p:grpSpPr>
          <a:xfrm>
            <a:off x="2728291" y="2945764"/>
            <a:ext cx="382828" cy="358601"/>
            <a:chOff x="2753373" y="2902523"/>
            <a:chExt cx="347552" cy="325557"/>
          </a:xfrm>
        </p:grpSpPr>
        <p:sp>
          <p:nvSpPr>
            <p:cNvPr id="12710" name="Google Shape;12710;p8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89"/>
          <p:cNvGrpSpPr/>
          <p:nvPr/>
        </p:nvGrpSpPr>
        <p:grpSpPr>
          <a:xfrm>
            <a:off x="823906" y="2979455"/>
            <a:ext cx="356655" cy="335425"/>
            <a:chOff x="849016" y="2903255"/>
            <a:chExt cx="356655" cy="335425"/>
          </a:xfrm>
        </p:grpSpPr>
        <p:sp>
          <p:nvSpPr>
            <p:cNvPr id="12717" name="Google Shape;12717;p8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89"/>
          <p:cNvGrpSpPr/>
          <p:nvPr/>
        </p:nvGrpSpPr>
        <p:grpSpPr>
          <a:xfrm>
            <a:off x="4185823" y="3002977"/>
            <a:ext cx="280072" cy="275520"/>
            <a:chOff x="4210933" y="2926777"/>
            <a:chExt cx="280072" cy="275520"/>
          </a:xfrm>
        </p:grpSpPr>
        <p:sp>
          <p:nvSpPr>
            <p:cNvPr id="12729" name="Google Shape;12729;p8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9"/>
          <p:cNvGrpSpPr/>
          <p:nvPr/>
        </p:nvGrpSpPr>
        <p:grpSpPr>
          <a:xfrm>
            <a:off x="4642106" y="2991582"/>
            <a:ext cx="320273" cy="318395"/>
            <a:chOff x="4667216" y="2915382"/>
            <a:chExt cx="320273" cy="318395"/>
          </a:xfrm>
        </p:grpSpPr>
        <p:sp>
          <p:nvSpPr>
            <p:cNvPr id="12743" name="Google Shape;12743;p8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89"/>
          <p:cNvGrpSpPr/>
          <p:nvPr/>
        </p:nvGrpSpPr>
        <p:grpSpPr>
          <a:xfrm>
            <a:off x="5145370" y="3010839"/>
            <a:ext cx="261929" cy="280550"/>
            <a:chOff x="5170480" y="2934639"/>
            <a:chExt cx="261929" cy="280550"/>
          </a:xfrm>
        </p:grpSpPr>
        <p:sp>
          <p:nvSpPr>
            <p:cNvPr id="12748" name="Google Shape;12748;p8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89"/>
          <p:cNvGrpSpPr/>
          <p:nvPr/>
        </p:nvGrpSpPr>
        <p:grpSpPr>
          <a:xfrm>
            <a:off x="6044313" y="2968091"/>
            <a:ext cx="362321" cy="364231"/>
            <a:chOff x="6069423" y="2891892"/>
            <a:chExt cx="362321" cy="364231"/>
          </a:xfrm>
        </p:grpSpPr>
        <p:sp>
          <p:nvSpPr>
            <p:cNvPr id="12756" name="Google Shape;12756;p8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89"/>
          <p:cNvGrpSpPr/>
          <p:nvPr/>
        </p:nvGrpSpPr>
        <p:grpSpPr>
          <a:xfrm>
            <a:off x="6546845" y="2995370"/>
            <a:ext cx="308878" cy="311170"/>
            <a:chOff x="6571955" y="2919170"/>
            <a:chExt cx="308878" cy="311170"/>
          </a:xfrm>
        </p:grpSpPr>
        <p:sp>
          <p:nvSpPr>
            <p:cNvPr id="12763" name="Google Shape;12763;p8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3" name="Google Shape;12773;p89"/>
          <p:cNvGrpSpPr/>
          <p:nvPr/>
        </p:nvGrpSpPr>
        <p:grpSpPr>
          <a:xfrm>
            <a:off x="7474944" y="3010935"/>
            <a:ext cx="350576" cy="280454"/>
            <a:chOff x="7500054" y="2934735"/>
            <a:chExt cx="350576" cy="280454"/>
          </a:xfrm>
        </p:grpSpPr>
        <p:sp>
          <p:nvSpPr>
            <p:cNvPr id="12774" name="Google Shape;12774;p8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89"/>
          <p:cNvGrpSpPr/>
          <p:nvPr/>
        </p:nvGrpSpPr>
        <p:grpSpPr>
          <a:xfrm>
            <a:off x="6987570" y="2950862"/>
            <a:ext cx="332012" cy="355454"/>
            <a:chOff x="7055134" y="2919170"/>
            <a:chExt cx="290321" cy="310820"/>
          </a:xfrm>
        </p:grpSpPr>
        <p:sp>
          <p:nvSpPr>
            <p:cNvPr id="12783" name="Google Shape;12783;p8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9"/>
          <p:cNvGrpSpPr/>
          <p:nvPr/>
        </p:nvGrpSpPr>
        <p:grpSpPr>
          <a:xfrm>
            <a:off x="7960033" y="2976813"/>
            <a:ext cx="330109" cy="347552"/>
            <a:chOff x="7985143" y="2900613"/>
            <a:chExt cx="330109" cy="347552"/>
          </a:xfrm>
        </p:grpSpPr>
        <p:sp>
          <p:nvSpPr>
            <p:cNvPr id="12798" name="Google Shape;12798;p8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89"/>
          <p:cNvGrpSpPr/>
          <p:nvPr/>
        </p:nvGrpSpPr>
        <p:grpSpPr>
          <a:xfrm>
            <a:off x="7965731" y="2511426"/>
            <a:ext cx="354363" cy="353631"/>
            <a:chOff x="7990840" y="2435226"/>
            <a:chExt cx="354363" cy="353631"/>
          </a:xfrm>
        </p:grpSpPr>
        <p:sp>
          <p:nvSpPr>
            <p:cNvPr id="12807" name="Google Shape;12807;p8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9"/>
          <p:cNvGrpSpPr/>
          <p:nvPr/>
        </p:nvGrpSpPr>
        <p:grpSpPr>
          <a:xfrm>
            <a:off x="1792207" y="2556530"/>
            <a:ext cx="350958" cy="263043"/>
            <a:chOff x="1817317" y="2480330"/>
            <a:chExt cx="350958" cy="263043"/>
          </a:xfrm>
        </p:grpSpPr>
        <p:sp>
          <p:nvSpPr>
            <p:cNvPr id="12811" name="Google Shape;12811;p8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89"/>
          <p:cNvGrpSpPr/>
          <p:nvPr/>
        </p:nvGrpSpPr>
        <p:grpSpPr>
          <a:xfrm>
            <a:off x="1316617" y="2559549"/>
            <a:ext cx="419913" cy="308109"/>
            <a:chOff x="1341727" y="2483349"/>
            <a:chExt cx="419913" cy="308109"/>
          </a:xfrm>
        </p:grpSpPr>
        <p:sp>
          <p:nvSpPr>
            <p:cNvPr id="12817" name="Google Shape;12817;p8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89"/>
          <p:cNvGrpSpPr/>
          <p:nvPr/>
        </p:nvGrpSpPr>
        <p:grpSpPr>
          <a:xfrm>
            <a:off x="829222" y="2523936"/>
            <a:ext cx="376358" cy="330109"/>
            <a:chOff x="854332" y="2447736"/>
            <a:chExt cx="376358" cy="330109"/>
          </a:xfrm>
        </p:grpSpPr>
        <p:sp>
          <p:nvSpPr>
            <p:cNvPr id="12821" name="Google Shape;12821;p8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89"/>
          <p:cNvGrpSpPr/>
          <p:nvPr/>
        </p:nvGrpSpPr>
        <p:grpSpPr>
          <a:xfrm>
            <a:off x="4181653" y="2527151"/>
            <a:ext cx="322151" cy="322374"/>
            <a:chOff x="4206763" y="2450951"/>
            <a:chExt cx="322151" cy="322374"/>
          </a:xfrm>
        </p:grpSpPr>
        <p:sp>
          <p:nvSpPr>
            <p:cNvPr id="12830" name="Google Shape;12830;p8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89"/>
          <p:cNvGrpSpPr/>
          <p:nvPr/>
        </p:nvGrpSpPr>
        <p:grpSpPr>
          <a:xfrm>
            <a:off x="7491236" y="2526259"/>
            <a:ext cx="327976" cy="324316"/>
            <a:chOff x="7528096" y="2450059"/>
            <a:chExt cx="327976" cy="324316"/>
          </a:xfrm>
        </p:grpSpPr>
        <p:sp>
          <p:nvSpPr>
            <p:cNvPr id="12833" name="Google Shape;12833;p8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89"/>
          <p:cNvGrpSpPr/>
          <p:nvPr/>
        </p:nvGrpSpPr>
        <p:grpSpPr>
          <a:xfrm>
            <a:off x="7052019" y="2588742"/>
            <a:ext cx="282364" cy="198619"/>
            <a:chOff x="7077129" y="2512542"/>
            <a:chExt cx="282364" cy="198619"/>
          </a:xfrm>
        </p:grpSpPr>
        <p:sp>
          <p:nvSpPr>
            <p:cNvPr id="12839" name="Google Shape;12839;p8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5" name="Google Shape;12845;p89"/>
          <p:cNvGrpSpPr/>
          <p:nvPr/>
        </p:nvGrpSpPr>
        <p:grpSpPr>
          <a:xfrm>
            <a:off x="3700351" y="2520912"/>
            <a:ext cx="334279" cy="334661"/>
            <a:chOff x="3725461" y="2444712"/>
            <a:chExt cx="334279" cy="334661"/>
          </a:xfrm>
        </p:grpSpPr>
        <p:sp>
          <p:nvSpPr>
            <p:cNvPr id="12846" name="Google Shape;12846;p8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89"/>
          <p:cNvGrpSpPr/>
          <p:nvPr/>
        </p:nvGrpSpPr>
        <p:grpSpPr>
          <a:xfrm>
            <a:off x="6552128" y="2533421"/>
            <a:ext cx="332019" cy="310788"/>
            <a:chOff x="6577238" y="2457221"/>
            <a:chExt cx="332019" cy="310788"/>
          </a:xfrm>
        </p:grpSpPr>
        <p:sp>
          <p:nvSpPr>
            <p:cNvPr id="12854" name="Google Shape;12854;p8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89"/>
          <p:cNvGrpSpPr/>
          <p:nvPr/>
        </p:nvGrpSpPr>
        <p:grpSpPr>
          <a:xfrm>
            <a:off x="2793451" y="2515978"/>
            <a:ext cx="247892" cy="346024"/>
            <a:chOff x="2818561" y="2439778"/>
            <a:chExt cx="247892" cy="346024"/>
          </a:xfrm>
        </p:grpSpPr>
        <p:sp>
          <p:nvSpPr>
            <p:cNvPr id="12861" name="Google Shape;12861;p8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89"/>
          <p:cNvGrpSpPr/>
          <p:nvPr/>
        </p:nvGrpSpPr>
        <p:grpSpPr>
          <a:xfrm>
            <a:off x="3182668" y="2550832"/>
            <a:ext cx="419933" cy="275170"/>
            <a:chOff x="3207778" y="2474632"/>
            <a:chExt cx="419933" cy="275170"/>
          </a:xfrm>
        </p:grpSpPr>
        <p:sp>
          <p:nvSpPr>
            <p:cNvPr id="12874" name="Google Shape;12874;p8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89"/>
          <p:cNvGrpSpPr/>
          <p:nvPr/>
        </p:nvGrpSpPr>
        <p:grpSpPr>
          <a:xfrm>
            <a:off x="6074265" y="2532275"/>
            <a:ext cx="337684" cy="314194"/>
            <a:chOff x="6099375" y="2456075"/>
            <a:chExt cx="337684" cy="314194"/>
          </a:xfrm>
        </p:grpSpPr>
        <p:sp>
          <p:nvSpPr>
            <p:cNvPr id="12889" name="Google Shape;12889;p8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1" name="Google Shape;12891;p89"/>
          <p:cNvGrpSpPr/>
          <p:nvPr/>
        </p:nvGrpSpPr>
        <p:grpSpPr>
          <a:xfrm>
            <a:off x="2287513" y="2544784"/>
            <a:ext cx="312698" cy="286534"/>
            <a:chOff x="2312623" y="2468584"/>
            <a:chExt cx="312698" cy="286534"/>
          </a:xfrm>
        </p:grpSpPr>
        <p:sp>
          <p:nvSpPr>
            <p:cNvPr id="12892" name="Google Shape;12892;p8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89"/>
          <p:cNvGrpSpPr/>
          <p:nvPr/>
        </p:nvGrpSpPr>
        <p:grpSpPr>
          <a:xfrm>
            <a:off x="5593695" y="2517124"/>
            <a:ext cx="345292" cy="342618"/>
            <a:chOff x="5618805" y="2440924"/>
            <a:chExt cx="345292" cy="342618"/>
          </a:xfrm>
        </p:grpSpPr>
        <p:sp>
          <p:nvSpPr>
            <p:cNvPr id="12896" name="Google Shape;12896;p8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89"/>
          <p:cNvGrpSpPr/>
          <p:nvPr/>
        </p:nvGrpSpPr>
        <p:grpSpPr>
          <a:xfrm>
            <a:off x="4628069" y="2522790"/>
            <a:ext cx="377886" cy="331255"/>
            <a:chOff x="4653179" y="2446590"/>
            <a:chExt cx="377886" cy="331255"/>
          </a:xfrm>
        </p:grpSpPr>
        <p:sp>
          <p:nvSpPr>
            <p:cNvPr id="12902" name="Google Shape;12902;p8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6" name="Google Shape;12906;p89"/>
          <p:cNvGrpSpPr/>
          <p:nvPr/>
        </p:nvGrpSpPr>
        <p:grpSpPr>
          <a:xfrm>
            <a:off x="5159407" y="2535681"/>
            <a:ext cx="252062" cy="305122"/>
            <a:chOff x="5184517" y="2459481"/>
            <a:chExt cx="252062" cy="305122"/>
          </a:xfrm>
        </p:grpSpPr>
        <p:sp>
          <p:nvSpPr>
            <p:cNvPr id="12907" name="Google Shape;12907;p8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3" name="Google Shape;12913;p89"/>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4" name="Google Shape;12914;p89"/>
          <p:cNvGrpSpPr/>
          <p:nvPr/>
        </p:nvGrpSpPr>
        <p:grpSpPr>
          <a:xfrm>
            <a:off x="6130349" y="2045308"/>
            <a:ext cx="249770" cy="363849"/>
            <a:chOff x="6155459" y="1969108"/>
            <a:chExt cx="249770" cy="363849"/>
          </a:xfrm>
        </p:grpSpPr>
        <p:sp>
          <p:nvSpPr>
            <p:cNvPr id="12915" name="Google Shape;12915;p8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89"/>
          <p:cNvGrpSpPr/>
          <p:nvPr/>
        </p:nvGrpSpPr>
        <p:grpSpPr>
          <a:xfrm>
            <a:off x="2254919" y="2046804"/>
            <a:ext cx="353631" cy="354395"/>
            <a:chOff x="2280029" y="1970604"/>
            <a:chExt cx="353631" cy="354395"/>
          </a:xfrm>
        </p:grpSpPr>
        <p:sp>
          <p:nvSpPr>
            <p:cNvPr id="12925" name="Google Shape;12925;p8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89"/>
          <p:cNvGrpSpPr/>
          <p:nvPr/>
        </p:nvGrpSpPr>
        <p:grpSpPr>
          <a:xfrm>
            <a:off x="8039990" y="2076374"/>
            <a:ext cx="255086" cy="301685"/>
            <a:chOff x="8065100" y="2000174"/>
            <a:chExt cx="255086" cy="301685"/>
          </a:xfrm>
        </p:grpSpPr>
        <p:sp>
          <p:nvSpPr>
            <p:cNvPr id="12930" name="Google Shape;12930;p8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89"/>
          <p:cNvGrpSpPr/>
          <p:nvPr/>
        </p:nvGrpSpPr>
        <p:grpSpPr>
          <a:xfrm>
            <a:off x="6608595" y="2045308"/>
            <a:ext cx="249420" cy="363849"/>
            <a:chOff x="6633705" y="1969108"/>
            <a:chExt cx="249420" cy="363849"/>
          </a:xfrm>
        </p:grpSpPr>
        <p:sp>
          <p:nvSpPr>
            <p:cNvPr id="12935" name="Google Shape;12935;p8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89"/>
          <p:cNvGrpSpPr/>
          <p:nvPr/>
        </p:nvGrpSpPr>
        <p:grpSpPr>
          <a:xfrm>
            <a:off x="5185921" y="2045308"/>
            <a:ext cx="226661" cy="363467"/>
            <a:chOff x="5211031" y="1969108"/>
            <a:chExt cx="226661" cy="363467"/>
          </a:xfrm>
        </p:grpSpPr>
        <p:sp>
          <p:nvSpPr>
            <p:cNvPr id="12944" name="Google Shape;12944;p8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89"/>
          <p:cNvGrpSpPr/>
          <p:nvPr/>
        </p:nvGrpSpPr>
        <p:grpSpPr>
          <a:xfrm>
            <a:off x="3687842" y="2046804"/>
            <a:ext cx="354363" cy="354395"/>
            <a:chOff x="3712952" y="1970604"/>
            <a:chExt cx="354363" cy="354395"/>
          </a:xfrm>
        </p:grpSpPr>
        <p:sp>
          <p:nvSpPr>
            <p:cNvPr id="12947" name="Google Shape;12947;p8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89"/>
          <p:cNvGrpSpPr/>
          <p:nvPr/>
        </p:nvGrpSpPr>
        <p:grpSpPr>
          <a:xfrm>
            <a:off x="3210329" y="2046804"/>
            <a:ext cx="354363" cy="354745"/>
            <a:chOff x="3235438" y="1970604"/>
            <a:chExt cx="354363" cy="354745"/>
          </a:xfrm>
        </p:grpSpPr>
        <p:sp>
          <p:nvSpPr>
            <p:cNvPr id="12957" name="Google Shape;12957;p8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0" name="Google Shape;12970;p89"/>
          <p:cNvGrpSpPr/>
          <p:nvPr/>
        </p:nvGrpSpPr>
        <p:grpSpPr>
          <a:xfrm>
            <a:off x="1304475" y="2066125"/>
            <a:ext cx="341472" cy="335074"/>
            <a:chOff x="1329585" y="1989925"/>
            <a:chExt cx="341472" cy="335074"/>
          </a:xfrm>
        </p:grpSpPr>
        <p:sp>
          <p:nvSpPr>
            <p:cNvPr id="12971" name="Google Shape;12971;p8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89"/>
          <p:cNvGrpSpPr/>
          <p:nvPr/>
        </p:nvGrpSpPr>
        <p:grpSpPr>
          <a:xfrm>
            <a:off x="5566761" y="2066106"/>
            <a:ext cx="416649" cy="325597"/>
            <a:chOff x="5626763" y="2013829"/>
            <a:chExt cx="351722" cy="274788"/>
          </a:xfrm>
        </p:grpSpPr>
        <p:sp>
          <p:nvSpPr>
            <p:cNvPr id="12975" name="Google Shape;12975;p8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5" name="Google Shape;12985;p89"/>
          <p:cNvGrpSpPr/>
          <p:nvPr/>
        </p:nvGrpSpPr>
        <p:grpSpPr>
          <a:xfrm>
            <a:off x="7551495" y="2060077"/>
            <a:ext cx="276698" cy="333133"/>
            <a:chOff x="7576605" y="1983877"/>
            <a:chExt cx="276698" cy="333133"/>
          </a:xfrm>
        </p:grpSpPr>
        <p:sp>
          <p:nvSpPr>
            <p:cNvPr id="12986" name="Google Shape;12986;p8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8" name="Google Shape;12988;p89"/>
          <p:cNvGrpSpPr/>
          <p:nvPr/>
        </p:nvGrpSpPr>
        <p:grpSpPr>
          <a:xfrm>
            <a:off x="828458" y="2051738"/>
            <a:ext cx="337334" cy="353599"/>
            <a:chOff x="853568" y="1975538"/>
            <a:chExt cx="337334" cy="353599"/>
          </a:xfrm>
        </p:grpSpPr>
        <p:sp>
          <p:nvSpPr>
            <p:cNvPr id="12989" name="Google Shape;12989;p8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3" name="Google Shape;12993;p89"/>
          <p:cNvGrpSpPr/>
          <p:nvPr/>
        </p:nvGrpSpPr>
        <p:grpSpPr>
          <a:xfrm>
            <a:off x="2733192" y="2085828"/>
            <a:ext cx="327085" cy="277080"/>
            <a:chOff x="2770052" y="2009628"/>
            <a:chExt cx="327085" cy="277080"/>
          </a:xfrm>
        </p:grpSpPr>
        <p:sp>
          <p:nvSpPr>
            <p:cNvPr id="12994" name="Google Shape;12994;p8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6" name="Google Shape;12996;p89"/>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7" name="Google Shape;12997;p89"/>
          <p:cNvGrpSpPr/>
          <p:nvPr/>
        </p:nvGrpSpPr>
        <p:grpSpPr>
          <a:xfrm>
            <a:off x="4170289" y="2046804"/>
            <a:ext cx="344878" cy="343573"/>
            <a:chOff x="4195399" y="1970604"/>
            <a:chExt cx="344878" cy="343573"/>
          </a:xfrm>
        </p:grpSpPr>
        <p:sp>
          <p:nvSpPr>
            <p:cNvPr id="12998" name="Google Shape;12998;p8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89"/>
          <p:cNvGrpSpPr/>
          <p:nvPr/>
        </p:nvGrpSpPr>
        <p:grpSpPr>
          <a:xfrm>
            <a:off x="4649681" y="2053647"/>
            <a:ext cx="344528" cy="344114"/>
            <a:chOff x="4674791" y="1977447"/>
            <a:chExt cx="344528" cy="344114"/>
          </a:xfrm>
        </p:grpSpPr>
        <p:sp>
          <p:nvSpPr>
            <p:cNvPr id="13003" name="Google Shape;13003;p8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9"/>
          <p:cNvGrpSpPr/>
          <p:nvPr/>
        </p:nvGrpSpPr>
        <p:grpSpPr>
          <a:xfrm>
            <a:off x="6058700" y="1623497"/>
            <a:ext cx="382819" cy="310788"/>
            <a:chOff x="6083810" y="1547297"/>
            <a:chExt cx="382819" cy="310788"/>
          </a:xfrm>
        </p:grpSpPr>
        <p:sp>
          <p:nvSpPr>
            <p:cNvPr id="13030" name="Google Shape;13030;p8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89"/>
          <p:cNvGrpSpPr/>
          <p:nvPr/>
        </p:nvGrpSpPr>
        <p:grpSpPr>
          <a:xfrm>
            <a:off x="6533190" y="1614393"/>
            <a:ext cx="382788" cy="328613"/>
            <a:chOff x="6558300" y="1538193"/>
            <a:chExt cx="382788" cy="328613"/>
          </a:xfrm>
        </p:grpSpPr>
        <p:sp>
          <p:nvSpPr>
            <p:cNvPr id="13049" name="Google Shape;13049;p8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9"/>
          <p:cNvGrpSpPr/>
          <p:nvPr/>
        </p:nvGrpSpPr>
        <p:grpSpPr>
          <a:xfrm>
            <a:off x="5168892" y="1587497"/>
            <a:ext cx="259605" cy="346024"/>
            <a:chOff x="5194002" y="1511297"/>
            <a:chExt cx="259605" cy="346024"/>
          </a:xfrm>
        </p:grpSpPr>
        <p:sp>
          <p:nvSpPr>
            <p:cNvPr id="13052" name="Google Shape;13052;p8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6" name="Google Shape;13056;p89"/>
          <p:cNvGrpSpPr/>
          <p:nvPr/>
        </p:nvGrpSpPr>
        <p:grpSpPr>
          <a:xfrm>
            <a:off x="1369631" y="1588261"/>
            <a:ext cx="252444" cy="351722"/>
            <a:chOff x="1394741" y="1512061"/>
            <a:chExt cx="252444" cy="351722"/>
          </a:xfrm>
        </p:grpSpPr>
        <p:sp>
          <p:nvSpPr>
            <p:cNvPr id="13057" name="Google Shape;13057;p8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9"/>
          <p:cNvGrpSpPr/>
          <p:nvPr/>
        </p:nvGrpSpPr>
        <p:grpSpPr>
          <a:xfrm>
            <a:off x="829986" y="1580685"/>
            <a:ext cx="380910" cy="339594"/>
            <a:chOff x="855096" y="1504485"/>
            <a:chExt cx="380910" cy="339594"/>
          </a:xfrm>
        </p:grpSpPr>
        <p:sp>
          <p:nvSpPr>
            <p:cNvPr id="13075" name="Google Shape;13075;p8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89"/>
          <p:cNvGrpSpPr/>
          <p:nvPr/>
        </p:nvGrpSpPr>
        <p:grpSpPr>
          <a:xfrm>
            <a:off x="1794466" y="1587879"/>
            <a:ext cx="352103" cy="352103"/>
            <a:chOff x="1819576" y="1511679"/>
            <a:chExt cx="352103" cy="352103"/>
          </a:xfrm>
        </p:grpSpPr>
        <p:sp>
          <p:nvSpPr>
            <p:cNvPr id="13081" name="Google Shape;13081;p8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89"/>
          <p:cNvGrpSpPr/>
          <p:nvPr/>
        </p:nvGrpSpPr>
        <p:grpSpPr>
          <a:xfrm>
            <a:off x="5595987" y="1576961"/>
            <a:ext cx="371424" cy="355446"/>
            <a:chOff x="5621097" y="1500761"/>
            <a:chExt cx="371424" cy="355446"/>
          </a:xfrm>
        </p:grpSpPr>
        <p:sp>
          <p:nvSpPr>
            <p:cNvPr id="13086" name="Google Shape;13086;p8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89"/>
          <p:cNvGrpSpPr/>
          <p:nvPr/>
        </p:nvGrpSpPr>
        <p:grpSpPr>
          <a:xfrm>
            <a:off x="4645129" y="1617799"/>
            <a:ext cx="359679" cy="321833"/>
            <a:chOff x="4670239" y="1541599"/>
            <a:chExt cx="359679" cy="321833"/>
          </a:xfrm>
        </p:grpSpPr>
        <p:sp>
          <p:nvSpPr>
            <p:cNvPr id="13089" name="Google Shape;13089;p8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89"/>
          <p:cNvGrpSpPr/>
          <p:nvPr/>
        </p:nvGrpSpPr>
        <p:grpSpPr>
          <a:xfrm>
            <a:off x="4187319" y="1578585"/>
            <a:ext cx="321037" cy="353822"/>
            <a:chOff x="4212429" y="1502385"/>
            <a:chExt cx="321037" cy="353822"/>
          </a:xfrm>
        </p:grpSpPr>
        <p:sp>
          <p:nvSpPr>
            <p:cNvPr id="13095" name="Google Shape;13095;p8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89"/>
          <p:cNvGrpSpPr/>
          <p:nvPr/>
        </p:nvGrpSpPr>
        <p:grpSpPr>
          <a:xfrm>
            <a:off x="2277678" y="1582181"/>
            <a:ext cx="336188" cy="335425"/>
            <a:chOff x="2302788" y="1505981"/>
            <a:chExt cx="336188" cy="335425"/>
          </a:xfrm>
        </p:grpSpPr>
        <p:sp>
          <p:nvSpPr>
            <p:cNvPr id="13100" name="Google Shape;13100;p8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89"/>
          <p:cNvGrpSpPr/>
          <p:nvPr/>
        </p:nvGrpSpPr>
        <p:grpSpPr>
          <a:xfrm>
            <a:off x="2755191" y="1598096"/>
            <a:ext cx="333133" cy="321037"/>
            <a:chOff x="2780301" y="1521896"/>
            <a:chExt cx="333133" cy="321037"/>
          </a:xfrm>
        </p:grpSpPr>
        <p:sp>
          <p:nvSpPr>
            <p:cNvPr id="13118" name="Google Shape;13118;p8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89"/>
          <p:cNvGrpSpPr/>
          <p:nvPr/>
        </p:nvGrpSpPr>
        <p:grpSpPr>
          <a:xfrm>
            <a:off x="3291049" y="1591285"/>
            <a:ext cx="211892" cy="339594"/>
            <a:chOff x="3316159" y="1515085"/>
            <a:chExt cx="211892" cy="339594"/>
          </a:xfrm>
        </p:grpSpPr>
        <p:sp>
          <p:nvSpPr>
            <p:cNvPr id="13139" name="Google Shape;13139;p8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42" name="Google Shape;13142;p89"/>
            <p:cNvGrpSpPr/>
            <p:nvPr/>
          </p:nvGrpSpPr>
          <p:grpSpPr>
            <a:xfrm>
              <a:off x="3316159" y="1515085"/>
              <a:ext cx="211892" cy="339594"/>
              <a:chOff x="3316159" y="1515085"/>
              <a:chExt cx="211892" cy="339594"/>
            </a:xfrm>
          </p:grpSpPr>
          <p:sp>
            <p:nvSpPr>
              <p:cNvPr id="13143" name="Google Shape;13143;p8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49" name="Google Shape;13149;p89"/>
          <p:cNvGrpSpPr/>
          <p:nvPr/>
        </p:nvGrpSpPr>
        <p:grpSpPr>
          <a:xfrm>
            <a:off x="3691248" y="1620855"/>
            <a:ext cx="361971" cy="314958"/>
            <a:chOff x="3716358" y="1544655"/>
            <a:chExt cx="361971" cy="314958"/>
          </a:xfrm>
        </p:grpSpPr>
        <p:sp>
          <p:nvSpPr>
            <p:cNvPr id="13150" name="Google Shape;13150;p8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5" name="Google Shape;13155;p89"/>
            <p:cNvGrpSpPr/>
            <p:nvPr/>
          </p:nvGrpSpPr>
          <p:grpSpPr>
            <a:xfrm>
              <a:off x="3716358" y="1544655"/>
              <a:ext cx="361971" cy="314958"/>
              <a:chOff x="3716358" y="1544655"/>
              <a:chExt cx="361971" cy="314958"/>
            </a:xfrm>
          </p:grpSpPr>
          <p:sp>
            <p:nvSpPr>
              <p:cNvPr id="13156" name="Google Shape;13156;p8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61" name="Google Shape;13161;p89"/>
          <p:cNvGrpSpPr/>
          <p:nvPr/>
        </p:nvGrpSpPr>
        <p:grpSpPr>
          <a:xfrm>
            <a:off x="6986814" y="1633752"/>
            <a:ext cx="499533" cy="305136"/>
            <a:chOff x="7009649" y="1541981"/>
            <a:chExt cx="524940" cy="320655"/>
          </a:xfrm>
        </p:grpSpPr>
        <p:sp>
          <p:nvSpPr>
            <p:cNvPr id="13162" name="Google Shape;13162;p8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0" name="Google Shape;13170;p89"/>
          <p:cNvGrpSpPr/>
          <p:nvPr/>
        </p:nvGrpSpPr>
        <p:grpSpPr>
          <a:xfrm>
            <a:off x="8008924" y="1594309"/>
            <a:ext cx="282746" cy="340358"/>
            <a:chOff x="8034034" y="1518109"/>
            <a:chExt cx="282746" cy="340358"/>
          </a:xfrm>
        </p:grpSpPr>
        <p:sp>
          <p:nvSpPr>
            <p:cNvPr id="13171" name="Google Shape;13171;p8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89"/>
          <p:cNvGrpSpPr/>
          <p:nvPr/>
        </p:nvGrpSpPr>
        <p:grpSpPr>
          <a:xfrm>
            <a:off x="7557192" y="1576134"/>
            <a:ext cx="369133" cy="360411"/>
            <a:chOff x="7582302" y="1499934"/>
            <a:chExt cx="369133" cy="360411"/>
          </a:xfrm>
        </p:grpSpPr>
        <p:sp>
          <p:nvSpPr>
            <p:cNvPr id="13176" name="Google Shape;13176;p8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89"/>
          <p:cNvGrpSpPr/>
          <p:nvPr/>
        </p:nvGrpSpPr>
        <p:grpSpPr>
          <a:xfrm>
            <a:off x="6170979" y="3893352"/>
            <a:ext cx="346056" cy="345674"/>
            <a:chOff x="2238181" y="4120624"/>
            <a:chExt cx="346056" cy="345674"/>
          </a:xfrm>
        </p:grpSpPr>
        <p:grpSp>
          <p:nvGrpSpPr>
            <p:cNvPr id="13182" name="Google Shape;13182;p89"/>
            <p:cNvGrpSpPr/>
            <p:nvPr/>
          </p:nvGrpSpPr>
          <p:grpSpPr>
            <a:xfrm>
              <a:off x="2309155" y="4177413"/>
              <a:ext cx="203862" cy="231903"/>
              <a:chOff x="1512725" y="258500"/>
              <a:chExt cx="4570900" cy="5199625"/>
            </a:xfrm>
          </p:grpSpPr>
          <p:sp>
            <p:nvSpPr>
              <p:cNvPr id="13183" name="Google Shape;13183;p8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5" name="Google Shape;13185;p8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6" name="Google Shape;13186;p8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0"/>
        <p:cNvGrpSpPr/>
        <p:nvPr/>
      </p:nvGrpSpPr>
      <p:grpSpPr>
        <a:xfrm>
          <a:off x="0" y="0"/>
          <a:ext cx="0" cy="0"/>
          <a:chOff x="0" y="0"/>
          <a:chExt cx="0" cy="0"/>
        </a:xfrm>
      </p:grpSpPr>
      <p:pic>
        <p:nvPicPr>
          <p:cNvPr id="13191" name="Google Shape;13191;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0"/>
          <p:cNvSpPr txBox="1">
            <a:spLocks noGrp="1"/>
          </p:cNvSpPr>
          <p:nvPr>
            <p:ph type="subTitle" idx="1"/>
          </p:nvPr>
        </p:nvSpPr>
        <p:spPr>
          <a:xfrm>
            <a:off x="1129938" y="1443100"/>
            <a:ext cx="3050100" cy="29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301" name="Google Shape;301;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need longer text?</a:t>
            </a:r>
            <a:endParaRPr/>
          </a:p>
        </p:txBody>
      </p:sp>
      <p:sp>
        <p:nvSpPr>
          <p:cNvPr id="302" name="Google Shape;302;p40"/>
          <p:cNvSpPr txBox="1">
            <a:spLocks noGrp="1"/>
          </p:cNvSpPr>
          <p:nvPr>
            <p:ph type="subTitle" idx="2"/>
          </p:nvPr>
        </p:nvSpPr>
        <p:spPr>
          <a:xfrm>
            <a:off x="4963951" y="1443100"/>
            <a:ext cx="3050100" cy="29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cxnSp>
        <p:nvCxnSpPr>
          <p:cNvPr id="303" name="Google Shape;303;p40"/>
          <p:cNvCxnSpPr>
            <a:stCxn id="300" idx="2"/>
            <a:endCxn id="302" idx="0"/>
          </p:cNvCxnSpPr>
          <p:nvPr/>
        </p:nvCxnSpPr>
        <p:spPr>
          <a:xfrm rot="-5400000">
            <a:off x="3095538" y="1002550"/>
            <a:ext cx="2952900" cy="3834000"/>
          </a:xfrm>
          <a:prstGeom prst="bentConnector5">
            <a:avLst>
              <a:gd name="adj1" fmla="val -7182"/>
              <a:gd name="adj2" fmla="val 50000"/>
              <a:gd name="adj3" fmla="val 106068"/>
            </a:avLst>
          </a:prstGeom>
          <a:noFill/>
          <a:ln w="9525" cap="flat" cmpd="sng">
            <a:solidFill>
              <a:schemeClr val="dk1"/>
            </a:solidFill>
            <a:prstDash val="solid"/>
            <a:round/>
            <a:headEnd type="none" w="med" len="med"/>
            <a:tailEnd type="stealth"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1"/>
          <p:cNvSpPr txBox="1">
            <a:spLocks noGrp="1"/>
          </p:cNvSpPr>
          <p:nvPr>
            <p:ph type="title"/>
          </p:nvPr>
        </p:nvSpPr>
        <p:spPr>
          <a:xfrm>
            <a:off x="720000" y="445025"/>
            <a:ext cx="3213600" cy="104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here!</a:t>
            </a:r>
            <a:endParaRPr/>
          </a:p>
        </p:txBody>
      </p:sp>
      <p:sp>
        <p:nvSpPr>
          <p:cNvPr id="309" name="Google Shape;309;p41"/>
          <p:cNvSpPr txBox="1">
            <a:spLocks noGrp="1"/>
          </p:cNvSpPr>
          <p:nvPr>
            <p:ph type="body" idx="1"/>
          </p:nvPr>
        </p:nvSpPr>
        <p:spPr>
          <a:xfrm>
            <a:off x="720000" y="1553800"/>
            <a:ext cx="32136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Do you know what helps you make your point crystal clear? </a:t>
            </a:r>
            <a:endParaRPr>
              <a:solidFill>
                <a:schemeClr val="dk1"/>
              </a:solidFill>
            </a:endParaRPr>
          </a:p>
          <a:p>
            <a:pPr marL="0" lvl="0" indent="0" algn="l" rtl="0">
              <a:spcBef>
                <a:spcPts val="1000"/>
              </a:spcBef>
              <a:spcAft>
                <a:spcPts val="0"/>
              </a:spcAft>
              <a:buClr>
                <a:schemeClr val="dk1"/>
              </a:buClr>
              <a:buSzPts val="1100"/>
              <a:buFont typeface="Arial"/>
              <a:buNone/>
            </a:pPr>
            <a:r>
              <a:rPr lang="en">
                <a:solidFill>
                  <a:schemeClr val="dk1"/>
                </a:solidFill>
              </a:rPr>
              <a:t>Lists like this one:</a:t>
            </a:r>
            <a:endParaRPr>
              <a:solidFill>
                <a:schemeClr val="dk1"/>
              </a:solidFill>
            </a:endParaRPr>
          </a:p>
          <a:p>
            <a:pPr marL="457200" lvl="0" indent="-317500" algn="l" rtl="0">
              <a:spcBef>
                <a:spcPts val="1000"/>
              </a:spcBef>
              <a:spcAft>
                <a:spcPts val="0"/>
              </a:spcAft>
              <a:buClr>
                <a:schemeClr val="dk1"/>
              </a:buClr>
              <a:buSzPts val="1400"/>
              <a:buChar char="┌"/>
            </a:pPr>
            <a:r>
              <a:rPr lang="en">
                <a:solidFill>
                  <a:schemeClr val="dk1"/>
                </a:solidFill>
              </a:rPr>
              <a:t>They’re simple </a:t>
            </a:r>
            <a:endParaRPr>
              <a:solidFill>
                <a:schemeClr val="dk1"/>
              </a:solidFill>
            </a:endParaRPr>
          </a:p>
          <a:p>
            <a:pPr marL="457200" lvl="0" indent="-317500" algn="l" rtl="0">
              <a:spcBef>
                <a:spcPts val="1000"/>
              </a:spcBef>
              <a:spcAft>
                <a:spcPts val="0"/>
              </a:spcAft>
              <a:buClr>
                <a:schemeClr val="dk1"/>
              </a:buClr>
              <a:buSzPts val="1400"/>
              <a:buChar char="┌"/>
            </a:pPr>
            <a:r>
              <a:rPr lang="en">
                <a:solidFill>
                  <a:schemeClr val="dk1"/>
                </a:solidFill>
              </a:rPr>
              <a:t>You can organize your ideas clearly</a:t>
            </a:r>
            <a:endParaRPr>
              <a:solidFill>
                <a:schemeClr val="dk1"/>
              </a:solidFill>
            </a:endParaRPr>
          </a:p>
          <a:p>
            <a:pPr marL="457200" lvl="0" indent="-317500" algn="l" rtl="0">
              <a:spcBef>
                <a:spcPts val="1000"/>
              </a:spcBef>
              <a:spcAft>
                <a:spcPts val="0"/>
              </a:spcAft>
              <a:buClr>
                <a:schemeClr val="dk1"/>
              </a:buClr>
              <a:buSzPts val="1400"/>
              <a:buChar char="┌"/>
            </a:pPr>
            <a:r>
              <a:rPr lang="en">
                <a:solidFill>
                  <a:schemeClr val="dk1"/>
                </a:solidFill>
              </a:rPr>
              <a:t>You’ll never forget to buy milk!</a:t>
            </a:r>
            <a:endParaRPr>
              <a:solidFill>
                <a:schemeClr val="dk1"/>
              </a:solidFill>
            </a:endParaRPr>
          </a:p>
          <a:p>
            <a:pPr marL="0" lvl="0" indent="0" algn="l" rtl="0">
              <a:spcBef>
                <a:spcPts val="1000"/>
              </a:spcBef>
              <a:spcAft>
                <a:spcPts val="0"/>
              </a:spcAft>
              <a:buNone/>
            </a:pPr>
            <a:r>
              <a:rPr lang="en">
                <a:solidFill>
                  <a:schemeClr val="dk1"/>
                </a:solidFill>
              </a:rPr>
              <a:t>And the most important thing: the audience won’t miss the point of your presentation</a:t>
            </a:r>
            <a:endParaRPr>
              <a:solidFill>
                <a:schemeClr val="dk1"/>
              </a:solidFill>
            </a:endParaRPr>
          </a:p>
        </p:txBody>
      </p:sp>
      <p:pic>
        <p:nvPicPr>
          <p:cNvPr id="310" name="Google Shape;310;p41"/>
          <p:cNvPicPr preferRelativeResize="0">
            <a:picLocks noGrp="1"/>
          </p:cNvPicPr>
          <p:nvPr>
            <p:ph type="pic" idx="2"/>
          </p:nvPr>
        </p:nvPicPr>
        <p:blipFill rotWithShape="1">
          <a:blip r:embed="rId3">
            <a:alphaModFix/>
          </a:blip>
          <a:srcRect l="19888" r="12116"/>
          <a:stretch/>
        </p:blipFill>
        <p:spPr>
          <a:xfrm>
            <a:off x="4565900" y="678450"/>
            <a:ext cx="3862999" cy="378659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Maybe you need to divide the content</a:t>
            </a:r>
            <a:endParaRPr/>
          </a:p>
        </p:txBody>
      </p:sp>
      <p:sp>
        <p:nvSpPr>
          <p:cNvPr id="316" name="Google Shape;316;p42"/>
          <p:cNvSpPr txBox="1">
            <a:spLocks noGrp="1"/>
          </p:cNvSpPr>
          <p:nvPr>
            <p:ph type="subTitle" idx="1"/>
          </p:nvPr>
        </p:nvSpPr>
        <p:spPr>
          <a:xfrm>
            <a:off x="3373801" y="1807727"/>
            <a:ext cx="4097100" cy="79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317" name="Google Shape;317;p42"/>
          <p:cNvSpPr txBox="1">
            <a:spLocks noGrp="1"/>
          </p:cNvSpPr>
          <p:nvPr>
            <p:ph type="subTitle" idx="2"/>
          </p:nvPr>
        </p:nvSpPr>
        <p:spPr>
          <a:xfrm>
            <a:off x="3373801" y="1495450"/>
            <a:ext cx="40971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318" name="Google Shape;318;p42"/>
          <p:cNvSpPr txBox="1">
            <a:spLocks noGrp="1"/>
          </p:cNvSpPr>
          <p:nvPr>
            <p:ph type="subTitle" idx="3"/>
          </p:nvPr>
        </p:nvSpPr>
        <p:spPr>
          <a:xfrm>
            <a:off x="3373801" y="3811104"/>
            <a:ext cx="4097100" cy="79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319" name="Google Shape;319;p42"/>
          <p:cNvSpPr txBox="1">
            <a:spLocks noGrp="1"/>
          </p:cNvSpPr>
          <p:nvPr>
            <p:ph type="subTitle" idx="4"/>
          </p:nvPr>
        </p:nvSpPr>
        <p:spPr>
          <a:xfrm>
            <a:off x="3373801" y="3498822"/>
            <a:ext cx="4097100" cy="38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320" name="Google Shape;320;p42"/>
          <p:cNvSpPr txBox="1"/>
          <p:nvPr/>
        </p:nvSpPr>
        <p:spPr>
          <a:xfrm>
            <a:off x="1666538" y="149543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02</a:t>
            </a:r>
            <a:endParaRPr sz="3000">
              <a:solidFill>
                <a:schemeClr val="dk1"/>
              </a:solidFill>
              <a:latin typeface="Play"/>
              <a:ea typeface="Play"/>
              <a:cs typeface="Play"/>
              <a:sym typeface="Play"/>
            </a:endParaRPr>
          </a:p>
        </p:txBody>
      </p:sp>
      <p:sp>
        <p:nvSpPr>
          <p:cNvPr id="321" name="Google Shape;321;p42"/>
          <p:cNvSpPr txBox="1"/>
          <p:nvPr/>
        </p:nvSpPr>
        <p:spPr>
          <a:xfrm>
            <a:off x="1671438" y="3498825"/>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01</a:t>
            </a:r>
            <a:endParaRPr sz="3000">
              <a:solidFill>
                <a:schemeClr val="dk1"/>
              </a:solidFill>
              <a:latin typeface="Play"/>
              <a:ea typeface="Play"/>
              <a:cs typeface="Play"/>
              <a:sym typeface="Play"/>
            </a:endParaRPr>
          </a:p>
        </p:txBody>
      </p:sp>
      <p:cxnSp>
        <p:nvCxnSpPr>
          <p:cNvPr id="322" name="Google Shape;322;p42"/>
          <p:cNvCxnSpPr>
            <a:stCxn id="321" idx="2"/>
            <a:endCxn id="319" idx="1"/>
          </p:cNvCxnSpPr>
          <p:nvPr/>
        </p:nvCxnSpPr>
        <p:spPr>
          <a:xfrm rot="-5400000">
            <a:off x="2489088" y="3207375"/>
            <a:ext cx="399300" cy="1370400"/>
          </a:xfrm>
          <a:prstGeom prst="bentConnector4">
            <a:avLst>
              <a:gd name="adj1" fmla="val -59636"/>
              <a:gd name="adj2" fmla="val 62112"/>
            </a:avLst>
          </a:prstGeom>
          <a:noFill/>
          <a:ln w="9525" cap="flat" cmpd="sng">
            <a:solidFill>
              <a:schemeClr val="dk1"/>
            </a:solidFill>
            <a:prstDash val="solid"/>
            <a:round/>
            <a:headEnd type="none" w="med" len="med"/>
            <a:tailEnd type="stealth" w="med" len="med"/>
          </a:ln>
        </p:spPr>
      </p:cxnSp>
      <p:cxnSp>
        <p:nvCxnSpPr>
          <p:cNvPr id="323" name="Google Shape;323;p42"/>
          <p:cNvCxnSpPr>
            <a:stCxn id="320" idx="2"/>
            <a:endCxn id="317" idx="1"/>
          </p:cNvCxnSpPr>
          <p:nvPr/>
        </p:nvCxnSpPr>
        <p:spPr>
          <a:xfrm rot="-5400000">
            <a:off x="2486738" y="1201738"/>
            <a:ext cx="399000" cy="1375200"/>
          </a:xfrm>
          <a:prstGeom prst="bentConnector4">
            <a:avLst>
              <a:gd name="adj1" fmla="val -59680"/>
              <a:gd name="adj2" fmla="val 62073"/>
            </a:avLst>
          </a:prstGeom>
          <a:noFill/>
          <a:ln w="9525" cap="flat" cmpd="sng">
            <a:solidFill>
              <a:schemeClr val="dk1"/>
            </a:solidFill>
            <a:prstDash val="solid"/>
            <a:round/>
            <a:headEnd type="none" w="med" len="med"/>
            <a:tailEnd type="stealth"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are three important ideas</a:t>
            </a:r>
            <a:endParaRPr/>
          </a:p>
        </p:txBody>
      </p:sp>
      <p:sp>
        <p:nvSpPr>
          <p:cNvPr id="329" name="Google Shape;329;p43"/>
          <p:cNvSpPr txBox="1">
            <a:spLocks noGrp="1"/>
          </p:cNvSpPr>
          <p:nvPr>
            <p:ph type="subTitle" idx="1"/>
          </p:nvPr>
        </p:nvSpPr>
        <p:spPr>
          <a:xfrm>
            <a:off x="715115" y="3186551"/>
            <a:ext cx="24234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330" name="Google Shape;330;p43"/>
          <p:cNvSpPr txBox="1">
            <a:spLocks noGrp="1"/>
          </p:cNvSpPr>
          <p:nvPr>
            <p:ph type="subTitle" idx="2"/>
          </p:nvPr>
        </p:nvSpPr>
        <p:spPr>
          <a:xfrm>
            <a:off x="715099" y="2874275"/>
            <a:ext cx="2423400" cy="3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331" name="Google Shape;331;p43"/>
          <p:cNvSpPr txBox="1">
            <a:spLocks noGrp="1"/>
          </p:cNvSpPr>
          <p:nvPr>
            <p:ph type="subTitle" idx="3"/>
          </p:nvPr>
        </p:nvSpPr>
        <p:spPr>
          <a:xfrm>
            <a:off x="3352893" y="3498826"/>
            <a:ext cx="24234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32" name="Google Shape;332;p43"/>
          <p:cNvSpPr txBox="1">
            <a:spLocks noGrp="1"/>
          </p:cNvSpPr>
          <p:nvPr>
            <p:ph type="subTitle" idx="4"/>
          </p:nvPr>
        </p:nvSpPr>
        <p:spPr>
          <a:xfrm>
            <a:off x="3352890" y="3186550"/>
            <a:ext cx="2423400" cy="3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333" name="Google Shape;333;p43"/>
          <p:cNvSpPr txBox="1">
            <a:spLocks noGrp="1"/>
          </p:cNvSpPr>
          <p:nvPr>
            <p:ph type="subTitle" idx="5"/>
          </p:nvPr>
        </p:nvSpPr>
        <p:spPr>
          <a:xfrm>
            <a:off x="5990672" y="3811101"/>
            <a:ext cx="2423400" cy="79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334" name="Google Shape;334;p43"/>
          <p:cNvSpPr txBox="1">
            <a:spLocks noGrp="1"/>
          </p:cNvSpPr>
          <p:nvPr>
            <p:ph type="subTitle" idx="6"/>
          </p:nvPr>
        </p:nvSpPr>
        <p:spPr>
          <a:xfrm>
            <a:off x="5990681" y="3498825"/>
            <a:ext cx="2423400" cy="38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335" name="Google Shape;335;p43"/>
          <p:cNvSpPr txBox="1"/>
          <p:nvPr/>
        </p:nvSpPr>
        <p:spPr>
          <a:xfrm>
            <a:off x="715088" y="12572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01</a:t>
            </a:r>
            <a:endParaRPr sz="3000">
              <a:solidFill>
                <a:schemeClr val="dk1"/>
              </a:solidFill>
              <a:latin typeface="Play"/>
              <a:ea typeface="Play"/>
              <a:cs typeface="Play"/>
              <a:sym typeface="Play"/>
            </a:endParaRPr>
          </a:p>
        </p:txBody>
      </p:sp>
      <p:sp>
        <p:nvSpPr>
          <p:cNvPr id="336" name="Google Shape;336;p43"/>
          <p:cNvSpPr txBox="1"/>
          <p:nvPr/>
        </p:nvSpPr>
        <p:spPr>
          <a:xfrm>
            <a:off x="3352888" y="12572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02</a:t>
            </a:r>
            <a:endParaRPr sz="3000">
              <a:solidFill>
                <a:schemeClr val="dk1"/>
              </a:solidFill>
              <a:latin typeface="Play"/>
              <a:ea typeface="Play"/>
              <a:cs typeface="Play"/>
              <a:sym typeface="Play"/>
            </a:endParaRPr>
          </a:p>
        </p:txBody>
      </p:sp>
      <p:sp>
        <p:nvSpPr>
          <p:cNvPr id="337" name="Google Shape;337;p43"/>
          <p:cNvSpPr txBox="1"/>
          <p:nvPr/>
        </p:nvSpPr>
        <p:spPr>
          <a:xfrm>
            <a:off x="5990688" y="1257288"/>
            <a:ext cx="664200" cy="593400"/>
          </a:xfrm>
          <a:prstGeom prst="rect">
            <a:avLst/>
          </a:prstGeom>
          <a:noFill/>
          <a:ln w="9525" cap="flat" cmpd="sng">
            <a:solidFill>
              <a:schemeClr val="dk1"/>
            </a:solidFill>
            <a:prstDash val="solid"/>
            <a:round/>
            <a:headEnd type="none" w="sm" len="sm"/>
            <a:tailEnd type="none" w="sm" len="sm"/>
          </a:ln>
          <a:effectLst>
            <a:outerShdw blurRad="200025"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Play"/>
                <a:ea typeface="Play"/>
                <a:cs typeface="Play"/>
                <a:sym typeface="Play"/>
              </a:rPr>
              <a:t>03</a:t>
            </a:r>
            <a:endParaRPr sz="3000">
              <a:solidFill>
                <a:schemeClr val="dk1"/>
              </a:solidFill>
              <a:latin typeface="Play"/>
              <a:ea typeface="Play"/>
              <a:cs typeface="Play"/>
              <a:sym typeface="Play"/>
            </a:endParaRPr>
          </a:p>
        </p:txBody>
      </p:sp>
      <p:cxnSp>
        <p:nvCxnSpPr>
          <p:cNvPr id="338" name="Google Shape;338;p43"/>
          <p:cNvCxnSpPr>
            <a:stCxn id="335" idx="2"/>
            <a:endCxn id="330" idx="0"/>
          </p:cNvCxnSpPr>
          <p:nvPr/>
        </p:nvCxnSpPr>
        <p:spPr>
          <a:xfrm rot="-5400000" flipH="1">
            <a:off x="975188" y="1922688"/>
            <a:ext cx="1023600" cy="879600"/>
          </a:xfrm>
          <a:prstGeom prst="bentConnector3">
            <a:avLst>
              <a:gd name="adj1" fmla="val 49999"/>
            </a:avLst>
          </a:prstGeom>
          <a:noFill/>
          <a:ln w="9525" cap="flat" cmpd="sng">
            <a:solidFill>
              <a:schemeClr val="dk1"/>
            </a:solidFill>
            <a:prstDash val="solid"/>
            <a:round/>
            <a:headEnd type="none" w="med" len="med"/>
            <a:tailEnd type="stealth" w="med" len="med"/>
          </a:ln>
        </p:spPr>
      </p:cxnSp>
      <p:cxnSp>
        <p:nvCxnSpPr>
          <p:cNvPr id="339" name="Google Shape;339;p43"/>
          <p:cNvCxnSpPr>
            <a:stCxn id="336" idx="2"/>
            <a:endCxn id="332" idx="0"/>
          </p:cNvCxnSpPr>
          <p:nvPr/>
        </p:nvCxnSpPr>
        <p:spPr>
          <a:xfrm rot="-5400000" flipH="1">
            <a:off x="3456838" y="2078838"/>
            <a:ext cx="1335900" cy="879600"/>
          </a:xfrm>
          <a:prstGeom prst="bentConnector3">
            <a:avLst>
              <a:gd name="adj1" fmla="val 49999"/>
            </a:avLst>
          </a:prstGeom>
          <a:noFill/>
          <a:ln w="9525" cap="flat" cmpd="sng">
            <a:solidFill>
              <a:schemeClr val="dk1"/>
            </a:solidFill>
            <a:prstDash val="solid"/>
            <a:round/>
            <a:headEnd type="none" w="med" len="med"/>
            <a:tailEnd type="stealth" w="med" len="med"/>
          </a:ln>
        </p:spPr>
      </p:cxnSp>
      <p:cxnSp>
        <p:nvCxnSpPr>
          <p:cNvPr id="340" name="Google Shape;340;p43"/>
          <p:cNvCxnSpPr>
            <a:stCxn id="337" idx="2"/>
            <a:endCxn id="334" idx="0"/>
          </p:cNvCxnSpPr>
          <p:nvPr/>
        </p:nvCxnSpPr>
        <p:spPr>
          <a:xfrm rot="-5400000" flipH="1">
            <a:off x="5938488" y="2234988"/>
            <a:ext cx="1648200" cy="879600"/>
          </a:xfrm>
          <a:prstGeom prst="bentConnector3">
            <a:avLst>
              <a:gd name="adj1" fmla="val 49998"/>
            </a:avLst>
          </a:prstGeom>
          <a:noFill/>
          <a:ln w="9525" cap="flat" cmpd="sng">
            <a:solidFill>
              <a:schemeClr val="dk1"/>
            </a:solidFill>
            <a:prstDash val="solid"/>
            <a:round/>
            <a:headEnd type="none" w="med" len="med"/>
            <a:tailEnd type="stealth" w="med" len="med"/>
          </a:ln>
        </p:spPr>
      </p:cxnSp>
    </p:spTree>
  </p:cSld>
  <p:clrMapOvr>
    <a:masterClrMapping/>
  </p:clrMapOvr>
</p:sld>
</file>

<file path=ppt/theme/theme1.xml><?xml version="1.0" encoding="utf-8"?>
<a:theme xmlns:a="http://schemas.openxmlformats.org/drawingml/2006/main" name="Cyberspace by Slidesgo">
  <a:themeElements>
    <a:clrScheme name="Simple Light">
      <a:dk1>
        <a:srgbClr val="B7D6FC"/>
      </a:dk1>
      <a:lt1>
        <a:srgbClr val="0D1621"/>
      </a:lt1>
      <a:dk2>
        <a:srgbClr val="5061A5"/>
      </a:dk2>
      <a:lt2>
        <a:srgbClr val="7187DE"/>
      </a:lt2>
      <a:accent1>
        <a:srgbClr val="A6B8FF"/>
      </a:accent1>
      <a:accent2>
        <a:srgbClr val="FFFFFF"/>
      </a:accent2>
      <a:accent3>
        <a:srgbClr val="FFFFFF"/>
      </a:accent3>
      <a:accent4>
        <a:srgbClr val="FFFFFF"/>
      </a:accent4>
      <a:accent5>
        <a:srgbClr val="FFFFFF"/>
      </a:accent5>
      <a:accent6>
        <a:srgbClr val="FFFFFF"/>
      </a:accent6>
      <a:hlink>
        <a:srgbClr val="B7D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288</TotalTime>
  <Words>2298</Words>
  <Application>Microsoft Office PowerPoint</Application>
  <PresentationFormat>On-screen Show (16:9)</PresentationFormat>
  <Paragraphs>353</Paragraphs>
  <Slides>56</Slides>
  <Notes>56</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56</vt:i4>
      </vt:variant>
    </vt:vector>
  </HeadingPairs>
  <TitlesOfParts>
    <vt:vector size="70" baseType="lpstr">
      <vt:lpstr>Albert Sans</vt:lpstr>
      <vt:lpstr>Alexandria</vt:lpstr>
      <vt:lpstr>Amatic SC</vt:lpstr>
      <vt:lpstr>Anaheim</vt:lpstr>
      <vt:lpstr>Arial</vt:lpstr>
      <vt:lpstr>Bebas Neue</vt:lpstr>
      <vt:lpstr>Calibri</vt:lpstr>
      <vt:lpstr>Lato</vt:lpstr>
      <vt:lpstr>Open Sans</vt:lpstr>
      <vt:lpstr>Play</vt:lpstr>
      <vt:lpstr>Proxima Nova</vt:lpstr>
      <vt:lpstr>Roboto Medium</vt:lpstr>
      <vt:lpstr>Cyberspace by Slidesgo</vt:lpstr>
      <vt:lpstr>Slidesgo Final Pages</vt:lpstr>
      <vt:lpstr>Password Manager</vt:lpstr>
      <vt:lpstr>Contents of this template</vt:lpstr>
      <vt:lpstr>01</vt:lpstr>
      <vt:lpstr>Whoa!</vt:lpstr>
      <vt:lpstr>Name of the section</vt:lpstr>
      <vt:lpstr>Do you need longer text?</vt:lpstr>
      <vt:lpstr>The slide title goes here!</vt:lpstr>
      <vt:lpstr>Maybe you need to divide the content</vt:lpstr>
      <vt:lpstr>Here are three important ideas</vt:lpstr>
      <vt:lpstr>Divide the content in four ideas</vt:lpstr>
      <vt:lpstr>Reviewing concepts is a good idea</vt:lpstr>
      <vt:lpstr>Awesome words</vt:lpstr>
      <vt:lpstr>—Someone Famous</vt:lpstr>
      <vt:lpstr>A picture is worth a thousand words</vt:lpstr>
      <vt:lpstr>A picture always reinforces  the concept</vt:lpstr>
      <vt:lpstr>4,498,300,000</vt:lpstr>
      <vt:lpstr>9h 55m 23s</vt:lpstr>
      <vt:lpstr>Let’s use some percentages</vt:lpstr>
      <vt:lpstr>Computer mockup</vt:lpstr>
      <vt:lpstr>Tablet mockup</vt:lpstr>
      <vt:lpstr>Phone mockup</vt:lpstr>
      <vt:lpstr>This is a map</vt:lpstr>
      <vt:lpstr>A timeline always works well</vt:lpstr>
      <vt:lpstr>Infographics make your idea understandable</vt:lpstr>
      <vt:lpstr>Tables represent your data in a clear way</vt:lpstr>
      <vt:lpstr>You can use this graph</vt:lpstr>
      <vt:lpstr>Our team</vt:lpstr>
      <vt:lpstr>Infographics make your idea understandable</vt:lpstr>
      <vt:lpstr>Let’s use some percentages</vt:lpstr>
      <vt:lpstr>Target shooting</vt:lpstr>
      <vt:lpstr>Five steps to brief concepts</vt:lpstr>
      <vt:lpstr>You can use this graph</vt:lpstr>
      <vt:lpstr>Four ideas that connect</vt:lpstr>
      <vt:lpstr>Infographics ideas </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Password Manager</dc:title>
  <cp:lastModifiedBy>Moylish Guest</cp:lastModifiedBy>
  <cp:revision>3</cp:revision>
  <dcterms:modified xsi:type="dcterms:W3CDTF">2024-06-26T15:55:48Z</dcterms:modified>
</cp:coreProperties>
</file>